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84" r:id="rId3"/>
    <p:sldMasterId id="2147483734" r:id="rId4"/>
    <p:sldMasterId id="2147483737" r:id="rId5"/>
    <p:sldMasterId id="2147483752" r:id="rId6"/>
  </p:sldMasterIdLst>
  <p:sldIdLst>
    <p:sldId id="391" r:id="rId7"/>
    <p:sldId id="362" r:id="rId8"/>
    <p:sldId id="390" r:id="rId9"/>
    <p:sldId id="257" r:id="rId10"/>
    <p:sldId id="266" r:id="rId11"/>
    <p:sldId id="267" r:id="rId12"/>
    <p:sldId id="264" r:id="rId13"/>
    <p:sldId id="382" r:id="rId14"/>
    <p:sldId id="384" r:id="rId15"/>
    <p:sldId id="385" r:id="rId16"/>
    <p:sldId id="282" r:id="rId17"/>
    <p:sldId id="288" r:id="rId18"/>
    <p:sldId id="372" r:id="rId19"/>
    <p:sldId id="386" r:id="rId20"/>
    <p:sldId id="387" r:id="rId21"/>
    <p:sldId id="388" r:id="rId22"/>
    <p:sldId id="259" r:id="rId23"/>
    <p:sldId id="285" r:id="rId24"/>
    <p:sldId id="292" r:id="rId25"/>
    <p:sldId id="281" r:id="rId26"/>
    <p:sldId id="274" r:id="rId27"/>
    <p:sldId id="389" r:id="rId28"/>
  </p:sldIdLst>
  <p:sldSz cx="24387175" cy="13716000"/>
  <p:notesSz cx="6858000" cy="9144000"/>
  <p:defaultTextStyle>
    <a:defPPr>
      <a:defRPr lang="tr-TR"/>
    </a:defPPr>
    <a:lvl1pPr marL="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1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17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925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235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85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534" y="96"/>
      </p:cViewPr>
      <p:guideLst>
        <p:guide orient="horz" pos="4320"/>
        <p:guide pos="7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26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141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9BE362C5-03AE-447C-8B47-3D5F404636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7175" cy="13716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5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32100" y="5920253"/>
            <a:ext cx="2737986" cy="1875494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68065" y="5920253"/>
            <a:ext cx="2737986" cy="1875494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704031" y="5920253"/>
            <a:ext cx="2737984" cy="1875494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554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3587" y="0"/>
            <a:ext cx="10629901" cy="13716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43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1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42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93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53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03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00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1563688" y="1295400"/>
            <a:ext cx="21259800" cy="110490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480331" y="2832945"/>
            <a:ext cx="8046736" cy="8050114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8640" userDrawn="1">
          <p15:clr>
            <a:srgbClr val="FBAE40"/>
          </p15:clr>
        </p15:guide>
        <p15:guide id="2" pos="15364" userDrawn="1">
          <p15:clr>
            <a:srgbClr val="FBAE40"/>
          </p15:clr>
        </p15:guide>
        <p15:guide id="3" pos="1970" userDrawn="1">
          <p15:clr>
            <a:srgbClr val="FBAE40"/>
          </p15:clr>
        </p15:guide>
        <p15:guide id="4" pos="2875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882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783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0470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559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0496550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49097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33249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116036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1346650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9857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 animBg="1"/>
      <p:bldP spid="35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0259591" y="2677476"/>
            <a:ext cx="3867993" cy="8367894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67909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56154" y="3073032"/>
            <a:ext cx="8654959" cy="1872386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428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16553281" y="5810473"/>
            <a:ext cx="5539614" cy="1205344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2278282" y="5810473"/>
            <a:ext cx="5539614" cy="1205344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9137040" y="5224756"/>
            <a:ext cx="6113095" cy="13224877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2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11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10385649" y="2901950"/>
            <a:ext cx="3615876" cy="786764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2" hasCustomPrompt="1"/>
          </p:nvPr>
        </p:nvSpPr>
        <p:spPr>
          <a:xfrm>
            <a:off x="6562067" y="4839336"/>
            <a:ext cx="2291080" cy="4065270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15408695" y="4474369"/>
            <a:ext cx="2678747" cy="4774247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36190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32104" y="5920257"/>
            <a:ext cx="2737986" cy="1875494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68065" y="5920257"/>
            <a:ext cx="2737986" cy="1875494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704031" y="5920257"/>
            <a:ext cx="2737984" cy="1875494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174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8724901" y="4427936"/>
            <a:ext cx="6967384" cy="4365278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92532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238500" y="3770537"/>
            <a:ext cx="7757745" cy="4365278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52804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156264" y="8367125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262371" y="558280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631522" y="2800218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2760895" y="9668172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2020276" y="6845641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39719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17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4459703" y="4950424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4459703" y="422701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4459703" y="350360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4459703" y="278019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02399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2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6096794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2193587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8290381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5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733346" y="2803654"/>
            <a:ext cx="6639408" cy="56980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8873886" y="2803654"/>
            <a:ext cx="6639408" cy="56980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6014425" y="2803654"/>
            <a:ext cx="6639408" cy="56980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21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95808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7567696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7567696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5808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253318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79976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6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9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3588" y="0"/>
            <a:ext cx="10629902" cy="13716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68497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205491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6273988" y="-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0342486" y="-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068497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6994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205491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0342486" y="3435425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068497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05491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6273988" y="687085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136994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2205491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20342486" y="10306277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2299556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315485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0331414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4347343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8363272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81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21176347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5189722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920309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321647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02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5189719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9203094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216469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12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9203093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216468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0554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255195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731430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620551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2384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0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5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4123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604388" y="2014328"/>
            <a:ext cx="7849488" cy="952831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5795845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692443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1692443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5708372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7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699797" y="342313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42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183524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6942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6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1563688" y="1295400"/>
            <a:ext cx="21259800" cy="110490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314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0" userDrawn="1">
          <p15:clr>
            <a:srgbClr val="FBAE40"/>
          </p15:clr>
        </p15:guide>
        <p15:guide id="2" pos="15364" userDrawn="1">
          <p15:clr>
            <a:srgbClr val="FBAE40"/>
          </p15:clr>
        </p15:guide>
        <p15:guide id="3" pos="1970" userDrawn="1">
          <p15:clr>
            <a:srgbClr val="FBAE40"/>
          </p15:clr>
        </p15:guide>
        <p15:guide id="4" pos="2875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65468" y="3979282"/>
            <a:ext cx="5144364" cy="7083816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87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19805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00958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6282113" y="3442446"/>
            <a:ext cx="5889723" cy="3281082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7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186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59836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1781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20186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59836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551781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20186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859836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551781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625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263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841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20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9998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263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841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3420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9998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263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6841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420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9998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077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9527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9527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377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788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523729"/>
            <a:ext cx="4966320" cy="6705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210365"/>
            <a:ext cx="4966320" cy="8925154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88822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20033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51244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3361" y="3046594"/>
            <a:ext cx="4779818" cy="7546616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41162" y="3046594"/>
            <a:ext cx="4779818" cy="7546616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98963" y="3046594"/>
            <a:ext cx="4779816" cy="7546616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656766" y="3046594"/>
            <a:ext cx="4779816" cy="7546616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4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99215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20144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1073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62002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1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373163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20927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668691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16455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399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07966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24672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41378" y="4049043"/>
            <a:ext cx="5684043" cy="3547067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587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37493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92399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647305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614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10634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665540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20446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54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40540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518558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1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294" y="887505"/>
            <a:ext cx="17626904" cy="11214847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2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9452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327621" y="0"/>
            <a:ext cx="19059553" cy="13716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9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B2A7E9-3614-483C-A98C-8ECE0BE80B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34517" y="1295399"/>
            <a:ext cx="15588969" cy="11049000"/>
          </a:xfrm>
          <a:custGeom>
            <a:avLst/>
            <a:gdLst>
              <a:gd name="connsiteX0" fmla="*/ 0 w 21259800"/>
              <a:gd name="connsiteY0" fmla="*/ 0 h 11049000"/>
              <a:gd name="connsiteX1" fmla="*/ 21259800 w 21259800"/>
              <a:gd name="connsiteY1" fmla="*/ 0 h 11049000"/>
              <a:gd name="connsiteX2" fmla="*/ 21259800 w 21259800"/>
              <a:gd name="connsiteY2" fmla="*/ 11049000 h 11049000"/>
              <a:gd name="connsiteX3" fmla="*/ 0 w 2125980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9800" h="11049000">
                <a:moveTo>
                  <a:pt x="0" y="0"/>
                </a:moveTo>
                <a:lnTo>
                  <a:pt x="21259800" y="0"/>
                </a:lnTo>
                <a:lnTo>
                  <a:pt x="2125980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9878" y="3046594"/>
            <a:ext cx="4779818" cy="7546616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17679" y="3046594"/>
            <a:ext cx="4779818" cy="7546616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75480" y="3046594"/>
            <a:ext cx="4779816" cy="7546616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33283" y="3046594"/>
            <a:ext cx="4779816" cy="7546616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2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2498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6959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469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521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829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297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031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947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217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6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3" y="3271046"/>
            <a:ext cx="5909167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8" y="3271048"/>
            <a:ext cx="5909167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5914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728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51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334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1157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4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232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EDC9F4-A7C4-4676-AB6E-7148F858097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24387175" cy="13716000"/>
          </a:xfrm>
          <a:custGeom>
            <a:avLst/>
            <a:gdLst>
              <a:gd name="connsiteX0" fmla="*/ 0 w 22823488"/>
              <a:gd name="connsiteY0" fmla="*/ 0 h 13716000"/>
              <a:gd name="connsiteX1" fmla="*/ 22823488 w 22823488"/>
              <a:gd name="connsiteY1" fmla="*/ 0 h 13716000"/>
              <a:gd name="connsiteX2" fmla="*/ 22823488 w 22823488"/>
              <a:gd name="connsiteY2" fmla="*/ 13716000 h 13716000"/>
              <a:gd name="connsiteX3" fmla="*/ 0 w 2282348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23488" h="13716000">
                <a:moveTo>
                  <a:pt x="0" y="0"/>
                </a:moveTo>
                <a:lnTo>
                  <a:pt x="22823488" y="0"/>
                </a:lnTo>
                <a:lnTo>
                  <a:pt x="22823488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9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948602-5320-4DCD-94A3-2CB80716ED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3689" y="1295400"/>
            <a:ext cx="10629899" cy="110490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948602-5320-4DCD-94A3-2CB80716ED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3689" y="1295400"/>
            <a:ext cx="21259799" cy="110490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0F4C81-9939-41D0-86EF-EA52E53D1D3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55796" y="2239616"/>
            <a:ext cx="5075582" cy="5075582"/>
          </a:xfrm>
          <a:custGeom>
            <a:avLst/>
            <a:gdLst>
              <a:gd name="connsiteX0" fmla="*/ 2537791 w 5075582"/>
              <a:gd name="connsiteY0" fmla="*/ 0 h 5075582"/>
              <a:gd name="connsiteX1" fmla="*/ 5075582 w 5075582"/>
              <a:gd name="connsiteY1" fmla="*/ 2537791 h 5075582"/>
              <a:gd name="connsiteX2" fmla="*/ 2537791 w 5075582"/>
              <a:gd name="connsiteY2" fmla="*/ 5075582 h 5075582"/>
              <a:gd name="connsiteX3" fmla="*/ 0 w 5075582"/>
              <a:gd name="connsiteY3" fmla="*/ 2537791 h 5075582"/>
              <a:gd name="connsiteX4" fmla="*/ 2537791 w 5075582"/>
              <a:gd name="connsiteY4" fmla="*/ 0 h 5075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5582" h="5075582">
                <a:moveTo>
                  <a:pt x="2537791" y="0"/>
                </a:moveTo>
                <a:cubicBezTo>
                  <a:pt x="3939374" y="0"/>
                  <a:pt x="5075582" y="1136208"/>
                  <a:pt x="5075582" y="2537791"/>
                </a:cubicBezTo>
                <a:cubicBezTo>
                  <a:pt x="5075582" y="3939374"/>
                  <a:pt x="3939374" y="5075582"/>
                  <a:pt x="2537791" y="5075582"/>
                </a:cubicBezTo>
                <a:cubicBezTo>
                  <a:pt x="1136208" y="5075582"/>
                  <a:pt x="0" y="3939374"/>
                  <a:pt x="0" y="2537791"/>
                </a:cubicBezTo>
                <a:cubicBezTo>
                  <a:pt x="0" y="1136208"/>
                  <a:pt x="1136208" y="0"/>
                  <a:pt x="253779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9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261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90EE7DA-954F-470F-B4FB-970B1042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53572" y="2165231"/>
            <a:ext cx="6280030" cy="9385539"/>
          </a:xfrm>
          <a:custGeom>
            <a:avLst/>
            <a:gdLst>
              <a:gd name="connsiteX0" fmla="*/ 0 w 6280030"/>
              <a:gd name="connsiteY0" fmla="*/ 0 h 9385539"/>
              <a:gd name="connsiteX1" fmla="*/ 6280030 w 6280030"/>
              <a:gd name="connsiteY1" fmla="*/ 0 h 9385539"/>
              <a:gd name="connsiteX2" fmla="*/ 6280030 w 6280030"/>
              <a:gd name="connsiteY2" fmla="*/ 9385539 h 9385539"/>
              <a:gd name="connsiteX3" fmla="*/ 0 w 6280030"/>
              <a:gd name="connsiteY3" fmla="*/ 9385539 h 938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0030" h="9385539">
                <a:moveTo>
                  <a:pt x="0" y="0"/>
                </a:moveTo>
                <a:lnTo>
                  <a:pt x="6280030" y="0"/>
                </a:lnTo>
                <a:lnTo>
                  <a:pt x="6280030" y="9385539"/>
                </a:lnTo>
                <a:lnTo>
                  <a:pt x="0" y="938553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dist="266700" dir="2700000" algn="tl" rotWithShape="0">
              <a:prstClr val="black">
                <a:alpha val="23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 L -0.02246 -0.05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6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B2A7E9-3614-483C-A98C-8ECE0BE80B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3687" y="1295399"/>
            <a:ext cx="21259800" cy="11049000"/>
          </a:xfrm>
          <a:custGeom>
            <a:avLst/>
            <a:gdLst>
              <a:gd name="connsiteX0" fmla="*/ 0 w 21259800"/>
              <a:gd name="connsiteY0" fmla="*/ 0 h 11049000"/>
              <a:gd name="connsiteX1" fmla="*/ 21259800 w 21259800"/>
              <a:gd name="connsiteY1" fmla="*/ 0 h 11049000"/>
              <a:gd name="connsiteX2" fmla="*/ 21259800 w 21259800"/>
              <a:gd name="connsiteY2" fmla="*/ 11049000 h 11049000"/>
              <a:gd name="connsiteX3" fmla="*/ 0 w 2125980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9800" h="11049000">
                <a:moveTo>
                  <a:pt x="0" y="0"/>
                </a:moveTo>
                <a:lnTo>
                  <a:pt x="21259800" y="0"/>
                </a:lnTo>
                <a:lnTo>
                  <a:pt x="2125980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47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B2A7E9-3614-483C-A98C-8ECE0BE80B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34517" y="1295399"/>
            <a:ext cx="15588969" cy="11049000"/>
          </a:xfrm>
          <a:custGeom>
            <a:avLst/>
            <a:gdLst>
              <a:gd name="connsiteX0" fmla="*/ 0 w 21259800"/>
              <a:gd name="connsiteY0" fmla="*/ 0 h 11049000"/>
              <a:gd name="connsiteX1" fmla="*/ 21259800 w 21259800"/>
              <a:gd name="connsiteY1" fmla="*/ 0 h 11049000"/>
              <a:gd name="connsiteX2" fmla="*/ 21259800 w 21259800"/>
              <a:gd name="connsiteY2" fmla="*/ 11049000 h 11049000"/>
              <a:gd name="connsiteX3" fmla="*/ 0 w 2125980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9800" h="11049000">
                <a:moveTo>
                  <a:pt x="0" y="0"/>
                </a:moveTo>
                <a:lnTo>
                  <a:pt x="21259800" y="0"/>
                </a:lnTo>
                <a:lnTo>
                  <a:pt x="2125980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3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B06C0-CBE8-405B-8A49-1EDA08527E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34041" y="2070339"/>
            <a:ext cx="6954511" cy="9834113"/>
          </a:xfrm>
          <a:custGeom>
            <a:avLst/>
            <a:gdLst>
              <a:gd name="connsiteX0" fmla="*/ 0 w 10629900"/>
              <a:gd name="connsiteY0" fmla="*/ 0 h 13715999"/>
              <a:gd name="connsiteX1" fmla="*/ 10629900 w 10629900"/>
              <a:gd name="connsiteY1" fmla="*/ 0 h 13715999"/>
              <a:gd name="connsiteX2" fmla="*/ 10629900 w 10629900"/>
              <a:gd name="connsiteY2" fmla="*/ 13715999 h 13715999"/>
              <a:gd name="connsiteX3" fmla="*/ 0 w 1062990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900" h="13715999">
                <a:moveTo>
                  <a:pt x="0" y="0"/>
                </a:moveTo>
                <a:lnTo>
                  <a:pt x="10629900" y="0"/>
                </a:lnTo>
                <a:lnTo>
                  <a:pt x="10629900" y="13715999"/>
                </a:lnTo>
                <a:lnTo>
                  <a:pt x="0" y="137159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5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13DB9B-D378-4E6B-8FA4-452DF397F2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93587" y="-1"/>
            <a:ext cx="10629900" cy="13715999"/>
          </a:xfrm>
          <a:custGeom>
            <a:avLst/>
            <a:gdLst>
              <a:gd name="connsiteX0" fmla="*/ 0 w 10629900"/>
              <a:gd name="connsiteY0" fmla="*/ 0 h 13715999"/>
              <a:gd name="connsiteX1" fmla="*/ 10629900 w 10629900"/>
              <a:gd name="connsiteY1" fmla="*/ 0 h 13715999"/>
              <a:gd name="connsiteX2" fmla="*/ 10629900 w 10629900"/>
              <a:gd name="connsiteY2" fmla="*/ 13715999 h 13715999"/>
              <a:gd name="connsiteX3" fmla="*/ 0 w 1062990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900" h="13715999">
                <a:moveTo>
                  <a:pt x="0" y="0"/>
                </a:moveTo>
                <a:lnTo>
                  <a:pt x="10629900" y="0"/>
                </a:lnTo>
                <a:lnTo>
                  <a:pt x="10629900" y="13715999"/>
                </a:lnTo>
                <a:lnTo>
                  <a:pt x="0" y="137159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04509" y="3882893"/>
            <a:ext cx="10578157" cy="595021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accent3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23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75">
            <a:extLst>
              <a:ext uri="{FF2B5EF4-FFF2-40B4-BE49-F238E27FC236}">
                <a16:creationId xmlns:a16="http://schemas.microsoft.com/office/drawing/2014/main" id="{E663C24A-6D61-4CE5-B812-FEFFD014239B}"/>
              </a:ext>
            </a:extLst>
          </p:cNvPr>
          <p:cNvSpPr>
            <a:spLocks noGrp="1" noChangeAspect="1"/>
          </p:cNvSpPr>
          <p:nvPr>
            <p:ph type="pic" sz="quarter" idx="57"/>
          </p:nvPr>
        </p:nvSpPr>
        <p:spPr>
          <a:xfrm>
            <a:off x="-1314408" y="-2981305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49" name="Picture Placeholder 75">
            <a:extLst>
              <a:ext uri="{FF2B5EF4-FFF2-40B4-BE49-F238E27FC236}">
                <a16:creationId xmlns:a16="http://schemas.microsoft.com/office/drawing/2014/main" id="{FC0F3EFD-29EA-4CF3-945D-F2BDFE1089BA}"/>
              </a:ext>
            </a:extLst>
          </p:cNvPr>
          <p:cNvSpPr>
            <a:spLocks noGrp="1" noChangeAspect="1"/>
          </p:cNvSpPr>
          <p:nvPr>
            <p:ph type="pic" sz="quarter" idx="58"/>
          </p:nvPr>
        </p:nvSpPr>
        <p:spPr>
          <a:xfrm>
            <a:off x="-5782891" y="-462391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41" name="Picture Placeholder 75">
            <a:extLst>
              <a:ext uri="{FF2B5EF4-FFF2-40B4-BE49-F238E27FC236}">
                <a16:creationId xmlns:a16="http://schemas.microsoft.com/office/drawing/2014/main" id="{03EDB8AD-F804-43C3-A0D1-C12D7225E290}"/>
              </a:ext>
            </a:extLst>
          </p:cNvPr>
          <p:cNvSpPr>
            <a:spLocks noGrp="1" noChangeAspect="1"/>
          </p:cNvSpPr>
          <p:nvPr>
            <p:ph type="pic" sz="quarter" idx="50"/>
          </p:nvPr>
        </p:nvSpPr>
        <p:spPr>
          <a:xfrm>
            <a:off x="3457997" y="-2279544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42" name="Picture Placeholder 75">
            <a:extLst>
              <a:ext uri="{FF2B5EF4-FFF2-40B4-BE49-F238E27FC236}">
                <a16:creationId xmlns:a16="http://schemas.microsoft.com/office/drawing/2014/main" id="{C5D21686-787F-4D1D-8E80-E2508F394D2B}"/>
              </a:ext>
            </a:extLst>
          </p:cNvPr>
          <p:cNvSpPr>
            <a:spLocks noGrp="1" noChangeAspect="1"/>
          </p:cNvSpPr>
          <p:nvPr>
            <p:ph type="pic" sz="quarter" idx="51"/>
          </p:nvPr>
        </p:nvSpPr>
        <p:spPr>
          <a:xfrm>
            <a:off x="-1010486" y="239370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43" name="Picture Placeholder 75">
            <a:extLst>
              <a:ext uri="{FF2B5EF4-FFF2-40B4-BE49-F238E27FC236}">
                <a16:creationId xmlns:a16="http://schemas.microsoft.com/office/drawing/2014/main" id="{A4D6FD94-3DFB-4DD1-A3E1-05F00BC1540C}"/>
              </a:ext>
            </a:extLst>
          </p:cNvPr>
          <p:cNvSpPr>
            <a:spLocks noGrp="1" noChangeAspect="1"/>
          </p:cNvSpPr>
          <p:nvPr>
            <p:ph type="pic" sz="quarter" idx="52"/>
          </p:nvPr>
        </p:nvSpPr>
        <p:spPr>
          <a:xfrm>
            <a:off x="-5478969" y="2758284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28" name="Picture Placeholder 75">
            <a:extLst>
              <a:ext uri="{FF2B5EF4-FFF2-40B4-BE49-F238E27FC236}">
                <a16:creationId xmlns:a16="http://schemas.microsoft.com/office/drawing/2014/main" id="{6CAD025C-A654-4C88-A249-7079110D412A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>
          <a:xfrm>
            <a:off x="7899586" y="-1373205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29" name="Picture Placeholder 75">
            <a:extLst>
              <a:ext uri="{FF2B5EF4-FFF2-40B4-BE49-F238E27FC236}">
                <a16:creationId xmlns:a16="http://schemas.microsoft.com/office/drawing/2014/main" id="{7D2A6AB2-B1B6-4E6E-A516-1624DC823BCE}"/>
              </a:ext>
            </a:extLst>
          </p:cNvPr>
          <p:cNvSpPr>
            <a:spLocks noGrp="1" noChangeAspect="1"/>
          </p:cNvSpPr>
          <p:nvPr>
            <p:ph type="pic" sz="quarter" idx="44"/>
          </p:nvPr>
        </p:nvSpPr>
        <p:spPr>
          <a:xfrm>
            <a:off x="3431103" y="1145709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75">
            <a:extLst>
              <a:ext uri="{FF2B5EF4-FFF2-40B4-BE49-F238E27FC236}">
                <a16:creationId xmlns:a16="http://schemas.microsoft.com/office/drawing/2014/main" id="{9DD0859E-1EE8-4927-8BB2-F5754D3BD7BB}"/>
              </a:ext>
            </a:extLst>
          </p:cNvPr>
          <p:cNvSpPr>
            <a:spLocks noGrp="1" noChangeAspect="1"/>
          </p:cNvSpPr>
          <p:nvPr>
            <p:ph type="pic" sz="quarter" idx="45"/>
          </p:nvPr>
        </p:nvSpPr>
        <p:spPr>
          <a:xfrm>
            <a:off x="-1037380" y="3664623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31" name="Picture Placeholder 75">
            <a:extLst>
              <a:ext uri="{FF2B5EF4-FFF2-40B4-BE49-F238E27FC236}">
                <a16:creationId xmlns:a16="http://schemas.microsoft.com/office/drawing/2014/main" id="{F9FC8C08-0383-4EC2-82BB-1133D3D229E0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>
          <a:xfrm>
            <a:off x="-5505863" y="6183537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07EBF97-CA98-44E9-938D-F451E62350C1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13886840" y="-1373205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3D16D7ED-FD8B-4316-A459-2B2FB95393A8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>
          <a:xfrm>
            <a:off x="9418357" y="1145709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0CDD9022-DE91-4943-A173-2B143DF81A30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>
          <a:xfrm>
            <a:off x="4949874" y="3664623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ABE95176-571E-450E-92C4-6C81EA4C7A3E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>
          <a:xfrm>
            <a:off x="481391" y="6183537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75">
            <a:extLst>
              <a:ext uri="{FF2B5EF4-FFF2-40B4-BE49-F238E27FC236}">
                <a16:creationId xmlns:a16="http://schemas.microsoft.com/office/drawing/2014/main" id="{3EFAEF24-F8F9-40CF-94FB-D6695C184868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-3987092" y="8702451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19347448" y="-1062303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FEAB132E-72A8-4AAE-84A4-48B1A95CEE6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4878965" y="1456611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243FAE32-B9F4-4AE7-AE82-22570A22956A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0410482" y="3975525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2DB54D1-378A-4542-9D02-E25B5BADC36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5941999" y="6494439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8FFD3707-289A-4097-A634-5DFE56AC06FE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473516" y="9013353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54A7639C-C713-48A6-BCBD-272206505DD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-2994967" y="11532267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EADC1BA6-7445-4738-896F-F25E3B51C12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20562825" y="1627384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C2B339F4-9FE6-4B11-BADC-2E50B1ADD1F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16094342" y="4146298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75">
            <a:extLst>
              <a:ext uri="{FF2B5EF4-FFF2-40B4-BE49-F238E27FC236}">
                <a16:creationId xmlns:a16="http://schemas.microsoft.com/office/drawing/2014/main" id="{FFE71006-16E5-457F-9B4E-4C8C74041CF2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11625859" y="6665212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6DDB9485-9DF7-49C5-ADFC-F845200EBD6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7157376" y="9184126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C2FEBF29-F3C4-44EB-A394-6B97F83C159B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2688893" y="11703040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53" name="Picture Placeholder 75">
            <a:extLst>
              <a:ext uri="{FF2B5EF4-FFF2-40B4-BE49-F238E27FC236}">
                <a16:creationId xmlns:a16="http://schemas.microsoft.com/office/drawing/2014/main" id="{2F015E8F-22EA-4453-8367-140895DC3255}"/>
              </a:ext>
            </a:extLst>
          </p:cNvPr>
          <p:cNvSpPr>
            <a:spLocks noGrp="1" noChangeAspect="1"/>
          </p:cNvSpPr>
          <p:nvPr>
            <p:ph type="pic" sz="quarter" idx="62"/>
          </p:nvPr>
        </p:nvSpPr>
        <p:spPr>
          <a:xfrm>
            <a:off x="20699903" y="4912149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54" name="Picture Placeholder 75">
            <a:extLst>
              <a:ext uri="{FF2B5EF4-FFF2-40B4-BE49-F238E27FC236}">
                <a16:creationId xmlns:a16="http://schemas.microsoft.com/office/drawing/2014/main" id="{38BD2839-9FD8-4A47-8C6C-BA555D30B060}"/>
              </a:ext>
            </a:extLst>
          </p:cNvPr>
          <p:cNvSpPr>
            <a:spLocks noGrp="1" noChangeAspect="1"/>
          </p:cNvSpPr>
          <p:nvPr>
            <p:ph type="pic" sz="quarter" idx="63"/>
          </p:nvPr>
        </p:nvSpPr>
        <p:spPr>
          <a:xfrm>
            <a:off x="16231420" y="7431063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55" name="Picture Placeholder 75">
            <a:extLst>
              <a:ext uri="{FF2B5EF4-FFF2-40B4-BE49-F238E27FC236}">
                <a16:creationId xmlns:a16="http://schemas.microsoft.com/office/drawing/2014/main" id="{36034C35-1CBE-46E5-9904-EDC510CB644A}"/>
              </a:ext>
            </a:extLst>
          </p:cNvPr>
          <p:cNvSpPr>
            <a:spLocks noGrp="1" noChangeAspect="1"/>
          </p:cNvSpPr>
          <p:nvPr>
            <p:ph type="pic" sz="quarter" idx="64"/>
          </p:nvPr>
        </p:nvSpPr>
        <p:spPr>
          <a:xfrm>
            <a:off x="11762937" y="9949977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56" name="Picture Placeholder 75">
            <a:extLst>
              <a:ext uri="{FF2B5EF4-FFF2-40B4-BE49-F238E27FC236}">
                <a16:creationId xmlns:a16="http://schemas.microsoft.com/office/drawing/2014/main" id="{507BEDBC-9F75-40C5-8467-AA2A8746E709}"/>
              </a:ext>
            </a:extLst>
          </p:cNvPr>
          <p:cNvSpPr>
            <a:spLocks noGrp="1" noChangeAspect="1"/>
          </p:cNvSpPr>
          <p:nvPr>
            <p:ph type="pic" sz="quarter" idx="65"/>
          </p:nvPr>
        </p:nvSpPr>
        <p:spPr>
          <a:xfrm>
            <a:off x="7294454" y="12468891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59" name="Picture Placeholder 75">
            <a:extLst>
              <a:ext uri="{FF2B5EF4-FFF2-40B4-BE49-F238E27FC236}">
                <a16:creationId xmlns:a16="http://schemas.microsoft.com/office/drawing/2014/main" id="{AECDF11A-996B-4276-B504-5061846D8626}"/>
              </a:ext>
            </a:extLst>
          </p:cNvPr>
          <p:cNvSpPr>
            <a:spLocks noGrp="1" noChangeAspect="1"/>
          </p:cNvSpPr>
          <p:nvPr>
            <p:ph type="pic" sz="quarter" idx="68"/>
          </p:nvPr>
        </p:nvSpPr>
        <p:spPr>
          <a:xfrm>
            <a:off x="21076179" y="8075645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60" name="Picture Placeholder 75">
            <a:extLst>
              <a:ext uri="{FF2B5EF4-FFF2-40B4-BE49-F238E27FC236}">
                <a16:creationId xmlns:a16="http://schemas.microsoft.com/office/drawing/2014/main" id="{18FFBB60-78C0-41D6-B988-AE90BC50278F}"/>
              </a:ext>
            </a:extLst>
          </p:cNvPr>
          <p:cNvSpPr>
            <a:spLocks noGrp="1" noChangeAspect="1"/>
          </p:cNvSpPr>
          <p:nvPr>
            <p:ph type="pic" sz="quarter" idx="69"/>
          </p:nvPr>
        </p:nvSpPr>
        <p:spPr>
          <a:xfrm>
            <a:off x="16607696" y="10594559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61" name="Picture Placeholder 75">
            <a:extLst>
              <a:ext uri="{FF2B5EF4-FFF2-40B4-BE49-F238E27FC236}">
                <a16:creationId xmlns:a16="http://schemas.microsoft.com/office/drawing/2014/main" id="{157843DF-2840-468E-B1B3-C729FF5281C6}"/>
              </a:ext>
            </a:extLst>
          </p:cNvPr>
          <p:cNvSpPr>
            <a:spLocks noGrp="1" noChangeAspect="1"/>
          </p:cNvSpPr>
          <p:nvPr>
            <p:ph type="pic" sz="quarter" idx="70"/>
          </p:nvPr>
        </p:nvSpPr>
        <p:spPr>
          <a:xfrm>
            <a:off x="12139213" y="13113473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65" name="Picture Placeholder 75">
            <a:extLst>
              <a:ext uri="{FF2B5EF4-FFF2-40B4-BE49-F238E27FC236}">
                <a16:creationId xmlns:a16="http://schemas.microsoft.com/office/drawing/2014/main" id="{8DF2D5D1-AC63-4DDD-BF20-41ACF22FCE4B}"/>
              </a:ext>
            </a:extLst>
          </p:cNvPr>
          <p:cNvSpPr>
            <a:spLocks noGrp="1" noChangeAspect="1"/>
          </p:cNvSpPr>
          <p:nvPr>
            <p:ph type="pic" sz="quarter" idx="74"/>
          </p:nvPr>
        </p:nvSpPr>
        <p:spPr>
          <a:xfrm>
            <a:off x="22106146" y="10928040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  <p:sp>
        <p:nvSpPr>
          <p:cNvPr id="66" name="Picture Placeholder 75">
            <a:extLst>
              <a:ext uri="{FF2B5EF4-FFF2-40B4-BE49-F238E27FC236}">
                <a16:creationId xmlns:a16="http://schemas.microsoft.com/office/drawing/2014/main" id="{3932DA6D-A9C7-4444-87EB-1B1FFD57213B}"/>
              </a:ext>
            </a:extLst>
          </p:cNvPr>
          <p:cNvSpPr>
            <a:spLocks noGrp="1" noChangeAspect="1"/>
          </p:cNvSpPr>
          <p:nvPr>
            <p:ph type="pic" sz="quarter" idx="75"/>
          </p:nvPr>
        </p:nvSpPr>
        <p:spPr>
          <a:xfrm>
            <a:off x="17637663" y="13446954"/>
            <a:ext cx="6568203" cy="3694615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914400" dist="495300" dir="8100000" algn="ctr" rotWithShape="0">
              <a:schemeClr val="tx1">
                <a:lumMod val="75000"/>
                <a:lumOff val="25000"/>
                <a:alpha val="14000"/>
              </a:schemeClr>
            </a:outerShdw>
          </a:effectLst>
          <a:scene3d>
            <a:camera prst="orthographicFront">
              <a:rot lat="19800000" lon="18600000" rev="3600000"/>
            </a:camera>
            <a:lightRig rig="chilly" dir="t"/>
          </a:scene3d>
          <a:sp3d extrusionH="31750" prstMaterial="plastic"/>
        </p:spPr>
        <p:txBody>
          <a:bodyPr wrap="square" anchor="ctr">
            <a:noAutofit/>
          </a:bodyPr>
          <a:lstStyle>
            <a:lvl1pPr algn="ctr"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6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3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41" grpId="0" animBg="1"/>
      <p:bldP spid="42" grpId="0" animBg="1"/>
      <p:bldP spid="43" grpId="0" animBg="1"/>
      <p:bldP spid="28" grpId="0" animBg="1"/>
      <p:bldP spid="29" grpId="0" animBg="1"/>
      <p:bldP spid="30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3" grpId="0" animBg="1"/>
      <p:bldP spid="54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5" grpId="0" animBg="1"/>
      <p:bldP spid="66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21920" y="5025145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Picture Placeholder 75">
            <a:extLst>
              <a:ext uri="{FF2B5EF4-FFF2-40B4-BE49-F238E27FC236}">
                <a16:creationId xmlns:a16="http://schemas.microsoft.com/office/drawing/2014/main" id="{B73DCDD3-849B-48E9-9914-DC8C6C49302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354892" y="5691572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" name="Picture Placeholder 75">
            <a:extLst>
              <a:ext uri="{FF2B5EF4-FFF2-40B4-BE49-F238E27FC236}">
                <a16:creationId xmlns:a16="http://schemas.microsoft.com/office/drawing/2014/main" id="{8083A199-38E5-4ACB-BD72-CEC6E71018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961027" y="8577743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75">
            <a:extLst>
              <a:ext uri="{FF2B5EF4-FFF2-40B4-BE49-F238E27FC236}">
                <a16:creationId xmlns:a16="http://schemas.microsoft.com/office/drawing/2014/main" id="{30F15E57-04C6-4909-ACB4-7ACAA591DE3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6893167" y="6174218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75">
            <a:extLst>
              <a:ext uri="{FF2B5EF4-FFF2-40B4-BE49-F238E27FC236}">
                <a16:creationId xmlns:a16="http://schemas.microsoft.com/office/drawing/2014/main" id="{86FBEEA4-D851-4A6C-878E-E42016D4A5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610254" y="9114177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75">
            <a:extLst>
              <a:ext uri="{FF2B5EF4-FFF2-40B4-BE49-F238E27FC236}">
                <a16:creationId xmlns:a16="http://schemas.microsoft.com/office/drawing/2014/main" id="{204CD476-3BC2-488C-9229-A7DD254475E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0863" y="11990857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5" grpId="0" animBg="1"/>
      <p:bldP spid="6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5">
            <a:extLst>
              <a:ext uri="{FF2B5EF4-FFF2-40B4-BE49-F238E27FC236}">
                <a16:creationId xmlns:a16="http://schemas.microsoft.com/office/drawing/2014/main" id="{DE1F0CA1-994C-4B15-BD61-C1FC8BE24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592156" y="-4039820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18" name="Picture Placeholder 75">
            <a:extLst>
              <a:ext uri="{FF2B5EF4-FFF2-40B4-BE49-F238E27FC236}">
                <a16:creationId xmlns:a16="http://schemas.microsoft.com/office/drawing/2014/main" id="{CCDC6E92-1B4E-4F2A-BD85-917834D7D1B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6799587" y="-1188131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19" name="Picture Placeholder 75">
            <a:extLst>
              <a:ext uri="{FF2B5EF4-FFF2-40B4-BE49-F238E27FC236}">
                <a16:creationId xmlns:a16="http://schemas.microsoft.com/office/drawing/2014/main" id="{60FE58BF-2882-4922-8BE2-DC5C806999A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2007018" y="1663558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13" name="Picture Placeholder 75">
            <a:extLst>
              <a:ext uri="{FF2B5EF4-FFF2-40B4-BE49-F238E27FC236}">
                <a16:creationId xmlns:a16="http://schemas.microsoft.com/office/drawing/2014/main" id="{DFC0A416-BD43-4889-A746-153B68F952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85992" y="-2941396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14" name="Picture Placeholder 75">
            <a:extLst>
              <a:ext uri="{FF2B5EF4-FFF2-40B4-BE49-F238E27FC236}">
                <a16:creationId xmlns:a16="http://schemas.microsoft.com/office/drawing/2014/main" id="{0B4C680D-3D96-4F02-8FDE-6C344B4EA94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393423" y="-89707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15" name="Picture Placeholder 75">
            <a:extLst>
              <a:ext uri="{FF2B5EF4-FFF2-40B4-BE49-F238E27FC236}">
                <a16:creationId xmlns:a16="http://schemas.microsoft.com/office/drawing/2014/main" id="{0136ECC1-14F7-404A-BB65-765B022634A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6616352" y="2730986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16" name="Picture Placeholder 75">
            <a:extLst>
              <a:ext uri="{FF2B5EF4-FFF2-40B4-BE49-F238E27FC236}">
                <a16:creationId xmlns:a16="http://schemas.microsoft.com/office/drawing/2014/main" id="{61F32264-5F7E-4A46-97AB-AABAB86F1EA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1826429" y="5568932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2" name="Picture Placeholder 75">
            <a:extLst>
              <a:ext uri="{FF2B5EF4-FFF2-40B4-BE49-F238E27FC236}">
                <a16:creationId xmlns:a16="http://schemas.microsoft.com/office/drawing/2014/main" id="{35C81404-E27E-4F36-A623-E57FC83C04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02656" y="-2116501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8" name="Picture Placeholder 75">
            <a:extLst>
              <a:ext uri="{FF2B5EF4-FFF2-40B4-BE49-F238E27FC236}">
                <a16:creationId xmlns:a16="http://schemas.microsoft.com/office/drawing/2014/main" id="{65B77482-57E1-46FD-913A-0092573AC5F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510087" y="735188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9" name="Picture Placeholder 75">
            <a:extLst>
              <a:ext uri="{FF2B5EF4-FFF2-40B4-BE49-F238E27FC236}">
                <a16:creationId xmlns:a16="http://schemas.microsoft.com/office/drawing/2014/main" id="{B37A391A-9563-4D8D-9F81-AF2A558906B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717518" y="3586877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10" name="Picture Placeholder 75">
            <a:extLst>
              <a:ext uri="{FF2B5EF4-FFF2-40B4-BE49-F238E27FC236}">
                <a16:creationId xmlns:a16="http://schemas.microsoft.com/office/drawing/2014/main" id="{905913FF-40D6-422E-AE96-62587D32CE1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940447" y="6407570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  <p:sp>
        <p:nvSpPr>
          <p:cNvPr id="11" name="Picture Placeholder 75">
            <a:extLst>
              <a:ext uri="{FF2B5EF4-FFF2-40B4-BE49-F238E27FC236}">
                <a16:creationId xmlns:a16="http://schemas.microsoft.com/office/drawing/2014/main" id="{139B3716-743D-4E4C-8E9E-28622348549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150524" y="9245516"/>
            <a:ext cx="7947525" cy="4470484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  <a:reflection blurRad="76200" stA="48000" endPos="98000" dir="5400000" sy="-100000" algn="bl" rotWithShape="0"/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3" grpId="0" animBg="1"/>
      <p:bldP spid="14" grpId="0" animBg="1"/>
      <p:bldP spid="15" grpId="0" animBg="1"/>
      <p:bldP spid="16" grpId="0" animBg="1"/>
      <p:bldP spid="2" grpId="0" animBg="1"/>
      <p:bldP spid="8" grpId="0" animBg="1"/>
      <p:bldP spid="9" grpId="0" animBg="1"/>
      <p:bldP spid="10" grpId="0" animBg="1"/>
      <p:bldP spid="11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9ECCF-26E4-460B-B63D-0178A5C20500}"/>
              </a:ext>
            </a:extLst>
          </p:cNvPr>
          <p:cNvSpPr/>
          <p:nvPr userDrawn="1"/>
        </p:nvSpPr>
        <p:spPr>
          <a:xfrm>
            <a:off x="1563688" y="1295400"/>
            <a:ext cx="21259800" cy="1104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62.xml"/><Relationship Id="rId47" Type="http://schemas.openxmlformats.org/officeDocument/2006/relationships/slideLayout" Target="../slideLayouts/slideLayout67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7.xml"/><Relationship Id="rId40" Type="http://schemas.openxmlformats.org/officeDocument/2006/relationships/slideLayout" Target="../slideLayouts/slideLayout60.xml"/><Relationship Id="rId45" Type="http://schemas.openxmlformats.org/officeDocument/2006/relationships/slideLayout" Target="../slideLayouts/slideLayout65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4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64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68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61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4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8" indent="-457108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8" kern="1200">
          <a:solidFill>
            <a:schemeClr val="tx1"/>
          </a:solidFill>
          <a:latin typeface="+mn-lt"/>
          <a:ea typeface="+mn-ea"/>
          <a:cs typeface="+mn-cs"/>
        </a:defRPr>
      </a:lvl1pPr>
      <a:lvl2pPr marL="1371326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542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0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978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194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2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2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2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40" userDrawn="1">
          <p15:clr>
            <a:srgbClr val="F26B43"/>
          </p15:clr>
        </p15:guide>
        <p15:guide id="2" pos="15364" userDrawn="1">
          <p15:clr>
            <a:srgbClr val="F26B43"/>
          </p15:clr>
        </p15:guide>
        <p15:guide id="3" orient="horz" pos="1632" userDrawn="1">
          <p15:clr>
            <a:srgbClr val="F26B43"/>
          </p15:clr>
        </p15:guide>
        <p15:guide id="4" orient="horz" pos="15552" userDrawn="1">
          <p15:clr>
            <a:srgbClr val="F26B43"/>
          </p15:clr>
        </p15:guide>
        <p15:guide id="5" pos="28758" userDrawn="1">
          <p15:clr>
            <a:srgbClr val="F26B43"/>
          </p15:clr>
        </p15:guide>
        <p15:guide id="6" pos="19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8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40" userDrawn="1">
          <p15:clr>
            <a:srgbClr val="F26B43"/>
          </p15:clr>
        </p15:guide>
        <p15:guide id="2" pos="15364" userDrawn="1">
          <p15:clr>
            <a:srgbClr val="F26B43"/>
          </p15:clr>
        </p15:guide>
        <p15:guide id="3" orient="horz" pos="1632" userDrawn="1">
          <p15:clr>
            <a:srgbClr val="F26B43"/>
          </p15:clr>
        </p15:guide>
        <p15:guide id="4" orient="horz" pos="15552" userDrawn="1">
          <p15:clr>
            <a:srgbClr val="F26B43"/>
          </p15:clr>
        </p15:guide>
        <p15:guide id="5" pos="28758" userDrawn="1">
          <p15:clr>
            <a:srgbClr val="F26B43"/>
          </p15:clr>
        </p15:guide>
        <p15:guide id="6" pos="197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80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  <p:sldLayoutId id="2147483733" r:id="rId49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462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1" r:id="rId1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40">
          <p15:clr>
            <a:srgbClr val="F26B43"/>
          </p15:clr>
        </p15:guide>
        <p15:guide id="2" pos="15364">
          <p15:clr>
            <a:srgbClr val="F26B43"/>
          </p15:clr>
        </p15:guide>
        <p15:guide id="3" orient="horz" pos="1632">
          <p15:clr>
            <a:srgbClr val="F26B43"/>
          </p15:clr>
        </p15:guide>
        <p15:guide id="4" orient="horz" pos="15552">
          <p15:clr>
            <a:srgbClr val="F26B43"/>
          </p15:clr>
        </p15:guide>
        <p15:guide id="5" pos="28758">
          <p15:clr>
            <a:srgbClr val="F26B43"/>
          </p15:clr>
        </p15:guide>
        <p15:guide id="6" pos="197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5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python.org/downloads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jetbrains.com/pycharm/download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96">
            <a:extLst>
              <a:ext uri="{FF2B5EF4-FFF2-40B4-BE49-F238E27FC236}">
                <a16:creationId xmlns:a16="http://schemas.microsoft.com/office/drawing/2014/main" id="{6DBDBD6D-CF06-4E3A-95E9-99BF43E1DC30}"/>
              </a:ext>
            </a:extLst>
          </p:cNvPr>
          <p:cNvSpPr/>
          <p:nvPr/>
        </p:nvSpPr>
        <p:spPr>
          <a:xfrm>
            <a:off x="8851847" y="3691416"/>
            <a:ext cx="1422044" cy="1422044"/>
          </a:xfrm>
          <a:prstGeom prst="ellipse">
            <a:avLst/>
          </a:prstGeom>
          <a:gradFill>
            <a:gsLst>
              <a:gs pos="3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38200" sx="102000" sy="102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4EBFB3-2FB0-4F22-BBE2-AC364B27F550}"/>
              </a:ext>
            </a:extLst>
          </p:cNvPr>
          <p:cNvSpPr txBox="1"/>
          <p:nvPr/>
        </p:nvSpPr>
        <p:spPr>
          <a:xfrm>
            <a:off x="3433254" y="3235789"/>
            <a:ext cx="617701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1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3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BOT</a:t>
            </a:r>
            <a:endParaRPr kumimoji="0" lang="en-US" sz="230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F2BE179-5C8A-4F72-A5DF-42ABBCC98A31}"/>
              </a:ext>
            </a:extLst>
          </p:cNvPr>
          <p:cNvSpPr txBox="1"/>
          <p:nvPr/>
        </p:nvSpPr>
        <p:spPr>
          <a:xfrm>
            <a:off x="3433254" y="7349187"/>
            <a:ext cx="7414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108">
              <a:defRPr/>
            </a:pPr>
            <a:r>
              <a:rPr lang="tr-TR" sz="4400" dirty="0">
                <a:solidFill>
                  <a:srgbClr val="172144"/>
                </a:solidFill>
              </a:rPr>
              <a:t>Robot yazılım geliştirme eğitimi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43C8B2D-9818-4FBC-9A15-8182DCD24EF3}"/>
              </a:ext>
            </a:extLst>
          </p:cNvPr>
          <p:cNvSpPr/>
          <p:nvPr/>
        </p:nvSpPr>
        <p:spPr>
          <a:xfrm>
            <a:off x="2064641" y="5172774"/>
            <a:ext cx="1892740" cy="189274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38200" sx="102000" sy="102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1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48C1594-DFFF-4760-B28B-AE2406F7300D}"/>
              </a:ext>
            </a:extLst>
          </p:cNvPr>
          <p:cNvSpPr txBox="1"/>
          <p:nvPr/>
        </p:nvSpPr>
        <p:spPr>
          <a:xfrm>
            <a:off x="3691006" y="6119148"/>
            <a:ext cx="626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4800" dirty="0">
                <a:solidFill>
                  <a:srgbClr val="172144">
                    <a:lumMod val="75000"/>
                    <a:lumOff val="25000"/>
                  </a:srgb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Yazma Eğitimi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75000"/>
                  <a:lumOff val="25000"/>
                </a:srgb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66" name="Group 140">
            <a:extLst>
              <a:ext uri="{FF2B5EF4-FFF2-40B4-BE49-F238E27FC236}">
                <a16:creationId xmlns:a16="http://schemas.microsoft.com/office/drawing/2014/main" id="{4BC54A3D-46B2-43A9-9838-D6DD145C5DA3}"/>
              </a:ext>
            </a:extLst>
          </p:cNvPr>
          <p:cNvGrpSpPr/>
          <p:nvPr/>
        </p:nvGrpSpPr>
        <p:grpSpPr>
          <a:xfrm>
            <a:off x="12221054" y="5219251"/>
            <a:ext cx="2566988" cy="3127375"/>
            <a:chOff x="11088688" y="6592888"/>
            <a:chExt cx="2566988" cy="3127375"/>
          </a:xfrm>
        </p:grpSpPr>
        <p:sp>
          <p:nvSpPr>
            <p:cNvPr id="67" name="Freeform 203">
              <a:extLst>
                <a:ext uri="{FF2B5EF4-FFF2-40B4-BE49-F238E27FC236}">
                  <a16:creationId xmlns:a16="http://schemas.microsoft.com/office/drawing/2014/main" id="{A4532BC5-74E5-452E-84FC-55850389D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2988" y="6592888"/>
              <a:ext cx="2452688" cy="3127375"/>
            </a:xfrm>
            <a:custGeom>
              <a:avLst/>
              <a:gdLst>
                <a:gd name="T0" fmla="*/ 498 w 772"/>
                <a:gd name="T1" fmla="*/ 58 h 983"/>
                <a:gd name="T2" fmla="*/ 511 w 772"/>
                <a:gd name="T3" fmla="*/ 248 h 983"/>
                <a:gd name="T4" fmla="*/ 486 w 772"/>
                <a:gd name="T5" fmla="*/ 125 h 983"/>
                <a:gd name="T6" fmla="*/ 309 w 772"/>
                <a:gd name="T7" fmla="*/ 26 h 983"/>
                <a:gd name="T8" fmla="*/ 347 w 772"/>
                <a:gd name="T9" fmla="*/ 195 h 983"/>
                <a:gd name="T10" fmla="*/ 239 w 772"/>
                <a:gd name="T11" fmla="*/ 15 h 983"/>
                <a:gd name="T12" fmla="*/ 216 w 772"/>
                <a:gd name="T13" fmla="*/ 139 h 983"/>
                <a:gd name="T14" fmla="*/ 155 w 772"/>
                <a:gd name="T15" fmla="*/ 94 h 983"/>
                <a:gd name="T16" fmla="*/ 0 w 772"/>
                <a:gd name="T17" fmla="*/ 67 h 983"/>
                <a:gd name="T18" fmla="*/ 24 w 772"/>
                <a:gd name="T19" fmla="*/ 215 h 983"/>
                <a:gd name="T20" fmla="*/ 162 w 772"/>
                <a:gd name="T21" fmla="*/ 237 h 983"/>
                <a:gd name="T22" fmla="*/ 33 w 772"/>
                <a:gd name="T23" fmla="*/ 241 h 983"/>
                <a:gd name="T24" fmla="*/ 233 w 772"/>
                <a:gd name="T25" fmla="*/ 336 h 983"/>
                <a:gd name="T26" fmla="*/ 117 w 772"/>
                <a:gd name="T27" fmla="*/ 380 h 983"/>
                <a:gd name="T28" fmla="*/ 344 w 772"/>
                <a:gd name="T29" fmla="*/ 442 h 983"/>
                <a:gd name="T30" fmla="*/ 293 w 772"/>
                <a:gd name="T31" fmla="*/ 510 h 983"/>
                <a:gd name="T32" fmla="*/ 411 w 772"/>
                <a:gd name="T33" fmla="*/ 490 h 983"/>
                <a:gd name="T34" fmla="*/ 402 w 772"/>
                <a:gd name="T35" fmla="*/ 543 h 983"/>
                <a:gd name="T36" fmla="*/ 513 w 772"/>
                <a:gd name="T37" fmla="*/ 501 h 983"/>
                <a:gd name="T38" fmla="*/ 611 w 772"/>
                <a:gd name="T39" fmla="*/ 534 h 983"/>
                <a:gd name="T40" fmla="*/ 772 w 772"/>
                <a:gd name="T41" fmla="*/ 978 h 983"/>
                <a:gd name="T42" fmla="*/ 519 w 772"/>
                <a:gd name="T43" fmla="*/ 385 h 983"/>
                <a:gd name="T44" fmla="*/ 675 w 772"/>
                <a:gd name="T45" fmla="*/ 248 h 983"/>
                <a:gd name="T46" fmla="*/ 206 w 772"/>
                <a:gd name="T47" fmla="*/ 229 h 983"/>
                <a:gd name="T48" fmla="*/ 229 w 772"/>
                <a:gd name="T49" fmla="*/ 227 h 983"/>
                <a:gd name="T50" fmla="*/ 259 w 772"/>
                <a:gd name="T51" fmla="*/ 150 h 983"/>
                <a:gd name="T52" fmla="*/ 243 w 772"/>
                <a:gd name="T53" fmla="*/ 164 h 983"/>
                <a:gd name="T54" fmla="*/ 271 w 772"/>
                <a:gd name="T55" fmla="*/ 305 h 983"/>
                <a:gd name="T56" fmla="*/ 297 w 772"/>
                <a:gd name="T57" fmla="*/ 329 h 983"/>
                <a:gd name="T58" fmla="*/ 359 w 772"/>
                <a:gd name="T59" fmla="*/ 407 h 983"/>
                <a:gd name="T60" fmla="*/ 397 w 772"/>
                <a:gd name="T61" fmla="*/ 347 h 983"/>
                <a:gd name="T62" fmla="*/ 405 w 772"/>
                <a:gd name="T63" fmla="*/ 235 h 983"/>
                <a:gd name="T64" fmla="*/ 414 w 772"/>
                <a:gd name="T65" fmla="*/ 188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983">
                  <a:moveTo>
                    <a:pt x="606" y="119"/>
                  </a:moveTo>
                  <a:cubicBezTo>
                    <a:pt x="578" y="79"/>
                    <a:pt x="508" y="53"/>
                    <a:pt x="498" y="58"/>
                  </a:cubicBezTo>
                  <a:cubicBezTo>
                    <a:pt x="488" y="63"/>
                    <a:pt x="490" y="86"/>
                    <a:pt x="506" y="131"/>
                  </a:cubicBezTo>
                  <a:cubicBezTo>
                    <a:pt x="522" y="177"/>
                    <a:pt x="516" y="220"/>
                    <a:pt x="511" y="248"/>
                  </a:cubicBezTo>
                  <a:cubicBezTo>
                    <a:pt x="506" y="277"/>
                    <a:pt x="485" y="266"/>
                    <a:pt x="479" y="257"/>
                  </a:cubicBezTo>
                  <a:cubicBezTo>
                    <a:pt x="474" y="247"/>
                    <a:pt x="490" y="158"/>
                    <a:pt x="486" y="125"/>
                  </a:cubicBezTo>
                  <a:cubicBezTo>
                    <a:pt x="481" y="93"/>
                    <a:pt x="420" y="33"/>
                    <a:pt x="392" y="17"/>
                  </a:cubicBezTo>
                  <a:cubicBezTo>
                    <a:pt x="365" y="0"/>
                    <a:pt x="301" y="13"/>
                    <a:pt x="309" y="26"/>
                  </a:cubicBezTo>
                  <a:cubicBezTo>
                    <a:pt x="317" y="38"/>
                    <a:pt x="365" y="154"/>
                    <a:pt x="370" y="187"/>
                  </a:cubicBezTo>
                  <a:cubicBezTo>
                    <a:pt x="376" y="220"/>
                    <a:pt x="357" y="212"/>
                    <a:pt x="347" y="195"/>
                  </a:cubicBezTo>
                  <a:cubicBezTo>
                    <a:pt x="336" y="179"/>
                    <a:pt x="305" y="69"/>
                    <a:pt x="294" y="48"/>
                  </a:cubicBezTo>
                  <a:cubicBezTo>
                    <a:pt x="284" y="27"/>
                    <a:pt x="266" y="20"/>
                    <a:pt x="239" y="15"/>
                  </a:cubicBezTo>
                  <a:cubicBezTo>
                    <a:pt x="212" y="9"/>
                    <a:pt x="148" y="49"/>
                    <a:pt x="148" y="49"/>
                  </a:cubicBezTo>
                  <a:cubicBezTo>
                    <a:pt x="158" y="59"/>
                    <a:pt x="205" y="124"/>
                    <a:pt x="216" y="139"/>
                  </a:cubicBezTo>
                  <a:cubicBezTo>
                    <a:pt x="227" y="154"/>
                    <a:pt x="241" y="181"/>
                    <a:pt x="226" y="182"/>
                  </a:cubicBezTo>
                  <a:cubicBezTo>
                    <a:pt x="211" y="183"/>
                    <a:pt x="184" y="141"/>
                    <a:pt x="155" y="94"/>
                  </a:cubicBezTo>
                  <a:cubicBezTo>
                    <a:pt x="127" y="46"/>
                    <a:pt x="96" y="49"/>
                    <a:pt x="75" y="48"/>
                  </a:cubicBezTo>
                  <a:cubicBezTo>
                    <a:pt x="47" y="47"/>
                    <a:pt x="19" y="57"/>
                    <a:pt x="0" y="67"/>
                  </a:cubicBezTo>
                  <a:cubicBezTo>
                    <a:pt x="0" y="103"/>
                    <a:pt x="4" y="140"/>
                    <a:pt x="13" y="176"/>
                  </a:cubicBezTo>
                  <a:cubicBezTo>
                    <a:pt x="16" y="189"/>
                    <a:pt x="20" y="203"/>
                    <a:pt x="24" y="215"/>
                  </a:cubicBezTo>
                  <a:cubicBezTo>
                    <a:pt x="32" y="217"/>
                    <a:pt x="41" y="219"/>
                    <a:pt x="51" y="219"/>
                  </a:cubicBezTo>
                  <a:cubicBezTo>
                    <a:pt x="106" y="222"/>
                    <a:pt x="156" y="224"/>
                    <a:pt x="162" y="237"/>
                  </a:cubicBezTo>
                  <a:cubicBezTo>
                    <a:pt x="169" y="251"/>
                    <a:pt x="139" y="251"/>
                    <a:pt x="120" y="250"/>
                  </a:cubicBezTo>
                  <a:cubicBezTo>
                    <a:pt x="99" y="249"/>
                    <a:pt x="65" y="248"/>
                    <a:pt x="33" y="241"/>
                  </a:cubicBezTo>
                  <a:cubicBezTo>
                    <a:pt x="50" y="284"/>
                    <a:pt x="73" y="324"/>
                    <a:pt x="101" y="360"/>
                  </a:cubicBezTo>
                  <a:cubicBezTo>
                    <a:pt x="142" y="353"/>
                    <a:pt x="217" y="335"/>
                    <a:pt x="233" y="336"/>
                  </a:cubicBezTo>
                  <a:cubicBezTo>
                    <a:pt x="253" y="338"/>
                    <a:pt x="269" y="350"/>
                    <a:pt x="237" y="361"/>
                  </a:cubicBezTo>
                  <a:cubicBezTo>
                    <a:pt x="218" y="368"/>
                    <a:pt x="161" y="374"/>
                    <a:pt x="117" y="380"/>
                  </a:cubicBezTo>
                  <a:cubicBezTo>
                    <a:pt x="152" y="421"/>
                    <a:pt x="193" y="455"/>
                    <a:pt x="238" y="482"/>
                  </a:cubicBezTo>
                  <a:cubicBezTo>
                    <a:pt x="310" y="442"/>
                    <a:pt x="336" y="442"/>
                    <a:pt x="344" y="442"/>
                  </a:cubicBezTo>
                  <a:cubicBezTo>
                    <a:pt x="355" y="442"/>
                    <a:pt x="375" y="456"/>
                    <a:pt x="352" y="474"/>
                  </a:cubicBezTo>
                  <a:cubicBezTo>
                    <a:pt x="332" y="490"/>
                    <a:pt x="327" y="496"/>
                    <a:pt x="293" y="510"/>
                  </a:cubicBezTo>
                  <a:cubicBezTo>
                    <a:pt x="315" y="519"/>
                    <a:pt x="337" y="527"/>
                    <a:pt x="361" y="534"/>
                  </a:cubicBezTo>
                  <a:cubicBezTo>
                    <a:pt x="384" y="508"/>
                    <a:pt x="411" y="490"/>
                    <a:pt x="411" y="490"/>
                  </a:cubicBezTo>
                  <a:cubicBezTo>
                    <a:pt x="431" y="475"/>
                    <a:pt x="417" y="507"/>
                    <a:pt x="417" y="507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39" y="549"/>
                    <a:pt x="477" y="552"/>
                    <a:pt x="515" y="549"/>
                  </a:cubicBezTo>
                  <a:cubicBezTo>
                    <a:pt x="519" y="534"/>
                    <a:pt x="519" y="517"/>
                    <a:pt x="513" y="501"/>
                  </a:cubicBezTo>
                  <a:cubicBezTo>
                    <a:pt x="497" y="457"/>
                    <a:pt x="498" y="411"/>
                    <a:pt x="505" y="403"/>
                  </a:cubicBezTo>
                  <a:cubicBezTo>
                    <a:pt x="505" y="403"/>
                    <a:pt x="555" y="443"/>
                    <a:pt x="611" y="534"/>
                  </a:cubicBezTo>
                  <a:cubicBezTo>
                    <a:pt x="667" y="626"/>
                    <a:pt x="730" y="771"/>
                    <a:pt x="756" y="983"/>
                  </a:cubicBezTo>
                  <a:cubicBezTo>
                    <a:pt x="772" y="978"/>
                    <a:pt x="772" y="978"/>
                    <a:pt x="772" y="978"/>
                  </a:cubicBezTo>
                  <a:cubicBezTo>
                    <a:pt x="772" y="978"/>
                    <a:pt x="741" y="721"/>
                    <a:pt x="632" y="528"/>
                  </a:cubicBezTo>
                  <a:cubicBezTo>
                    <a:pt x="601" y="473"/>
                    <a:pt x="564" y="423"/>
                    <a:pt x="519" y="385"/>
                  </a:cubicBezTo>
                  <a:cubicBezTo>
                    <a:pt x="522" y="376"/>
                    <a:pt x="562" y="352"/>
                    <a:pt x="607" y="345"/>
                  </a:cubicBezTo>
                  <a:cubicBezTo>
                    <a:pt x="653" y="338"/>
                    <a:pt x="675" y="296"/>
                    <a:pt x="675" y="248"/>
                  </a:cubicBezTo>
                  <a:cubicBezTo>
                    <a:pt x="675" y="200"/>
                    <a:pt x="633" y="159"/>
                    <a:pt x="606" y="119"/>
                  </a:cubicBezTo>
                  <a:close/>
                  <a:moveTo>
                    <a:pt x="206" y="229"/>
                  </a:moveTo>
                  <a:cubicBezTo>
                    <a:pt x="192" y="225"/>
                    <a:pt x="200" y="218"/>
                    <a:pt x="205" y="218"/>
                  </a:cubicBezTo>
                  <a:cubicBezTo>
                    <a:pt x="209" y="217"/>
                    <a:pt x="229" y="227"/>
                    <a:pt x="229" y="227"/>
                  </a:cubicBezTo>
                  <a:cubicBezTo>
                    <a:pt x="229" y="227"/>
                    <a:pt x="220" y="233"/>
                    <a:pt x="206" y="229"/>
                  </a:cubicBezTo>
                  <a:close/>
                  <a:moveTo>
                    <a:pt x="259" y="150"/>
                  </a:moveTo>
                  <a:cubicBezTo>
                    <a:pt x="265" y="156"/>
                    <a:pt x="270" y="197"/>
                    <a:pt x="270" y="197"/>
                  </a:cubicBezTo>
                  <a:cubicBezTo>
                    <a:pt x="270" y="197"/>
                    <a:pt x="251" y="189"/>
                    <a:pt x="243" y="164"/>
                  </a:cubicBezTo>
                  <a:cubicBezTo>
                    <a:pt x="235" y="138"/>
                    <a:pt x="253" y="144"/>
                    <a:pt x="259" y="150"/>
                  </a:cubicBezTo>
                  <a:close/>
                  <a:moveTo>
                    <a:pt x="271" y="305"/>
                  </a:moveTo>
                  <a:cubicBezTo>
                    <a:pt x="280" y="294"/>
                    <a:pt x="326" y="284"/>
                    <a:pt x="326" y="284"/>
                  </a:cubicBezTo>
                  <a:cubicBezTo>
                    <a:pt x="326" y="284"/>
                    <a:pt x="336" y="310"/>
                    <a:pt x="297" y="329"/>
                  </a:cubicBezTo>
                  <a:cubicBezTo>
                    <a:pt x="257" y="348"/>
                    <a:pt x="262" y="316"/>
                    <a:pt x="271" y="305"/>
                  </a:cubicBezTo>
                  <a:close/>
                  <a:moveTo>
                    <a:pt x="359" y="407"/>
                  </a:moveTo>
                  <a:cubicBezTo>
                    <a:pt x="323" y="432"/>
                    <a:pt x="323" y="400"/>
                    <a:pt x="330" y="388"/>
                  </a:cubicBezTo>
                  <a:cubicBezTo>
                    <a:pt x="336" y="375"/>
                    <a:pt x="397" y="347"/>
                    <a:pt x="397" y="347"/>
                  </a:cubicBezTo>
                  <a:cubicBezTo>
                    <a:pt x="397" y="347"/>
                    <a:pt x="395" y="382"/>
                    <a:pt x="359" y="407"/>
                  </a:cubicBezTo>
                  <a:close/>
                  <a:moveTo>
                    <a:pt x="405" y="235"/>
                  </a:moveTo>
                  <a:cubicBezTo>
                    <a:pt x="405" y="235"/>
                    <a:pt x="390" y="221"/>
                    <a:pt x="393" y="194"/>
                  </a:cubicBezTo>
                  <a:cubicBezTo>
                    <a:pt x="396" y="168"/>
                    <a:pt x="411" y="180"/>
                    <a:pt x="414" y="188"/>
                  </a:cubicBezTo>
                  <a:cubicBezTo>
                    <a:pt x="416" y="196"/>
                    <a:pt x="405" y="235"/>
                    <a:pt x="405" y="235"/>
                  </a:cubicBezTo>
                  <a:close/>
                </a:path>
              </a:pathLst>
            </a:custGeom>
            <a:solidFill>
              <a:srgbClr val="E7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204">
              <a:extLst>
                <a:ext uri="{FF2B5EF4-FFF2-40B4-BE49-F238E27FC236}">
                  <a16:creationId xmlns:a16="http://schemas.microsoft.com/office/drawing/2014/main" id="{179109C4-9FCE-4D56-965F-CD48B30DF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6807201"/>
              <a:ext cx="190500" cy="469900"/>
            </a:xfrm>
            <a:custGeom>
              <a:avLst/>
              <a:gdLst>
                <a:gd name="T0" fmla="*/ 49 w 60"/>
                <a:gd name="T1" fmla="*/ 109 h 148"/>
                <a:gd name="T2" fmla="*/ 60 w 60"/>
                <a:gd name="T3" fmla="*/ 148 h 148"/>
                <a:gd name="T4" fmla="*/ 7 w 60"/>
                <a:gd name="T5" fmla="*/ 104 h 148"/>
                <a:gd name="T6" fmla="*/ 11 w 60"/>
                <a:gd name="T7" fmla="*/ 15 h 148"/>
                <a:gd name="T8" fmla="*/ 12 w 60"/>
                <a:gd name="T9" fmla="*/ 14 h 148"/>
                <a:gd name="T10" fmla="*/ 36 w 60"/>
                <a:gd name="T11" fmla="*/ 0 h 148"/>
                <a:gd name="T12" fmla="*/ 49 w 60"/>
                <a:gd name="T13" fmla="*/ 10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48">
                  <a:moveTo>
                    <a:pt x="49" y="109"/>
                  </a:moveTo>
                  <a:cubicBezTo>
                    <a:pt x="52" y="122"/>
                    <a:pt x="56" y="136"/>
                    <a:pt x="60" y="148"/>
                  </a:cubicBezTo>
                  <a:cubicBezTo>
                    <a:pt x="23" y="139"/>
                    <a:pt x="12" y="116"/>
                    <a:pt x="7" y="104"/>
                  </a:cubicBezTo>
                  <a:cubicBezTo>
                    <a:pt x="0" y="87"/>
                    <a:pt x="12" y="31"/>
                    <a:pt x="11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21" y="7"/>
                    <a:pt x="36" y="0"/>
                  </a:cubicBezTo>
                  <a:cubicBezTo>
                    <a:pt x="36" y="36"/>
                    <a:pt x="40" y="73"/>
                    <a:pt x="49" y="109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205">
              <a:extLst>
                <a:ext uri="{FF2B5EF4-FFF2-40B4-BE49-F238E27FC236}">
                  <a16:creationId xmlns:a16="http://schemas.microsoft.com/office/drawing/2014/main" id="{96FCD10B-4AEF-47D4-BBC8-6464A8C7E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588" y="7308851"/>
              <a:ext cx="346075" cy="442913"/>
            </a:xfrm>
            <a:custGeom>
              <a:avLst/>
              <a:gdLst>
                <a:gd name="T0" fmla="*/ 109 w 109"/>
                <a:gd name="T1" fmla="*/ 135 h 139"/>
                <a:gd name="T2" fmla="*/ 87 w 109"/>
                <a:gd name="T3" fmla="*/ 138 h 139"/>
                <a:gd name="T4" fmla="*/ 31 w 109"/>
                <a:gd name="T5" fmla="*/ 106 h 139"/>
                <a:gd name="T6" fmla="*/ 0 w 109"/>
                <a:gd name="T7" fmla="*/ 0 h 139"/>
                <a:gd name="T8" fmla="*/ 41 w 109"/>
                <a:gd name="T9" fmla="*/ 16 h 139"/>
                <a:gd name="T10" fmla="*/ 109 w 109"/>
                <a:gd name="T11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39">
                  <a:moveTo>
                    <a:pt x="109" y="135"/>
                  </a:moveTo>
                  <a:cubicBezTo>
                    <a:pt x="99" y="137"/>
                    <a:pt x="91" y="138"/>
                    <a:pt x="87" y="138"/>
                  </a:cubicBezTo>
                  <a:cubicBezTo>
                    <a:pt x="63" y="139"/>
                    <a:pt x="44" y="130"/>
                    <a:pt x="31" y="106"/>
                  </a:cubicBezTo>
                  <a:cubicBezTo>
                    <a:pt x="9" y="68"/>
                    <a:pt x="0" y="0"/>
                    <a:pt x="0" y="0"/>
                  </a:cubicBezTo>
                  <a:cubicBezTo>
                    <a:pt x="12" y="7"/>
                    <a:pt x="26" y="13"/>
                    <a:pt x="41" y="16"/>
                  </a:cubicBezTo>
                  <a:cubicBezTo>
                    <a:pt x="58" y="59"/>
                    <a:pt x="81" y="99"/>
                    <a:pt x="109" y="135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206">
              <a:extLst>
                <a:ext uri="{FF2B5EF4-FFF2-40B4-BE49-F238E27FC236}">
                  <a16:creationId xmlns:a16="http://schemas.microsoft.com/office/drawing/2014/main" id="{647705F0-2ABD-44CD-98CF-B60870D5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802563"/>
              <a:ext cx="601663" cy="495300"/>
            </a:xfrm>
            <a:custGeom>
              <a:avLst/>
              <a:gdLst>
                <a:gd name="T0" fmla="*/ 189 w 189"/>
                <a:gd name="T1" fmla="*/ 102 h 156"/>
                <a:gd name="T2" fmla="*/ 130 w 189"/>
                <a:gd name="T3" fmla="*/ 138 h 156"/>
                <a:gd name="T4" fmla="*/ 49 w 189"/>
                <a:gd name="T5" fmla="*/ 89 h 156"/>
                <a:gd name="T6" fmla="*/ 16 w 189"/>
                <a:gd name="T7" fmla="*/ 12 h 156"/>
                <a:gd name="T8" fmla="*/ 68 w 189"/>
                <a:gd name="T9" fmla="*/ 0 h 156"/>
                <a:gd name="T10" fmla="*/ 189 w 189"/>
                <a:gd name="T11" fmla="*/ 10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6">
                  <a:moveTo>
                    <a:pt x="189" y="102"/>
                  </a:moveTo>
                  <a:cubicBezTo>
                    <a:pt x="172" y="111"/>
                    <a:pt x="153" y="123"/>
                    <a:pt x="130" y="138"/>
                  </a:cubicBezTo>
                  <a:cubicBezTo>
                    <a:pt x="102" y="156"/>
                    <a:pt x="79" y="121"/>
                    <a:pt x="49" y="89"/>
                  </a:cubicBezTo>
                  <a:cubicBezTo>
                    <a:pt x="27" y="66"/>
                    <a:pt x="0" y="33"/>
                    <a:pt x="16" y="12"/>
                  </a:cubicBezTo>
                  <a:cubicBezTo>
                    <a:pt x="20" y="8"/>
                    <a:pt x="41" y="4"/>
                    <a:pt x="68" y="0"/>
                  </a:cubicBezTo>
                  <a:cubicBezTo>
                    <a:pt x="103" y="41"/>
                    <a:pt x="144" y="75"/>
                    <a:pt x="189" y="102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207">
              <a:extLst>
                <a:ext uri="{FF2B5EF4-FFF2-40B4-BE49-F238E27FC236}">
                  <a16:creationId xmlns:a16="http://schemas.microsoft.com/office/drawing/2014/main" id="{2E9DC91B-B611-44D4-9538-FF72EE4C3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6726" y="8215313"/>
              <a:ext cx="454025" cy="322263"/>
            </a:xfrm>
            <a:custGeom>
              <a:avLst/>
              <a:gdLst>
                <a:gd name="T0" fmla="*/ 143 w 143"/>
                <a:gd name="T1" fmla="*/ 24 h 101"/>
                <a:gd name="T2" fmla="*/ 106 w 143"/>
                <a:gd name="T3" fmla="*/ 84 h 101"/>
                <a:gd name="T4" fmla="*/ 87 w 143"/>
                <a:gd name="T5" fmla="*/ 100 h 101"/>
                <a:gd name="T6" fmla="*/ 4 w 143"/>
                <a:gd name="T7" fmla="*/ 43 h 101"/>
                <a:gd name="T8" fmla="*/ 59 w 143"/>
                <a:gd name="T9" fmla="*/ 6 h 101"/>
                <a:gd name="T10" fmla="*/ 75 w 143"/>
                <a:gd name="T11" fmla="*/ 0 h 101"/>
                <a:gd name="T12" fmla="*/ 143 w 143"/>
                <a:gd name="T13" fmla="*/ 2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01">
                  <a:moveTo>
                    <a:pt x="143" y="24"/>
                  </a:moveTo>
                  <a:cubicBezTo>
                    <a:pt x="125" y="42"/>
                    <a:pt x="109" y="63"/>
                    <a:pt x="106" y="84"/>
                  </a:cubicBezTo>
                  <a:cubicBezTo>
                    <a:pt x="105" y="94"/>
                    <a:pt x="97" y="101"/>
                    <a:pt x="87" y="100"/>
                  </a:cubicBezTo>
                  <a:cubicBezTo>
                    <a:pt x="57" y="96"/>
                    <a:pt x="0" y="85"/>
                    <a:pt x="4" y="43"/>
                  </a:cubicBezTo>
                  <a:cubicBezTo>
                    <a:pt x="4" y="32"/>
                    <a:pt x="14" y="23"/>
                    <a:pt x="59" y="6"/>
                  </a:cubicBezTo>
                  <a:cubicBezTo>
                    <a:pt x="65" y="4"/>
                    <a:pt x="70" y="2"/>
                    <a:pt x="75" y="0"/>
                  </a:cubicBezTo>
                  <a:cubicBezTo>
                    <a:pt x="97" y="9"/>
                    <a:pt x="119" y="17"/>
                    <a:pt x="143" y="24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208">
              <a:extLst>
                <a:ext uri="{FF2B5EF4-FFF2-40B4-BE49-F238E27FC236}">
                  <a16:creationId xmlns:a16="http://schemas.microsoft.com/office/drawing/2014/main" id="{667F1E5E-97E2-4DA3-9829-CD78B1AB8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5201" y="8320088"/>
              <a:ext cx="444500" cy="242888"/>
            </a:xfrm>
            <a:custGeom>
              <a:avLst/>
              <a:gdLst>
                <a:gd name="T0" fmla="*/ 140 w 140"/>
                <a:gd name="T1" fmla="*/ 6 h 76"/>
                <a:gd name="T2" fmla="*/ 87 w 140"/>
                <a:gd name="T3" fmla="*/ 64 h 76"/>
                <a:gd name="T4" fmla="*/ 24 w 140"/>
                <a:gd name="T5" fmla="*/ 76 h 76"/>
                <a:gd name="T6" fmla="*/ 6 w 140"/>
                <a:gd name="T7" fmla="*/ 49 h 76"/>
                <a:gd name="T8" fmla="*/ 27 w 140"/>
                <a:gd name="T9" fmla="*/ 0 h 76"/>
                <a:gd name="T10" fmla="*/ 140 w 140"/>
                <a:gd name="T11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76">
                  <a:moveTo>
                    <a:pt x="140" y="6"/>
                  </a:moveTo>
                  <a:cubicBezTo>
                    <a:pt x="133" y="31"/>
                    <a:pt x="114" y="52"/>
                    <a:pt x="87" y="64"/>
                  </a:cubicBezTo>
                  <a:cubicBezTo>
                    <a:pt x="65" y="73"/>
                    <a:pt x="44" y="76"/>
                    <a:pt x="24" y="76"/>
                  </a:cubicBezTo>
                  <a:cubicBezTo>
                    <a:pt x="9" y="76"/>
                    <a:pt x="0" y="62"/>
                    <a:pt x="6" y="4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64" y="6"/>
                    <a:pt x="102" y="9"/>
                    <a:pt x="140" y="6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7" name="Group 147">
            <a:extLst>
              <a:ext uri="{FF2B5EF4-FFF2-40B4-BE49-F238E27FC236}">
                <a16:creationId xmlns:a16="http://schemas.microsoft.com/office/drawing/2014/main" id="{EEE17C1F-2E29-4C22-A56B-1EAF75234D98}"/>
              </a:ext>
            </a:extLst>
          </p:cNvPr>
          <p:cNvGrpSpPr/>
          <p:nvPr/>
        </p:nvGrpSpPr>
        <p:grpSpPr>
          <a:xfrm>
            <a:off x="12020827" y="7444802"/>
            <a:ext cx="2846388" cy="1965326"/>
            <a:chOff x="10701338" y="8021638"/>
            <a:chExt cx="2846388" cy="1965326"/>
          </a:xfrm>
        </p:grpSpPr>
        <p:sp>
          <p:nvSpPr>
            <p:cNvPr id="118" name="Freeform 201">
              <a:extLst>
                <a:ext uri="{FF2B5EF4-FFF2-40B4-BE49-F238E27FC236}">
                  <a16:creationId xmlns:a16="http://schemas.microsoft.com/office/drawing/2014/main" id="{BE8A31BE-0530-435C-98C5-66E5F9D7D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1338" y="8021638"/>
              <a:ext cx="2846388" cy="1965325"/>
            </a:xfrm>
            <a:custGeom>
              <a:avLst/>
              <a:gdLst>
                <a:gd name="T0" fmla="*/ 896 w 896"/>
                <a:gd name="T1" fmla="*/ 441 h 618"/>
                <a:gd name="T2" fmla="*/ 885 w 896"/>
                <a:gd name="T3" fmla="*/ 446 h 618"/>
                <a:gd name="T4" fmla="*/ 753 w 896"/>
                <a:gd name="T5" fmla="*/ 325 h 618"/>
                <a:gd name="T6" fmla="*/ 753 w 896"/>
                <a:gd name="T7" fmla="*/ 325 h 618"/>
                <a:gd name="T8" fmla="*/ 581 w 896"/>
                <a:gd name="T9" fmla="*/ 314 h 618"/>
                <a:gd name="T10" fmla="*/ 484 w 896"/>
                <a:gd name="T11" fmla="*/ 305 h 618"/>
                <a:gd name="T12" fmla="*/ 2 w 896"/>
                <a:gd name="T13" fmla="*/ 618 h 618"/>
                <a:gd name="T14" fmla="*/ 0 w 896"/>
                <a:gd name="T15" fmla="*/ 617 h 618"/>
                <a:gd name="T16" fmla="*/ 53 w 896"/>
                <a:gd name="T17" fmla="*/ 398 h 618"/>
                <a:gd name="T18" fmla="*/ 156 w 896"/>
                <a:gd name="T19" fmla="*/ 352 h 618"/>
                <a:gd name="T20" fmla="*/ 190 w 896"/>
                <a:gd name="T21" fmla="*/ 316 h 618"/>
                <a:gd name="T22" fmla="*/ 76 w 896"/>
                <a:gd name="T23" fmla="*/ 346 h 618"/>
                <a:gd name="T24" fmla="*/ 156 w 896"/>
                <a:gd name="T25" fmla="*/ 227 h 618"/>
                <a:gd name="T26" fmla="*/ 256 w 896"/>
                <a:gd name="T27" fmla="*/ 219 h 618"/>
                <a:gd name="T28" fmla="*/ 330 w 896"/>
                <a:gd name="T29" fmla="*/ 260 h 618"/>
                <a:gd name="T30" fmla="*/ 333 w 896"/>
                <a:gd name="T31" fmla="*/ 214 h 618"/>
                <a:gd name="T32" fmla="*/ 203 w 896"/>
                <a:gd name="T33" fmla="*/ 183 h 618"/>
                <a:gd name="T34" fmla="*/ 295 w 896"/>
                <a:gd name="T35" fmla="*/ 87 h 618"/>
                <a:gd name="T36" fmla="*/ 399 w 896"/>
                <a:gd name="T37" fmla="*/ 89 h 618"/>
                <a:gd name="T38" fmla="*/ 454 w 896"/>
                <a:gd name="T39" fmla="*/ 111 h 618"/>
                <a:gd name="T40" fmla="*/ 452 w 896"/>
                <a:gd name="T41" fmla="*/ 81 h 618"/>
                <a:gd name="T42" fmla="*/ 350 w 896"/>
                <a:gd name="T43" fmla="*/ 52 h 618"/>
                <a:gd name="T44" fmla="*/ 452 w 896"/>
                <a:gd name="T45" fmla="*/ 3 h 618"/>
                <a:gd name="T46" fmla="*/ 613 w 896"/>
                <a:gd name="T47" fmla="*/ 51 h 618"/>
                <a:gd name="T48" fmla="*/ 722 w 896"/>
                <a:gd name="T49" fmla="*/ 42 h 618"/>
                <a:gd name="T50" fmla="*/ 756 w 896"/>
                <a:gd name="T51" fmla="*/ 69 h 618"/>
                <a:gd name="T52" fmla="*/ 708 w 896"/>
                <a:gd name="T53" fmla="*/ 132 h 618"/>
                <a:gd name="T54" fmla="*/ 741 w 896"/>
                <a:gd name="T55" fmla="*/ 159 h 618"/>
                <a:gd name="T56" fmla="*/ 783 w 896"/>
                <a:gd name="T57" fmla="*/ 66 h 618"/>
                <a:gd name="T58" fmla="*/ 866 w 896"/>
                <a:gd name="T59" fmla="*/ 180 h 618"/>
                <a:gd name="T60" fmla="*/ 791 w 896"/>
                <a:gd name="T61" fmla="*/ 305 h 618"/>
                <a:gd name="T62" fmla="*/ 770 w 896"/>
                <a:gd name="T63" fmla="*/ 316 h 618"/>
                <a:gd name="T64" fmla="*/ 896 w 896"/>
                <a:gd name="T65" fmla="*/ 441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6" h="618">
                  <a:moveTo>
                    <a:pt x="896" y="441"/>
                  </a:moveTo>
                  <a:cubicBezTo>
                    <a:pt x="885" y="446"/>
                    <a:pt x="885" y="446"/>
                    <a:pt x="885" y="446"/>
                  </a:cubicBezTo>
                  <a:cubicBezTo>
                    <a:pt x="830" y="345"/>
                    <a:pt x="753" y="325"/>
                    <a:pt x="753" y="325"/>
                  </a:cubicBezTo>
                  <a:cubicBezTo>
                    <a:pt x="753" y="325"/>
                    <a:pt x="753" y="325"/>
                    <a:pt x="753" y="325"/>
                  </a:cubicBezTo>
                  <a:cubicBezTo>
                    <a:pt x="748" y="325"/>
                    <a:pt x="670" y="311"/>
                    <a:pt x="581" y="314"/>
                  </a:cubicBezTo>
                  <a:cubicBezTo>
                    <a:pt x="550" y="308"/>
                    <a:pt x="517" y="305"/>
                    <a:pt x="484" y="305"/>
                  </a:cubicBezTo>
                  <a:cubicBezTo>
                    <a:pt x="269" y="305"/>
                    <a:pt x="84" y="433"/>
                    <a:pt x="2" y="618"/>
                  </a:cubicBezTo>
                  <a:cubicBezTo>
                    <a:pt x="1" y="618"/>
                    <a:pt x="1" y="618"/>
                    <a:pt x="0" y="617"/>
                  </a:cubicBezTo>
                  <a:cubicBezTo>
                    <a:pt x="0" y="617"/>
                    <a:pt x="29" y="425"/>
                    <a:pt x="53" y="398"/>
                  </a:cubicBezTo>
                  <a:cubicBezTo>
                    <a:pt x="77" y="372"/>
                    <a:pt x="66" y="359"/>
                    <a:pt x="156" y="352"/>
                  </a:cubicBezTo>
                  <a:cubicBezTo>
                    <a:pt x="247" y="345"/>
                    <a:pt x="202" y="318"/>
                    <a:pt x="190" y="316"/>
                  </a:cubicBezTo>
                  <a:cubicBezTo>
                    <a:pt x="178" y="313"/>
                    <a:pt x="114" y="320"/>
                    <a:pt x="76" y="346"/>
                  </a:cubicBezTo>
                  <a:cubicBezTo>
                    <a:pt x="76" y="346"/>
                    <a:pt x="94" y="273"/>
                    <a:pt x="156" y="227"/>
                  </a:cubicBezTo>
                  <a:cubicBezTo>
                    <a:pt x="217" y="180"/>
                    <a:pt x="240" y="209"/>
                    <a:pt x="256" y="219"/>
                  </a:cubicBezTo>
                  <a:cubicBezTo>
                    <a:pt x="272" y="228"/>
                    <a:pt x="311" y="263"/>
                    <a:pt x="330" y="260"/>
                  </a:cubicBezTo>
                  <a:cubicBezTo>
                    <a:pt x="348" y="258"/>
                    <a:pt x="360" y="233"/>
                    <a:pt x="333" y="214"/>
                  </a:cubicBezTo>
                  <a:cubicBezTo>
                    <a:pt x="306" y="195"/>
                    <a:pt x="224" y="178"/>
                    <a:pt x="203" y="183"/>
                  </a:cubicBezTo>
                  <a:cubicBezTo>
                    <a:pt x="203" y="183"/>
                    <a:pt x="256" y="101"/>
                    <a:pt x="295" y="87"/>
                  </a:cubicBezTo>
                  <a:cubicBezTo>
                    <a:pt x="333" y="74"/>
                    <a:pt x="358" y="70"/>
                    <a:pt x="399" y="89"/>
                  </a:cubicBezTo>
                  <a:cubicBezTo>
                    <a:pt x="439" y="109"/>
                    <a:pt x="441" y="112"/>
                    <a:pt x="454" y="111"/>
                  </a:cubicBezTo>
                  <a:cubicBezTo>
                    <a:pt x="468" y="109"/>
                    <a:pt x="473" y="94"/>
                    <a:pt x="452" y="81"/>
                  </a:cubicBezTo>
                  <a:cubicBezTo>
                    <a:pt x="430" y="69"/>
                    <a:pt x="375" y="51"/>
                    <a:pt x="350" y="52"/>
                  </a:cubicBezTo>
                  <a:cubicBezTo>
                    <a:pt x="350" y="52"/>
                    <a:pt x="371" y="6"/>
                    <a:pt x="452" y="3"/>
                  </a:cubicBezTo>
                  <a:cubicBezTo>
                    <a:pt x="533" y="0"/>
                    <a:pt x="599" y="40"/>
                    <a:pt x="613" y="51"/>
                  </a:cubicBezTo>
                  <a:cubicBezTo>
                    <a:pt x="626" y="62"/>
                    <a:pt x="689" y="32"/>
                    <a:pt x="722" y="42"/>
                  </a:cubicBezTo>
                  <a:cubicBezTo>
                    <a:pt x="755" y="52"/>
                    <a:pt x="759" y="61"/>
                    <a:pt x="756" y="69"/>
                  </a:cubicBezTo>
                  <a:cubicBezTo>
                    <a:pt x="753" y="77"/>
                    <a:pt x="708" y="121"/>
                    <a:pt x="708" y="132"/>
                  </a:cubicBezTo>
                  <a:cubicBezTo>
                    <a:pt x="707" y="143"/>
                    <a:pt x="709" y="171"/>
                    <a:pt x="741" y="159"/>
                  </a:cubicBezTo>
                  <a:cubicBezTo>
                    <a:pt x="772" y="147"/>
                    <a:pt x="737" y="111"/>
                    <a:pt x="783" y="66"/>
                  </a:cubicBezTo>
                  <a:cubicBezTo>
                    <a:pt x="830" y="21"/>
                    <a:pt x="873" y="147"/>
                    <a:pt x="866" y="180"/>
                  </a:cubicBezTo>
                  <a:cubicBezTo>
                    <a:pt x="858" y="213"/>
                    <a:pt x="821" y="291"/>
                    <a:pt x="791" y="305"/>
                  </a:cubicBezTo>
                  <a:cubicBezTo>
                    <a:pt x="781" y="310"/>
                    <a:pt x="775" y="313"/>
                    <a:pt x="770" y="316"/>
                  </a:cubicBezTo>
                  <a:cubicBezTo>
                    <a:pt x="868" y="353"/>
                    <a:pt x="896" y="441"/>
                    <a:pt x="896" y="441"/>
                  </a:cubicBezTo>
                  <a:close/>
                </a:path>
              </a:pathLst>
            </a:custGeom>
            <a:solidFill>
              <a:srgbClr val="E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202">
              <a:extLst>
                <a:ext uri="{FF2B5EF4-FFF2-40B4-BE49-F238E27FC236}">
                  <a16:creationId xmlns:a16="http://schemas.microsoft.com/office/drawing/2014/main" id="{F3D27C87-6EB3-4FD5-AAB5-BB2B777DD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7688" y="8991601"/>
              <a:ext cx="1839913" cy="995363"/>
            </a:xfrm>
            <a:custGeom>
              <a:avLst/>
              <a:gdLst>
                <a:gd name="T0" fmla="*/ 579 w 579"/>
                <a:gd name="T1" fmla="*/ 9 h 313"/>
                <a:gd name="T2" fmla="*/ 442 w 579"/>
                <a:gd name="T3" fmla="*/ 32 h 313"/>
                <a:gd name="T4" fmla="*/ 229 w 579"/>
                <a:gd name="T5" fmla="*/ 164 h 313"/>
                <a:gd name="T6" fmla="*/ 151 w 579"/>
                <a:gd name="T7" fmla="*/ 263 h 313"/>
                <a:gd name="T8" fmla="*/ 145 w 579"/>
                <a:gd name="T9" fmla="*/ 266 h 313"/>
                <a:gd name="T10" fmla="*/ 194 w 579"/>
                <a:gd name="T11" fmla="*/ 176 h 313"/>
                <a:gd name="T12" fmla="*/ 135 w 579"/>
                <a:gd name="T13" fmla="*/ 271 h 313"/>
                <a:gd name="T14" fmla="*/ 0 w 579"/>
                <a:gd name="T15" fmla="*/ 313 h 313"/>
                <a:gd name="T16" fmla="*/ 482 w 579"/>
                <a:gd name="T17" fmla="*/ 0 h 313"/>
                <a:gd name="T18" fmla="*/ 579 w 579"/>
                <a:gd name="T19" fmla="*/ 9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313">
                  <a:moveTo>
                    <a:pt x="579" y="9"/>
                  </a:moveTo>
                  <a:cubicBezTo>
                    <a:pt x="533" y="10"/>
                    <a:pt x="484" y="17"/>
                    <a:pt x="442" y="32"/>
                  </a:cubicBezTo>
                  <a:cubicBezTo>
                    <a:pt x="317" y="78"/>
                    <a:pt x="240" y="150"/>
                    <a:pt x="229" y="164"/>
                  </a:cubicBezTo>
                  <a:cubicBezTo>
                    <a:pt x="217" y="177"/>
                    <a:pt x="182" y="247"/>
                    <a:pt x="151" y="263"/>
                  </a:cubicBezTo>
                  <a:cubicBezTo>
                    <a:pt x="149" y="264"/>
                    <a:pt x="147" y="265"/>
                    <a:pt x="145" y="266"/>
                  </a:cubicBezTo>
                  <a:cubicBezTo>
                    <a:pt x="164" y="233"/>
                    <a:pt x="205" y="166"/>
                    <a:pt x="194" y="176"/>
                  </a:cubicBezTo>
                  <a:cubicBezTo>
                    <a:pt x="183" y="186"/>
                    <a:pt x="150" y="243"/>
                    <a:pt x="135" y="271"/>
                  </a:cubicBezTo>
                  <a:cubicBezTo>
                    <a:pt x="95" y="288"/>
                    <a:pt x="18" y="313"/>
                    <a:pt x="0" y="313"/>
                  </a:cubicBezTo>
                  <a:cubicBezTo>
                    <a:pt x="82" y="128"/>
                    <a:pt x="267" y="0"/>
                    <a:pt x="482" y="0"/>
                  </a:cubicBezTo>
                  <a:cubicBezTo>
                    <a:pt x="515" y="0"/>
                    <a:pt x="548" y="3"/>
                    <a:pt x="579" y="9"/>
                  </a:cubicBezTo>
                  <a:close/>
                </a:path>
              </a:pathLst>
            </a:custGeom>
            <a:solidFill>
              <a:srgbClr val="D5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0" name="Group 150">
            <a:extLst>
              <a:ext uri="{FF2B5EF4-FFF2-40B4-BE49-F238E27FC236}">
                <a16:creationId xmlns:a16="http://schemas.microsoft.com/office/drawing/2014/main" id="{5A38AAA3-35AF-42D3-AAD9-746AF31361CA}"/>
              </a:ext>
            </a:extLst>
          </p:cNvPr>
          <p:cNvGrpSpPr/>
          <p:nvPr/>
        </p:nvGrpSpPr>
        <p:grpSpPr>
          <a:xfrm>
            <a:off x="13706758" y="6386215"/>
            <a:ext cx="1406525" cy="2090737"/>
            <a:chOff x="12350751" y="7454901"/>
            <a:chExt cx="1406525" cy="2090737"/>
          </a:xfrm>
        </p:grpSpPr>
        <p:sp>
          <p:nvSpPr>
            <p:cNvPr id="121" name="Freeform 209">
              <a:extLst>
                <a:ext uri="{FF2B5EF4-FFF2-40B4-BE49-F238E27FC236}">
                  <a16:creationId xmlns:a16="http://schemas.microsoft.com/office/drawing/2014/main" id="{34ADA5E9-6000-4A10-AB7A-28F92765C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5226" y="7593013"/>
              <a:ext cx="1162050" cy="1952625"/>
            </a:xfrm>
            <a:custGeom>
              <a:avLst/>
              <a:gdLst>
                <a:gd name="T0" fmla="*/ 175 w 366"/>
                <a:gd name="T1" fmla="*/ 399 h 614"/>
                <a:gd name="T2" fmla="*/ 215 w 366"/>
                <a:gd name="T3" fmla="*/ 448 h 614"/>
                <a:gd name="T4" fmla="*/ 359 w 366"/>
                <a:gd name="T5" fmla="*/ 403 h 614"/>
                <a:gd name="T6" fmla="*/ 191 w 366"/>
                <a:gd name="T7" fmla="*/ 459 h 614"/>
                <a:gd name="T8" fmla="*/ 231 w 366"/>
                <a:gd name="T9" fmla="*/ 599 h 614"/>
                <a:gd name="T10" fmla="*/ 230 w 366"/>
                <a:gd name="T11" fmla="*/ 614 h 614"/>
                <a:gd name="T12" fmla="*/ 195 w 366"/>
                <a:gd name="T13" fmla="*/ 501 h 614"/>
                <a:gd name="T14" fmla="*/ 172 w 366"/>
                <a:gd name="T15" fmla="*/ 505 h 614"/>
                <a:gd name="T16" fmla="*/ 87 w 366"/>
                <a:gd name="T17" fmla="*/ 496 h 614"/>
                <a:gd name="T18" fmla="*/ 195 w 366"/>
                <a:gd name="T19" fmla="*/ 499 h 614"/>
                <a:gd name="T20" fmla="*/ 179 w 366"/>
                <a:gd name="T21" fmla="*/ 446 h 614"/>
                <a:gd name="T22" fmla="*/ 66 w 366"/>
                <a:gd name="T23" fmla="*/ 469 h 614"/>
                <a:gd name="T24" fmla="*/ 161 w 366"/>
                <a:gd name="T25" fmla="*/ 447 h 614"/>
                <a:gd name="T26" fmla="*/ 167 w 366"/>
                <a:gd name="T27" fmla="*/ 394 h 614"/>
                <a:gd name="T28" fmla="*/ 32 w 366"/>
                <a:gd name="T29" fmla="*/ 410 h 614"/>
                <a:gd name="T30" fmla="*/ 144 w 366"/>
                <a:gd name="T31" fmla="*/ 395 h 614"/>
                <a:gd name="T32" fmla="*/ 155 w 366"/>
                <a:gd name="T33" fmla="*/ 346 h 614"/>
                <a:gd name="T34" fmla="*/ 12 w 366"/>
                <a:gd name="T35" fmla="*/ 353 h 614"/>
                <a:gd name="T36" fmla="*/ 126 w 366"/>
                <a:gd name="T37" fmla="*/ 343 h 614"/>
                <a:gd name="T38" fmla="*/ 143 w 366"/>
                <a:gd name="T39" fmla="*/ 296 h 614"/>
                <a:gd name="T40" fmla="*/ 0 w 366"/>
                <a:gd name="T41" fmla="*/ 275 h 614"/>
                <a:gd name="T42" fmla="*/ 1 w 366"/>
                <a:gd name="T43" fmla="*/ 230 h 614"/>
                <a:gd name="T44" fmla="*/ 143 w 366"/>
                <a:gd name="T45" fmla="*/ 293 h 614"/>
                <a:gd name="T46" fmla="*/ 115 w 366"/>
                <a:gd name="T47" fmla="*/ 239 h 614"/>
                <a:gd name="T48" fmla="*/ 27 w 366"/>
                <a:gd name="T49" fmla="*/ 123 h 614"/>
                <a:gd name="T50" fmla="*/ 132 w 366"/>
                <a:gd name="T51" fmla="*/ 248 h 614"/>
                <a:gd name="T52" fmla="*/ 67 w 366"/>
                <a:gd name="T53" fmla="*/ 50 h 614"/>
                <a:gd name="T54" fmla="*/ 121 w 366"/>
                <a:gd name="T55" fmla="*/ 167 h 614"/>
                <a:gd name="T56" fmla="*/ 140 w 366"/>
                <a:gd name="T57" fmla="*/ 201 h 614"/>
                <a:gd name="T58" fmla="*/ 211 w 366"/>
                <a:gd name="T59" fmla="*/ 2 h 614"/>
                <a:gd name="T60" fmla="*/ 133 w 366"/>
                <a:gd name="T61" fmla="*/ 220 h 614"/>
                <a:gd name="T62" fmla="*/ 162 w 366"/>
                <a:gd name="T63" fmla="*/ 269 h 614"/>
                <a:gd name="T64" fmla="*/ 307 w 366"/>
                <a:gd name="T65" fmla="*/ 60 h 614"/>
                <a:gd name="T66" fmla="*/ 147 w 366"/>
                <a:gd name="T67" fmla="*/ 285 h 614"/>
                <a:gd name="T68" fmla="*/ 176 w 366"/>
                <a:gd name="T69" fmla="*/ 295 h 614"/>
                <a:gd name="T70" fmla="*/ 343 w 366"/>
                <a:gd name="T71" fmla="*/ 180 h 614"/>
                <a:gd name="T72" fmla="*/ 155 w 366"/>
                <a:gd name="T73" fmla="*/ 316 h 614"/>
                <a:gd name="T74" fmla="*/ 185 w 366"/>
                <a:gd name="T75" fmla="*/ 348 h 614"/>
                <a:gd name="T76" fmla="*/ 344 w 366"/>
                <a:gd name="T77" fmla="*/ 277 h 614"/>
                <a:gd name="T78" fmla="*/ 165 w 366"/>
                <a:gd name="T79" fmla="*/ 360 h 614"/>
                <a:gd name="T80" fmla="*/ 193 w 366"/>
                <a:gd name="T81" fmla="*/ 390 h 614"/>
                <a:gd name="T82" fmla="*/ 365 w 366"/>
                <a:gd name="T83" fmla="*/ 35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6" h="614">
                  <a:moveTo>
                    <a:pt x="195" y="392"/>
                  </a:moveTo>
                  <a:cubicBezTo>
                    <a:pt x="189" y="395"/>
                    <a:pt x="182" y="397"/>
                    <a:pt x="175" y="399"/>
                  </a:cubicBezTo>
                  <a:cubicBezTo>
                    <a:pt x="180" y="418"/>
                    <a:pt x="185" y="438"/>
                    <a:pt x="190" y="457"/>
                  </a:cubicBezTo>
                  <a:cubicBezTo>
                    <a:pt x="199" y="455"/>
                    <a:pt x="208" y="452"/>
                    <a:pt x="215" y="448"/>
                  </a:cubicBezTo>
                  <a:cubicBezTo>
                    <a:pt x="257" y="404"/>
                    <a:pt x="340" y="402"/>
                    <a:pt x="358" y="401"/>
                  </a:cubicBezTo>
                  <a:cubicBezTo>
                    <a:pt x="359" y="401"/>
                    <a:pt x="360" y="402"/>
                    <a:pt x="359" y="403"/>
                  </a:cubicBezTo>
                  <a:cubicBezTo>
                    <a:pt x="294" y="465"/>
                    <a:pt x="229" y="454"/>
                    <a:pt x="216" y="451"/>
                  </a:cubicBezTo>
                  <a:cubicBezTo>
                    <a:pt x="208" y="454"/>
                    <a:pt x="200" y="457"/>
                    <a:pt x="191" y="459"/>
                  </a:cubicBezTo>
                  <a:cubicBezTo>
                    <a:pt x="191" y="459"/>
                    <a:pt x="191" y="459"/>
                    <a:pt x="190" y="459"/>
                  </a:cubicBezTo>
                  <a:cubicBezTo>
                    <a:pt x="204" y="509"/>
                    <a:pt x="218" y="558"/>
                    <a:pt x="231" y="599"/>
                  </a:cubicBezTo>
                  <a:cubicBezTo>
                    <a:pt x="233" y="603"/>
                    <a:pt x="234" y="608"/>
                    <a:pt x="236" y="612"/>
                  </a:cubicBezTo>
                  <a:cubicBezTo>
                    <a:pt x="230" y="614"/>
                    <a:pt x="230" y="614"/>
                    <a:pt x="230" y="614"/>
                  </a:cubicBezTo>
                  <a:cubicBezTo>
                    <a:pt x="228" y="608"/>
                    <a:pt x="226" y="602"/>
                    <a:pt x="223" y="595"/>
                  </a:cubicBezTo>
                  <a:cubicBezTo>
                    <a:pt x="214" y="567"/>
                    <a:pt x="205" y="535"/>
                    <a:pt x="195" y="501"/>
                  </a:cubicBezTo>
                  <a:cubicBezTo>
                    <a:pt x="195" y="502"/>
                    <a:pt x="194" y="502"/>
                    <a:pt x="193" y="502"/>
                  </a:cubicBezTo>
                  <a:cubicBezTo>
                    <a:pt x="186" y="504"/>
                    <a:pt x="178" y="505"/>
                    <a:pt x="172" y="505"/>
                  </a:cubicBezTo>
                  <a:cubicBezTo>
                    <a:pt x="166" y="510"/>
                    <a:pt x="146" y="522"/>
                    <a:pt x="117" y="527"/>
                  </a:cubicBezTo>
                  <a:cubicBezTo>
                    <a:pt x="106" y="517"/>
                    <a:pt x="96" y="507"/>
                    <a:pt x="87" y="496"/>
                  </a:cubicBezTo>
                  <a:cubicBezTo>
                    <a:pt x="115" y="491"/>
                    <a:pt x="147" y="490"/>
                    <a:pt x="173" y="503"/>
                  </a:cubicBezTo>
                  <a:cubicBezTo>
                    <a:pt x="179" y="502"/>
                    <a:pt x="187" y="501"/>
                    <a:pt x="195" y="499"/>
                  </a:cubicBezTo>
                  <a:cubicBezTo>
                    <a:pt x="190" y="481"/>
                    <a:pt x="185" y="464"/>
                    <a:pt x="180" y="446"/>
                  </a:cubicBezTo>
                  <a:cubicBezTo>
                    <a:pt x="180" y="446"/>
                    <a:pt x="180" y="446"/>
                    <a:pt x="179" y="446"/>
                  </a:cubicBezTo>
                  <a:cubicBezTo>
                    <a:pt x="172" y="448"/>
                    <a:pt x="165" y="449"/>
                    <a:pt x="159" y="450"/>
                  </a:cubicBezTo>
                  <a:cubicBezTo>
                    <a:pt x="149" y="456"/>
                    <a:pt x="114" y="473"/>
                    <a:pt x="66" y="469"/>
                  </a:cubicBezTo>
                  <a:cubicBezTo>
                    <a:pt x="59" y="458"/>
                    <a:pt x="52" y="448"/>
                    <a:pt x="46" y="436"/>
                  </a:cubicBezTo>
                  <a:cubicBezTo>
                    <a:pt x="80" y="430"/>
                    <a:pt x="127" y="428"/>
                    <a:pt x="161" y="447"/>
                  </a:cubicBezTo>
                  <a:cubicBezTo>
                    <a:pt x="166" y="446"/>
                    <a:pt x="173" y="445"/>
                    <a:pt x="180" y="443"/>
                  </a:cubicBezTo>
                  <a:cubicBezTo>
                    <a:pt x="175" y="427"/>
                    <a:pt x="171" y="410"/>
                    <a:pt x="167" y="394"/>
                  </a:cubicBezTo>
                  <a:cubicBezTo>
                    <a:pt x="157" y="396"/>
                    <a:pt x="148" y="397"/>
                    <a:pt x="141" y="397"/>
                  </a:cubicBezTo>
                  <a:cubicBezTo>
                    <a:pt x="129" y="403"/>
                    <a:pt x="87" y="420"/>
                    <a:pt x="32" y="410"/>
                  </a:cubicBezTo>
                  <a:cubicBezTo>
                    <a:pt x="28" y="400"/>
                    <a:pt x="23" y="389"/>
                    <a:pt x="20" y="378"/>
                  </a:cubicBezTo>
                  <a:cubicBezTo>
                    <a:pt x="58" y="374"/>
                    <a:pt x="109" y="374"/>
                    <a:pt x="144" y="395"/>
                  </a:cubicBezTo>
                  <a:cubicBezTo>
                    <a:pt x="150" y="394"/>
                    <a:pt x="158" y="393"/>
                    <a:pt x="166" y="391"/>
                  </a:cubicBezTo>
                  <a:cubicBezTo>
                    <a:pt x="163" y="376"/>
                    <a:pt x="159" y="361"/>
                    <a:pt x="155" y="346"/>
                  </a:cubicBezTo>
                  <a:cubicBezTo>
                    <a:pt x="146" y="347"/>
                    <a:pt x="137" y="347"/>
                    <a:pt x="129" y="346"/>
                  </a:cubicBezTo>
                  <a:cubicBezTo>
                    <a:pt x="123" y="349"/>
                    <a:pt x="74" y="368"/>
                    <a:pt x="12" y="353"/>
                  </a:cubicBezTo>
                  <a:cubicBezTo>
                    <a:pt x="9" y="342"/>
                    <a:pt x="7" y="331"/>
                    <a:pt x="5" y="319"/>
                  </a:cubicBezTo>
                  <a:cubicBezTo>
                    <a:pt x="43" y="317"/>
                    <a:pt x="93" y="321"/>
                    <a:pt x="126" y="343"/>
                  </a:cubicBezTo>
                  <a:cubicBezTo>
                    <a:pt x="134" y="344"/>
                    <a:pt x="144" y="345"/>
                    <a:pt x="155" y="344"/>
                  </a:cubicBezTo>
                  <a:cubicBezTo>
                    <a:pt x="151" y="327"/>
                    <a:pt x="147" y="311"/>
                    <a:pt x="143" y="296"/>
                  </a:cubicBezTo>
                  <a:cubicBezTo>
                    <a:pt x="137" y="296"/>
                    <a:pt x="130" y="296"/>
                    <a:pt x="125" y="295"/>
                  </a:cubicBezTo>
                  <a:cubicBezTo>
                    <a:pt x="107" y="298"/>
                    <a:pt x="57" y="300"/>
                    <a:pt x="0" y="275"/>
                  </a:cubicBezTo>
                  <a:cubicBezTo>
                    <a:pt x="0" y="270"/>
                    <a:pt x="0" y="265"/>
                    <a:pt x="0" y="260"/>
                  </a:cubicBezTo>
                  <a:cubicBezTo>
                    <a:pt x="0" y="250"/>
                    <a:pt x="0" y="240"/>
                    <a:pt x="1" y="230"/>
                  </a:cubicBezTo>
                  <a:cubicBezTo>
                    <a:pt x="47" y="240"/>
                    <a:pt x="100" y="258"/>
                    <a:pt x="131" y="293"/>
                  </a:cubicBezTo>
                  <a:cubicBezTo>
                    <a:pt x="135" y="293"/>
                    <a:pt x="139" y="294"/>
                    <a:pt x="143" y="293"/>
                  </a:cubicBezTo>
                  <a:cubicBezTo>
                    <a:pt x="139" y="278"/>
                    <a:pt x="136" y="264"/>
                    <a:pt x="133" y="251"/>
                  </a:cubicBezTo>
                  <a:cubicBezTo>
                    <a:pt x="126" y="247"/>
                    <a:pt x="120" y="243"/>
                    <a:pt x="115" y="239"/>
                  </a:cubicBezTo>
                  <a:cubicBezTo>
                    <a:pt x="103" y="237"/>
                    <a:pt x="53" y="224"/>
                    <a:pt x="13" y="163"/>
                  </a:cubicBezTo>
                  <a:cubicBezTo>
                    <a:pt x="17" y="149"/>
                    <a:pt x="21" y="136"/>
                    <a:pt x="27" y="123"/>
                  </a:cubicBezTo>
                  <a:cubicBezTo>
                    <a:pt x="60" y="148"/>
                    <a:pt x="103" y="186"/>
                    <a:pt x="117" y="237"/>
                  </a:cubicBezTo>
                  <a:cubicBezTo>
                    <a:pt x="121" y="241"/>
                    <a:pt x="126" y="244"/>
                    <a:pt x="132" y="248"/>
                  </a:cubicBezTo>
                  <a:cubicBezTo>
                    <a:pt x="124" y="210"/>
                    <a:pt x="118" y="182"/>
                    <a:pt x="115" y="170"/>
                  </a:cubicBezTo>
                  <a:cubicBezTo>
                    <a:pt x="104" y="156"/>
                    <a:pt x="74" y="113"/>
                    <a:pt x="67" y="50"/>
                  </a:cubicBezTo>
                  <a:cubicBezTo>
                    <a:pt x="77" y="36"/>
                    <a:pt x="88" y="22"/>
                    <a:pt x="100" y="10"/>
                  </a:cubicBezTo>
                  <a:cubicBezTo>
                    <a:pt x="117" y="54"/>
                    <a:pt x="134" y="117"/>
                    <a:pt x="121" y="167"/>
                  </a:cubicBezTo>
                  <a:cubicBezTo>
                    <a:pt x="123" y="175"/>
                    <a:pt x="127" y="193"/>
                    <a:pt x="132" y="216"/>
                  </a:cubicBezTo>
                  <a:cubicBezTo>
                    <a:pt x="135" y="211"/>
                    <a:pt x="138" y="206"/>
                    <a:pt x="140" y="201"/>
                  </a:cubicBezTo>
                  <a:cubicBezTo>
                    <a:pt x="128" y="120"/>
                    <a:pt x="194" y="21"/>
                    <a:pt x="208" y="2"/>
                  </a:cubicBezTo>
                  <a:cubicBezTo>
                    <a:pt x="209" y="0"/>
                    <a:pt x="211" y="1"/>
                    <a:pt x="211" y="2"/>
                  </a:cubicBezTo>
                  <a:cubicBezTo>
                    <a:pt x="224" y="127"/>
                    <a:pt x="153" y="194"/>
                    <a:pt x="142" y="203"/>
                  </a:cubicBezTo>
                  <a:cubicBezTo>
                    <a:pt x="140" y="208"/>
                    <a:pt x="137" y="214"/>
                    <a:pt x="133" y="220"/>
                  </a:cubicBezTo>
                  <a:cubicBezTo>
                    <a:pt x="137" y="238"/>
                    <a:pt x="141" y="259"/>
                    <a:pt x="147" y="282"/>
                  </a:cubicBezTo>
                  <a:cubicBezTo>
                    <a:pt x="153" y="278"/>
                    <a:pt x="158" y="273"/>
                    <a:pt x="162" y="269"/>
                  </a:cubicBezTo>
                  <a:cubicBezTo>
                    <a:pt x="172" y="187"/>
                    <a:pt x="285" y="74"/>
                    <a:pt x="304" y="58"/>
                  </a:cubicBezTo>
                  <a:cubicBezTo>
                    <a:pt x="305" y="58"/>
                    <a:pt x="307" y="59"/>
                    <a:pt x="307" y="60"/>
                  </a:cubicBezTo>
                  <a:cubicBezTo>
                    <a:pt x="286" y="179"/>
                    <a:pt x="187" y="254"/>
                    <a:pt x="166" y="269"/>
                  </a:cubicBezTo>
                  <a:cubicBezTo>
                    <a:pt x="161" y="274"/>
                    <a:pt x="155" y="280"/>
                    <a:pt x="147" y="285"/>
                  </a:cubicBezTo>
                  <a:cubicBezTo>
                    <a:pt x="150" y="294"/>
                    <a:pt x="152" y="303"/>
                    <a:pt x="154" y="313"/>
                  </a:cubicBezTo>
                  <a:cubicBezTo>
                    <a:pt x="162" y="307"/>
                    <a:pt x="170" y="301"/>
                    <a:pt x="176" y="295"/>
                  </a:cubicBezTo>
                  <a:cubicBezTo>
                    <a:pt x="213" y="222"/>
                    <a:pt x="318" y="185"/>
                    <a:pt x="341" y="177"/>
                  </a:cubicBezTo>
                  <a:cubicBezTo>
                    <a:pt x="342" y="177"/>
                    <a:pt x="343" y="178"/>
                    <a:pt x="343" y="180"/>
                  </a:cubicBezTo>
                  <a:cubicBezTo>
                    <a:pt x="281" y="291"/>
                    <a:pt x="187" y="299"/>
                    <a:pt x="175" y="299"/>
                  </a:cubicBezTo>
                  <a:cubicBezTo>
                    <a:pt x="169" y="305"/>
                    <a:pt x="162" y="311"/>
                    <a:pt x="155" y="316"/>
                  </a:cubicBezTo>
                  <a:cubicBezTo>
                    <a:pt x="158" y="329"/>
                    <a:pt x="161" y="343"/>
                    <a:pt x="165" y="358"/>
                  </a:cubicBezTo>
                  <a:cubicBezTo>
                    <a:pt x="172" y="355"/>
                    <a:pt x="179" y="352"/>
                    <a:pt x="185" y="348"/>
                  </a:cubicBezTo>
                  <a:cubicBezTo>
                    <a:pt x="227" y="292"/>
                    <a:pt x="323" y="278"/>
                    <a:pt x="343" y="275"/>
                  </a:cubicBezTo>
                  <a:cubicBezTo>
                    <a:pt x="344" y="275"/>
                    <a:pt x="345" y="276"/>
                    <a:pt x="344" y="277"/>
                  </a:cubicBezTo>
                  <a:cubicBezTo>
                    <a:pt x="278" y="357"/>
                    <a:pt x="202" y="352"/>
                    <a:pt x="187" y="350"/>
                  </a:cubicBezTo>
                  <a:cubicBezTo>
                    <a:pt x="180" y="354"/>
                    <a:pt x="173" y="358"/>
                    <a:pt x="165" y="360"/>
                  </a:cubicBezTo>
                  <a:cubicBezTo>
                    <a:pt x="168" y="372"/>
                    <a:pt x="171" y="384"/>
                    <a:pt x="174" y="396"/>
                  </a:cubicBezTo>
                  <a:cubicBezTo>
                    <a:pt x="181" y="395"/>
                    <a:pt x="187" y="393"/>
                    <a:pt x="193" y="390"/>
                  </a:cubicBezTo>
                  <a:cubicBezTo>
                    <a:pt x="245" y="343"/>
                    <a:pt x="343" y="350"/>
                    <a:pt x="364" y="352"/>
                  </a:cubicBezTo>
                  <a:cubicBezTo>
                    <a:pt x="365" y="352"/>
                    <a:pt x="366" y="354"/>
                    <a:pt x="365" y="354"/>
                  </a:cubicBezTo>
                  <a:cubicBezTo>
                    <a:pt x="284" y="417"/>
                    <a:pt x="211" y="397"/>
                    <a:pt x="195" y="392"/>
                  </a:cubicBezTo>
                  <a:close/>
                </a:path>
              </a:pathLst>
            </a:custGeom>
            <a:solidFill>
              <a:srgbClr val="ACB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210">
              <a:extLst>
                <a:ext uri="{FF2B5EF4-FFF2-40B4-BE49-F238E27FC236}">
                  <a16:creationId xmlns:a16="http://schemas.microsoft.com/office/drawing/2014/main" id="{0667A95F-D8CA-4318-BA82-B9C91061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8076" y="7897813"/>
              <a:ext cx="142875" cy="212725"/>
            </a:xfrm>
            <a:custGeom>
              <a:avLst/>
              <a:gdLst>
                <a:gd name="T0" fmla="*/ 0 w 45"/>
                <a:gd name="T1" fmla="*/ 3 h 67"/>
                <a:gd name="T2" fmla="*/ 3 w 45"/>
                <a:gd name="T3" fmla="*/ 1 h 67"/>
                <a:gd name="T4" fmla="*/ 45 w 45"/>
                <a:gd name="T5" fmla="*/ 27 h 67"/>
                <a:gd name="T6" fmla="*/ 31 w 45"/>
                <a:gd name="T7" fmla="*/ 67 h 67"/>
                <a:gd name="T8" fmla="*/ 0 w 45"/>
                <a:gd name="T9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7">
                  <a:moveTo>
                    <a:pt x="0" y="3"/>
                  </a:moveTo>
                  <a:cubicBezTo>
                    <a:pt x="0" y="2"/>
                    <a:pt x="1" y="0"/>
                    <a:pt x="3" y="1"/>
                  </a:cubicBezTo>
                  <a:cubicBezTo>
                    <a:pt x="10" y="5"/>
                    <a:pt x="26" y="14"/>
                    <a:pt x="45" y="27"/>
                  </a:cubicBezTo>
                  <a:cubicBezTo>
                    <a:pt x="39" y="40"/>
                    <a:pt x="35" y="53"/>
                    <a:pt x="31" y="67"/>
                  </a:cubicBezTo>
                  <a:cubicBezTo>
                    <a:pt x="20" y="50"/>
                    <a:pt x="9" y="29"/>
                    <a:pt x="0" y="3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211">
              <a:extLst>
                <a:ext uri="{FF2B5EF4-FFF2-40B4-BE49-F238E27FC236}">
                  <a16:creationId xmlns:a16="http://schemas.microsoft.com/office/drawing/2014/main" id="{D000B52E-327C-4261-8DDC-F1573371E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9976" y="8794751"/>
              <a:ext cx="196850" cy="101600"/>
            </a:xfrm>
            <a:custGeom>
              <a:avLst/>
              <a:gdLst>
                <a:gd name="T0" fmla="*/ 62 w 62"/>
                <a:gd name="T1" fmla="*/ 32 h 32"/>
                <a:gd name="T2" fmla="*/ 2 w 62"/>
                <a:gd name="T3" fmla="*/ 11 h 32"/>
                <a:gd name="T4" fmla="*/ 2 w 62"/>
                <a:gd name="T5" fmla="*/ 8 h 32"/>
                <a:gd name="T6" fmla="*/ 50 w 62"/>
                <a:gd name="T7" fmla="*/ 0 h 32"/>
                <a:gd name="T8" fmla="*/ 62 w 6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62" y="32"/>
                  </a:moveTo>
                  <a:cubicBezTo>
                    <a:pt x="43" y="29"/>
                    <a:pt x="23" y="22"/>
                    <a:pt x="2" y="11"/>
                  </a:cubicBezTo>
                  <a:cubicBezTo>
                    <a:pt x="0" y="10"/>
                    <a:pt x="1" y="9"/>
                    <a:pt x="2" y="8"/>
                  </a:cubicBezTo>
                  <a:cubicBezTo>
                    <a:pt x="10" y="6"/>
                    <a:pt x="27" y="3"/>
                    <a:pt x="50" y="0"/>
                  </a:cubicBezTo>
                  <a:cubicBezTo>
                    <a:pt x="53" y="11"/>
                    <a:pt x="58" y="22"/>
                    <a:pt x="62" y="32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212">
              <a:extLst>
                <a:ext uri="{FF2B5EF4-FFF2-40B4-BE49-F238E27FC236}">
                  <a16:creationId xmlns:a16="http://schemas.microsoft.com/office/drawing/2014/main" id="{A4E9592E-9A67-4E3F-B15E-2C448AAAC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4601" y="9169401"/>
              <a:ext cx="292100" cy="111125"/>
            </a:xfrm>
            <a:custGeom>
              <a:avLst/>
              <a:gdLst>
                <a:gd name="T0" fmla="*/ 92 w 92"/>
                <a:gd name="T1" fmla="*/ 31 h 35"/>
                <a:gd name="T2" fmla="*/ 1 w 92"/>
                <a:gd name="T3" fmla="*/ 20 h 35"/>
                <a:gd name="T4" fmla="*/ 1 w 92"/>
                <a:gd name="T5" fmla="*/ 17 h 35"/>
                <a:gd name="T6" fmla="*/ 62 w 92"/>
                <a:gd name="T7" fmla="*/ 0 h 35"/>
                <a:gd name="T8" fmla="*/ 92 w 92"/>
                <a:gd name="T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35">
                  <a:moveTo>
                    <a:pt x="92" y="31"/>
                  </a:moveTo>
                  <a:cubicBezTo>
                    <a:pt x="68" y="35"/>
                    <a:pt x="38" y="34"/>
                    <a:pt x="1" y="20"/>
                  </a:cubicBezTo>
                  <a:cubicBezTo>
                    <a:pt x="0" y="19"/>
                    <a:pt x="0" y="17"/>
                    <a:pt x="1" y="17"/>
                  </a:cubicBezTo>
                  <a:cubicBezTo>
                    <a:pt x="10" y="13"/>
                    <a:pt x="34" y="4"/>
                    <a:pt x="62" y="0"/>
                  </a:cubicBezTo>
                  <a:cubicBezTo>
                    <a:pt x="71" y="11"/>
                    <a:pt x="81" y="21"/>
                    <a:pt x="92" y="31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213">
              <a:extLst>
                <a:ext uri="{FF2B5EF4-FFF2-40B4-BE49-F238E27FC236}">
                  <a16:creationId xmlns:a16="http://schemas.microsoft.com/office/drawing/2014/main" id="{526ADF0D-F161-48ED-923B-F933005B4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8401" y="8978901"/>
              <a:ext cx="206375" cy="104775"/>
            </a:xfrm>
            <a:custGeom>
              <a:avLst/>
              <a:gdLst>
                <a:gd name="T0" fmla="*/ 65 w 65"/>
                <a:gd name="T1" fmla="*/ 33 h 33"/>
                <a:gd name="T2" fmla="*/ 1 w 65"/>
                <a:gd name="T3" fmla="*/ 14 h 33"/>
                <a:gd name="T4" fmla="*/ 1 w 65"/>
                <a:gd name="T5" fmla="*/ 11 h 33"/>
                <a:gd name="T6" fmla="*/ 45 w 65"/>
                <a:gd name="T7" fmla="*/ 0 h 33"/>
                <a:gd name="T8" fmla="*/ 65 w 65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3">
                  <a:moveTo>
                    <a:pt x="65" y="33"/>
                  </a:moveTo>
                  <a:cubicBezTo>
                    <a:pt x="45" y="31"/>
                    <a:pt x="24" y="25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8" y="9"/>
                    <a:pt x="24" y="4"/>
                    <a:pt x="45" y="0"/>
                  </a:cubicBezTo>
                  <a:cubicBezTo>
                    <a:pt x="51" y="12"/>
                    <a:pt x="58" y="22"/>
                    <a:pt x="65" y="33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214">
              <a:extLst>
                <a:ext uri="{FF2B5EF4-FFF2-40B4-BE49-F238E27FC236}">
                  <a16:creationId xmlns:a16="http://schemas.microsoft.com/office/drawing/2014/main" id="{9C594AFB-2D54-42F5-8BA9-922F24604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8426" y="7454901"/>
              <a:ext cx="114300" cy="296863"/>
            </a:xfrm>
            <a:custGeom>
              <a:avLst/>
              <a:gdLst>
                <a:gd name="T0" fmla="*/ 3 w 36"/>
                <a:gd name="T1" fmla="*/ 93 h 93"/>
                <a:gd name="T2" fmla="*/ 9 w 36"/>
                <a:gd name="T3" fmla="*/ 2 h 93"/>
                <a:gd name="T4" fmla="*/ 12 w 36"/>
                <a:gd name="T5" fmla="*/ 1 h 93"/>
                <a:gd name="T6" fmla="*/ 36 w 36"/>
                <a:gd name="T7" fmla="*/ 53 h 93"/>
                <a:gd name="T8" fmla="*/ 3 w 3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3">
                  <a:moveTo>
                    <a:pt x="3" y="93"/>
                  </a:moveTo>
                  <a:cubicBezTo>
                    <a:pt x="0" y="66"/>
                    <a:pt x="1" y="35"/>
                    <a:pt x="9" y="2"/>
                  </a:cubicBezTo>
                  <a:cubicBezTo>
                    <a:pt x="10" y="0"/>
                    <a:pt x="12" y="0"/>
                    <a:pt x="12" y="1"/>
                  </a:cubicBezTo>
                  <a:cubicBezTo>
                    <a:pt x="16" y="9"/>
                    <a:pt x="26" y="28"/>
                    <a:pt x="36" y="53"/>
                  </a:cubicBezTo>
                  <a:cubicBezTo>
                    <a:pt x="24" y="65"/>
                    <a:pt x="13" y="79"/>
                    <a:pt x="3" y="93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215">
              <a:extLst>
                <a:ext uri="{FF2B5EF4-FFF2-40B4-BE49-F238E27FC236}">
                  <a16:creationId xmlns:a16="http://schemas.microsoft.com/office/drawing/2014/main" id="{6D4E6245-1711-4556-9EB8-9B61D309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51" y="8288338"/>
              <a:ext cx="247650" cy="177800"/>
            </a:xfrm>
            <a:custGeom>
              <a:avLst/>
              <a:gdLst>
                <a:gd name="T0" fmla="*/ 77 w 78"/>
                <a:gd name="T1" fmla="*/ 56 h 56"/>
                <a:gd name="T2" fmla="*/ 1 w 78"/>
                <a:gd name="T3" fmla="*/ 2 h 56"/>
                <a:gd name="T4" fmla="*/ 2 w 78"/>
                <a:gd name="T5" fmla="*/ 0 h 56"/>
                <a:gd name="T6" fmla="*/ 78 w 78"/>
                <a:gd name="T7" fmla="*/ 11 h 56"/>
                <a:gd name="T8" fmla="*/ 77 w 78"/>
                <a:gd name="T9" fmla="*/ 41 h 56"/>
                <a:gd name="T10" fmla="*/ 77 w 78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56">
                  <a:moveTo>
                    <a:pt x="77" y="56"/>
                  </a:moveTo>
                  <a:cubicBezTo>
                    <a:pt x="52" y="45"/>
                    <a:pt x="26" y="28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43" y="3"/>
                    <a:pt x="78" y="11"/>
                  </a:cubicBezTo>
                  <a:cubicBezTo>
                    <a:pt x="77" y="21"/>
                    <a:pt x="77" y="31"/>
                    <a:pt x="77" y="41"/>
                  </a:cubicBezTo>
                  <a:cubicBezTo>
                    <a:pt x="77" y="46"/>
                    <a:pt x="77" y="51"/>
                    <a:pt x="77" y="56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216">
              <a:extLst>
                <a:ext uri="{FF2B5EF4-FFF2-40B4-BE49-F238E27FC236}">
                  <a16:creationId xmlns:a16="http://schemas.microsoft.com/office/drawing/2014/main" id="{24437AF5-55C9-4297-996B-F5D8C00A3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3301" y="8607426"/>
              <a:ext cx="200025" cy="107950"/>
            </a:xfrm>
            <a:custGeom>
              <a:avLst/>
              <a:gdLst>
                <a:gd name="T0" fmla="*/ 63 w 63"/>
                <a:gd name="T1" fmla="*/ 34 h 34"/>
                <a:gd name="T2" fmla="*/ 1 w 63"/>
                <a:gd name="T3" fmla="*/ 9 h 34"/>
                <a:gd name="T4" fmla="*/ 2 w 63"/>
                <a:gd name="T5" fmla="*/ 6 h 34"/>
                <a:gd name="T6" fmla="*/ 56 w 63"/>
                <a:gd name="T7" fmla="*/ 0 h 34"/>
                <a:gd name="T8" fmla="*/ 63 w 63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4">
                  <a:moveTo>
                    <a:pt x="63" y="34"/>
                  </a:moveTo>
                  <a:cubicBezTo>
                    <a:pt x="44" y="30"/>
                    <a:pt x="23" y="22"/>
                    <a:pt x="1" y="9"/>
                  </a:cubicBezTo>
                  <a:cubicBezTo>
                    <a:pt x="0" y="8"/>
                    <a:pt x="0" y="6"/>
                    <a:pt x="2" y="6"/>
                  </a:cubicBezTo>
                  <a:cubicBezTo>
                    <a:pt x="10" y="4"/>
                    <a:pt x="31" y="1"/>
                    <a:pt x="56" y="0"/>
                  </a:cubicBezTo>
                  <a:cubicBezTo>
                    <a:pt x="58" y="12"/>
                    <a:pt x="60" y="23"/>
                    <a:pt x="63" y="34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9" name="Group 132">
            <a:extLst>
              <a:ext uri="{FF2B5EF4-FFF2-40B4-BE49-F238E27FC236}">
                <a16:creationId xmlns:a16="http://schemas.microsoft.com/office/drawing/2014/main" id="{E8D287CA-7975-4443-BEF4-F741201A47AD}"/>
              </a:ext>
            </a:extLst>
          </p:cNvPr>
          <p:cNvGrpSpPr/>
          <p:nvPr/>
        </p:nvGrpSpPr>
        <p:grpSpPr>
          <a:xfrm>
            <a:off x="19026426" y="3763859"/>
            <a:ext cx="2924175" cy="5091113"/>
            <a:chOff x="15813088" y="4310063"/>
            <a:chExt cx="2924175" cy="5091113"/>
          </a:xfrm>
        </p:grpSpPr>
        <p:sp>
          <p:nvSpPr>
            <p:cNvPr id="130" name="Freeform 217">
              <a:extLst>
                <a:ext uri="{FF2B5EF4-FFF2-40B4-BE49-F238E27FC236}">
                  <a16:creationId xmlns:a16="http://schemas.microsoft.com/office/drawing/2014/main" id="{CA95EFD4-BBF5-4143-A826-3D829675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3088" y="4310063"/>
              <a:ext cx="2924175" cy="5091113"/>
            </a:xfrm>
            <a:custGeom>
              <a:avLst/>
              <a:gdLst>
                <a:gd name="T0" fmla="*/ 901 w 920"/>
                <a:gd name="T1" fmla="*/ 584 h 1601"/>
                <a:gd name="T2" fmla="*/ 722 w 920"/>
                <a:gd name="T3" fmla="*/ 786 h 1601"/>
                <a:gd name="T4" fmla="*/ 694 w 920"/>
                <a:gd name="T5" fmla="*/ 814 h 1601"/>
                <a:gd name="T6" fmla="*/ 847 w 920"/>
                <a:gd name="T7" fmla="*/ 816 h 1601"/>
                <a:gd name="T8" fmla="*/ 611 w 920"/>
                <a:gd name="T9" fmla="*/ 979 h 1601"/>
                <a:gd name="T10" fmla="*/ 494 w 920"/>
                <a:gd name="T11" fmla="*/ 950 h 1601"/>
                <a:gd name="T12" fmla="*/ 605 w 920"/>
                <a:gd name="T13" fmla="*/ 990 h 1601"/>
                <a:gd name="T14" fmla="*/ 713 w 920"/>
                <a:gd name="T15" fmla="*/ 1027 h 1601"/>
                <a:gd name="T16" fmla="*/ 570 w 920"/>
                <a:gd name="T17" fmla="*/ 1048 h 1601"/>
                <a:gd name="T18" fmla="*/ 443 w 920"/>
                <a:gd name="T19" fmla="*/ 1020 h 1601"/>
                <a:gd name="T20" fmla="*/ 555 w 920"/>
                <a:gd name="T21" fmla="*/ 1071 h 1601"/>
                <a:gd name="T22" fmla="*/ 578 w 920"/>
                <a:gd name="T23" fmla="*/ 1236 h 1601"/>
                <a:gd name="T24" fmla="*/ 539 w 920"/>
                <a:gd name="T25" fmla="*/ 1277 h 1601"/>
                <a:gd name="T26" fmla="*/ 540 w 920"/>
                <a:gd name="T27" fmla="*/ 1322 h 1601"/>
                <a:gd name="T28" fmla="*/ 496 w 920"/>
                <a:gd name="T29" fmla="*/ 1404 h 1601"/>
                <a:gd name="T30" fmla="*/ 148 w 920"/>
                <a:gd name="T31" fmla="*/ 1550 h 1601"/>
                <a:gd name="T32" fmla="*/ 102 w 920"/>
                <a:gd name="T33" fmla="*/ 1590 h 1601"/>
                <a:gd name="T34" fmla="*/ 135 w 920"/>
                <a:gd name="T35" fmla="*/ 1491 h 1601"/>
                <a:gd name="T36" fmla="*/ 117 w 920"/>
                <a:gd name="T37" fmla="*/ 1444 h 1601"/>
                <a:gd name="T38" fmla="*/ 152 w 920"/>
                <a:gd name="T39" fmla="*/ 1255 h 1601"/>
                <a:gd name="T40" fmla="*/ 193 w 920"/>
                <a:gd name="T41" fmla="*/ 1250 h 1601"/>
                <a:gd name="T42" fmla="*/ 38 w 920"/>
                <a:gd name="T43" fmla="*/ 1063 h 1601"/>
                <a:gd name="T44" fmla="*/ 66 w 920"/>
                <a:gd name="T45" fmla="*/ 973 h 1601"/>
                <a:gd name="T46" fmla="*/ 190 w 920"/>
                <a:gd name="T47" fmla="*/ 1074 h 1601"/>
                <a:gd name="T48" fmla="*/ 72 w 920"/>
                <a:gd name="T49" fmla="*/ 960 h 1601"/>
                <a:gd name="T50" fmla="*/ 201 w 920"/>
                <a:gd name="T51" fmla="*/ 1019 h 1601"/>
                <a:gd name="T52" fmla="*/ 237 w 920"/>
                <a:gd name="T53" fmla="*/ 1024 h 1601"/>
                <a:gd name="T54" fmla="*/ 154 w 920"/>
                <a:gd name="T55" fmla="*/ 809 h 1601"/>
                <a:gd name="T56" fmla="*/ 319 w 920"/>
                <a:gd name="T57" fmla="*/ 870 h 1601"/>
                <a:gd name="T58" fmla="*/ 350 w 920"/>
                <a:gd name="T59" fmla="*/ 887 h 1601"/>
                <a:gd name="T60" fmla="*/ 316 w 920"/>
                <a:gd name="T61" fmla="*/ 561 h 1601"/>
                <a:gd name="T62" fmla="*/ 426 w 920"/>
                <a:gd name="T63" fmla="*/ 661 h 1601"/>
                <a:gd name="T64" fmla="*/ 425 w 920"/>
                <a:gd name="T65" fmla="*/ 309 h 1601"/>
                <a:gd name="T66" fmla="*/ 525 w 920"/>
                <a:gd name="T67" fmla="*/ 396 h 1601"/>
                <a:gd name="T68" fmla="*/ 444 w 920"/>
                <a:gd name="T69" fmla="*/ 278 h 1601"/>
                <a:gd name="T70" fmla="*/ 549 w 920"/>
                <a:gd name="T71" fmla="*/ 303 h 1601"/>
                <a:gd name="T72" fmla="*/ 523 w 920"/>
                <a:gd name="T73" fmla="*/ 192 h 1601"/>
                <a:gd name="T74" fmla="*/ 719 w 920"/>
                <a:gd name="T75" fmla="*/ 0 h 1601"/>
                <a:gd name="T76" fmla="*/ 906 w 920"/>
                <a:gd name="T77" fmla="*/ 292 h 1601"/>
                <a:gd name="T78" fmla="*/ 823 w 920"/>
                <a:gd name="T79" fmla="*/ 365 h 1601"/>
                <a:gd name="T80" fmla="*/ 811 w 920"/>
                <a:gd name="T81" fmla="*/ 387 h 1601"/>
                <a:gd name="T82" fmla="*/ 914 w 920"/>
                <a:gd name="T83" fmla="*/ 344 h 1601"/>
                <a:gd name="T84" fmla="*/ 918 w 920"/>
                <a:gd name="T85" fmla="*/ 385 h 1601"/>
                <a:gd name="T86" fmla="*/ 826 w 920"/>
                <a:gd name="T87" fmla="*/ 445 h 1601"/>
                <a:gd name="T88" fmla="*/ 783 w 920"/>
                <a:gd name="T89" fmla="*/ 479 h 1601"/>
                <a:gd name="T90" fmla="*/ 920 w 920"/>
                <a:gd name="T91" fmla="*/ 433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0" h="1601">
                  <a:moveTo>
                    <a:pt x="920" y="433"/>
                  </a:moveTo>
                  <a:cubicBezTo>
                    <a:pt x="919" y="484"/>
                    <a:pt x="909" y="536"/>
                    <a:pt x="901" y="584"/>
                  </a:cubicBezTo>
                  <a:cubicBezTo>
                    <a:pt x="892" y="640"/>
                    <a:pt x="884" y="696"/>
                    <a:pt x="869" y="751"/>
                  </a:cubicBezTo>
                  <a:cubicBezTo>
                    <a:pt x="853" y="762"/>
                    <a:pt x="796" y="798"/>
                    <a:pt x="722" y="786"/>
                  </a:cubicBezTo>
                  <a:cubicBezTo>
                    <a:pt x="712" y="785"/>
                    <a:pt x="701" y="782"/>
                    <a:pt x="690" y="779"/>
                  </a:cubicBezTo>
                  <a:cubicBezTo>
                    <a:pt x="587" y="745"/>
                    <a:pt x="659" y="809"/>
                    <a:pt x="694" y="814"/>
                  </a:cubicBezTo>
                  <a:cubicBezTo>
                    <a:pt x="697" y="815"/>
                    <a:pt x="702" y="815"/>
                    <a:pt x="706" y="815"/>
                  </a:cubicBezTo>
                  <a:cubicBezTo>
                    <a:pt x="744" y="816"/>
                    <a:pt x="819" y="801"/>
                    <a:pt x="847" y="816"/>
                  </a:cubicBezTo>
                  <a:cubicBezTo>
                    <a:pt x="819" y="883"/>
                    <a:pt x="777" y="943"/>
                    <a:pt x="733" y="1001"/>
                  </a:cubicBezTo>
                  <a:cubicBezTo>
                    <a:pt x="717" y="999"/>
                    <a:pt x="664" y="990"/>
                    <a:pt x="611" y="979"/>
                  </a:cubicBezTo>
                  <a:cubicBezTo>
                    <a:pt x="576" y="971"/>
                    <a:pt x="540" y="962"/>
                    <a:pt x="514" y="953"/>
                  </a:cubicBezTo>
                  <a:cubicBezTo>
                    <a:pt x="507" y="950"/>
                    <a:pt x="499" y="949"/>
                    <a:pt x="494" y="950"/>
                  </a:cubicBezTo>
                  <a:cubicBezTo>
                    <a:pt x="487" y="951"/>
                    <a:pt x="488" y="957"/>
                    <a:pt x="543" y="973"/>
                  </a:cubicBezTo>
                  <a:cubicBezTo>
                    <a:pt x="563" y="979"/>
                    <a:pt x="584" y="985"/>
                    <a:pt x="605" y="990"/>
                  </a:cubicBezTo>
                  <a:cubicBezTo>
                    <a:pt x="652" y="1001"/>
                    <a:pt x="697" y="1009"/>
                    <a:pt x="723" y="1014"/>
                  </a:cubicBezTo>
                  <a:cubicBezTo>
                    <a:pt x="720" y="1018"/>
                    <a:pt x="716" y="1023"/>
                    <a:pt x="713" y="1027"/>
                  </a:cubicBezTo>
                  <a:cubicBezTo>
                    <a:pt x="704" y="1038"/>
                    <a:pt x="696" y="1049"/>
                    <a:pt x="688" y="1060"/>
                  </a:cubicBezTo>
                  <a:cubicBezTo>
                    <a:pt x="660" y="1059"/>
                    <a:pt x="614" y="1055"/>
                    <a:pt x="570" y="1048"/>
                  </a:cubicBezTo>
                  <a:cubicBezTo>
                    <a:pt x="530" y="1042"/>
                    <a:pt x="492" y="1033"/>
                    <a:pt x="466" y="1021"/>
                  </a:cubicBezTo>
                  <a:cubicBezTo>
                    <a:pt x="459" y="1017"/>
                    <a:pt x="450" y="1017"/>
                    <a:pt x="443" y="1020"/>
                  </a:cubicBezTo>
                  <a:cubicBezTo>
                    <a:pt x="432" y="1025"/>
                    <a:pt x="430" y="1035"/>
                    <a:pt x="488" y="1054"/>
                  </a:cubicBezTo>
                  <a:cubicBezTo>
                    <a:pt x="509" y="1061"/>
                    <a:pt x="532" y="1067"/>
                    <a:pt x="555" y="1071"/>
                  </a:cubicBezTo>
                  <a:cubicBezTo>
                    <a:pt x="597" y="1079"/>
                    <a:pt x="638" y="1084"/>
                    <a:pt x="668" y="1087"/>
                  </a:cubicBezTo>
                  <a:cubicBezTo>
                    <a:pt x="634" y="1134"/>
                    <a:pt x="604" y="1183"/>
                    <a:pt x="578" y="1236"/>
                  </a:cubicBezTo>
                  <a:cubicBezTo>
                    <a:pt x="570" y="1252"/>
                    <a:pt x="563" y="1268"/>
                    <a:pt x="556" y="1284"/>
                  </a:cubicBezTo>
                  <a:cubicBezTo>
                    <a:pt x="550" y="1282"/>
                    <a:pt x="544" y="1280"/>
                    <a:pt x="539" y="1277"/>
                  </a:cubicBezTo>
                  <a:cubicBezTo>
                    <a:pt x="510" y="1266"/>
                    <a:pt x="480" y="1260"/>
                    <a:pt x="460" y="1264"/>
                  </a:cubicBezTo>
                  <a:cubicBezTo>
                    <a:pt x="438" y="1268"/>
                    <a:pt x="435" y="1282"/>
                    <a:pt x="540" y="1322"/>
                  </a:cubicBezTo>
                  <a:cubicBezTo>
                    <a:pt x="538" y="1325"/>
                    <a:pt x="537" y="1328"/>
                    <a:pt x="535" y="1332"/>
                  </a:cubicBezTo>
                  <a:cubicBezTo>
                    <a:pt x="525" y="1356"/>
                    <a:pt x="516" y="1385"/>
                    <a:pt x="496" y="1404"/>
                  </a:cubicBezTo>
                  <a:cubicBezTo>
                    <a:pt x="466" y="1434"/>
                    <a:pt x="328" y="1550"/>
                    <a:pt x="185" y="1488"/>
                  </a:cubicBezTo>
                  <a:cubicBezTo>
                    <a:pt x="168" y="1504"/>
                    <a:pt x="156" y="1528"/>
                    <a:pt x="148" y="1550"/>
                  </a:cubicBezTo>
                  <a:cubicBezTo>
                    <a:pt x="137" y="1577"/>
                    <a:pt x="133" y="1601"/>
                    <a:pt x="133" y="1601"/>
                  </a:cubicBezTo>
                  <a:cubicBezTo>
                    <a:pt x="102" y="1590"/>
                    <a:pt x="102" y="1590"/>
                    <a:pt x="102" y="1590"/>
                  </a:cubicBezTo>
                  <a:cubicBezTo>
                    <a:pt x="126" y="1563"/>
                    <a:pt x="134" y="1535"/>
                    <a:pt x="135" y="1511"/>
                  </a:cubicBezTo>
                  <a:cubicBezTo>
                    <a:pt x="136" y="1504"/>
                    <a:pt x="136" y="1497"/>
                    <a:pt x="135" y="1491"/>
                  </a:cubicBezTo>
                  <a:cubicBezTo>
                    <a:pt x="133" y="1467"/>
                    <a:pt x="125" y="1451"/>
                    <a:pt x="125" y="1451"/>
                  </a:cubicBezTo>
                  <a:cubicBezTo>
                    <a:pt x="122" y="1449"/>
                    <a:pt x="120" y="1447"/>
                    <a:pt x="117" y="1444"/>
                  </a:cubicBezTo>
                  <a:cubicBezTo>
                    <a:pt x="0" y="1340"/>
                    <a:pt x="0" y="1243"/>
                    <a:pt x="17" y="1158"/>
                  </a:cubicBezTo>
                  <a:cubicBezTo>
                    <a:pt x="52" y="1181"/>
                    <a:pt x="101" y="1229"/>
                    <a:pt x="152" y="1255"/>
                  </a:cubicBezTo>
                  <a:cubicBezTo>
                    <a:pt x="203" y="1282"/>
                    <a:pt x="214" y="1269"/>
                    <a:pt x="210" y="1263"/>
                  </a:cubicBezTo>
                  <a:cubicBezTo>
                    <a:pt x="207" y="1258"/>
                    <a:pt x="200" y="1254"/>
                    <a:pt x="193" y="1250"/>
                  </a:cubicBezTo>
                  <a:cubicBezTo>
                    <a:pt x="141" y="1227"/>
                    <a:pt x="58" y="1170"/>
                    <a:pt x="20" y="1143"/>
                  </a:cubicBezTo>
                  <a:cubicBezTo>
                    <a:pt x="26" y="1115"/>
                    <a:pt x="33" y="1088"/>
                    <a:pt x="38" y="1063"/>
                  </a:cubicBezTo>
                  <a:cubicBezTo>
                    <a:pt x="38" y="1062"/>
                    <a:pt x="38" y="1062"/>
                    <a:pt x="38" y="1061"/>
                  </a:cubicBezTo>
                  <a:cubicBezTo>
                    <a:pt x="44" y="1031"/>
                    <a:pt x="54" y="1002"/>
                    <a:pt x="66" y="973"/>
                  </a:cubicBezTo>
                  <a:cubicBezTo>
                    <a:pt x="90" y="997"/>
                    <a:pt x="118" y="1023"/>
                    <a:pt x="144" y="1046"/>
                  </a:cubicBezTo>
                  <a:cubicBezTo>
                    <a:pt x="188" y="1083"/>
                    <a:pt x="193" y="1081"/>
                    <a:pt x="190" y="1074"/>
                  </a:cubicBezTo>
                  <a:cubicBezTo>
                    <a:pt x="188" y="1069"/>
                    <a:pt x="183" y="1064"/>
                    <a:pt x="177" y="1059"/>
                  </a:cubicBezTo>
                  <a:cubicBezTo>
                    <a:pt x="146" y="1036"/>
                    <a:pt x="105" y="995"/>
                    <a:pt x="72" y="960"/>
                  </a:cubicBezTo>
                  <a:cubicBezTo>
                    <a:pt x="82" y="936"/>
                    <a:pt x="95" y="912"/>
                    <a:pt x="108" y="889"/>
                  </a:cubicBezTo>
                  <a:cubicBezTo>
                    <a:pt x="130" y="926"/>
                    <a:pt x="164" y="981"/>
                    <a:pt x="201" y="1019"/>
                  </a:cubicBezTo>
                  <a:cubicBezTo>
                    <a:pt x="239" y="1060"/>
                    <a:pt x="247" y="1054"/>
                    <a:pt x="246" y="1043"/>
                  </a:cubicBezTo>
                  <a:cubicBezTo>
                    <a:pt x="246" y="1036"/>
                    <a:pt x="242" y="1029"/>
                    <a:pt x="237" y="1024"/>
                  </a:cubicBezTo>
                  <a:cubicBezTo>
                    <a:pt x="197" y="992"/>
                    <a:pt x="147" y="908"/>
                    <a:pt x="122" y="863"/>
                  </a:cubicBezTo>
                  <a:cubicBezTo>
                    <a:pt x="133" y="845"/>
                    <a:pt x="144" y="826"/>
                    <a:pt x="154" y="809"/>
                  </a:cubicBezTo>
                  <a:cubicBezTo>
                    <a:pt x="170" y="780"/>
                    <a:pt x="188" y="752"/>
                    <a:pt x="207" y="725"/>
                  </a:cubicBezTo>
                  <a:cubicBezTo>
                    <a:pt x="229" y="757"/>
                    <a:pt x="275" y="820"/>
                    <a:pt x="319" y="870"/>
                  </a:cubicBezTo>
                  <a:cubicBezTo>
                    <a:pt x="358" y="913"/>
                    <a:pt x="363" y="911"/>
                    <a:pt x="361" y="904"/>
                  </a:cubicBezTo>
                  <a:cubicBezTo>
                    <a:pt x="360" y="899"/>
                    <a:pt x="356" y="892"/>
                    <a:pt x="350" y="887"/>
                  </a:cubicBezTo>
                  <a:cubicBezTo>
                    <a:pt x="304" y="842"/>
                    <a:pt x="234" y="741"/>
                    <a:pt x="216" y="712"/>
                  </a:cubicBezTo>
                  <a:cubicBezTo>
                    <a:pt x="250" y="663"/>
                    <a:pt x="285" y="613"/>
                    <a:pt x="316" y="561"/>
                  </a:cubicBezTo>
                  <a:cubicBezTo>
                    <a:pt x="344" y="587"/>
                    <a:pt x="375" y="658"/>
                    <a:pt x="395" y="679"/>
                  </a:cubicBezTo>
                  <a:cubicBezTo>
                    <a:pt x="420" y="705"/>
                    <a:pt x="513" y="726"/>
                    <a:pt x="426" y="661"/>
                  </a:cubicBezTo>
                  <a:cubicBezTo>
                    <a:pt x="356" y="609"/>
                    <a:pt x="347" y="532"/>
                    <a:pt x="346" y="504"/>
                  </a:cubicBezTo>
                  <a:cubicBezTo>
                    <a:pt x="376" y="441"/>
                    <a:pt x="393" y="371"/>
                    <a:pt x="425" y="309"/>
                  </a:cubicBezTo>
                  <a:cubicBezTo>
                    <a:pt x="450" y="330"/>
                    <a:pt x="481" y="377"/>
                    <a:pt x="495" y="391"/>
                  </a:cubicBezTo>
                  <a:cubicBezTo>
                    <a:pt x="512" y="408"/>
                    <a:pt x="584" y="439"/>
                    <a:pt x="525" y="396"/>
                  </a:cubicBezTo>
                  <a:cubicBezTo>
                    <a:pt x="482" y="365"/>
                    <a:pt x="456" y="309"/>
                    <a:pt x="444" y="278"/>
                  </a:cubicBezTo>
                  <a:cubicBezTo>
                    <a:pt x="444" y="278"/>
                    <a:pt x="444" y="278"/>
                    <a:pt x="444" y="278"/>
                  </a:cubicBezTo>
                  <a:cubicBezTo>
                    <a:pt x="457" y="260"/>
                    <a:pt x="475" y="239"/>
                    <a:pt x="497" y="217"/>
                  </a:cubicBezTo>
                  <a:cubicBezTo>
                    <a:pt x="516" y="234"/>
                    <a:pt x="536" y="287"/>
                    <a:pt x="549" y="303"/>
                  </a:cubicBezTo>
                  <a:cubicBezTo>
                    <a:pt x="565" y="322"/>
                    <a:pt x="635" y="358"/>
                    <a:pt x="579" y="311"/>
                  </a:cubicBezTo>
                  <a:cubicBezTo>
                    <a:pt x="539" y="277"/>
                    <a:pt x="526" y="222"/>
                    <a:pt x="523" y="192"/>
                  </a:cubicBezTo>
                  <a:cubicBezTo>
                    <a:pt x="556" y="161"/>
                    <a:pt x="594" y="131"/>
                    <a:pt x="627" y="111"/>
                  </a:cubicBezTo>
                  <a:cubicBezTo>
                    <a:pt x="697" y="69"/>
                    <a:pt x="719" y="0"/>
                    <a:pt x="719" y="0"/>
                  </a:cubicBezTo>
                  <a:cubicBezTo>
                    <a:pt x="740" y="23"/>
                    <a:pt x="800" y="72"/>
                    <a:pt x="854" y="156"/>
                  </a:cubicBezTo>
                  <a:cubicBezTo>
                    <a:pt x="885" y="206"/>
                    <a:pt x="899" y="249"/>
                    <a:pt x="906" y="292"/>
                  </a:cubicBezTo>
                  <a:cubicBezTo>
                    <a:pt x="906" y="292"/>
                    <a:pt x="906" y="292"/>
                    <a:pt x="906" y="292"/>
                  </a:cubicBezTo>
                  <a:cubicBezTo>
                    <a:pt x="905" y="294"/>
                    <a:pt x="872" y="341"/>
                    <a:pt x="823" y="365"/>
                  </a:cubicBezTo>
                  <a:cubicBezTo>
                    <a:pt x="810" y="371"/>
                    <a:pt x="797" y="375"/>
                    <a:pt x="782" y="377"/>
                  </a:cubicBezTo>
                  <a:cubicBezTo>
                    <a:pt x="709" y="387"/>
                    <a:pt x="788" y="394"/>
                    <a:pt x="811" y="387"/>
                  </a:cubicBezTo>
                  <a:cubicBezTo>
                    <a:pt x="815" y="386"/>
                    <a:pt x="819" y="384"/>
                    <a:pt x="824" y="381"/>
                  </a:cubicBezTo>
                  <a:cubicBezTo>
                    <a:pt x="852" y="367"/>
                    <a:pt x="897" y="334"/>
                    <a:pt x="914" y="344"/>
                  </a:cubicBezTo>
                  <a:cubicBezTo>
                    <a:pt x="914" y="344"/>
                    <a:pt x="914" y="344"/>
                    <a:pt x="914" y="344"/>
                  </a:cubicBezTo>
                  <a:cubicBezTo>
                    <a:pt x="915" y="357"/>
                    <a:pt x="917" y="371"/>
                    <a:pt x="918" y="385"/>
                  </a:cubicBezTo>
                  <a:cubicBezTo>
                    <a:pt x="918" y="385"/>
                    <a:pt x="918" y="386"/>
                    <a:pt x="919" y="387"/>
                  </a:cubicBezTo>
                  <a:cubicBezTo>
                    <a:pt x="906" y="397"/>
                    <a:pt x="868" y="424"/>
                    <a:pt x="826" y="445"/>
                  </a:cubicBezTo>
                  <a:cubicBezTo>
                    <a:pt x="802" y="457"/>
                    <a:pt x="777" y="466"/>
                    <a:pt x="754" y="469"/>
                  </a:cubicBezTo>
                  <a:cubicBezTo>
                    <a:pt x="681" y="479"/>
                    <a:pt x="759" y="486"/>
                    <a:pt x="783" y="479"/>
                  </a:cubicBezTo>
                  <a:cubicBezTo>
                    <a:pt x="790" y="477"/>
                    <a:pt x="807" y="470"/>
                    <a:pt x="826" y="463"/>
                  </a:cubicBezTo>
                  <a:cubicBezTo>
                    <a:pt x="858" y="450"/>
                    <a:pt x="900" y="434"/>
                    <a:pt x="920" y="433"/>
                  </a:cubicBezTo>
                  <a:close/>
                </a:path>
              </a:pathLst>
            </a:custGeom>
            <a:solidFill>
              <a:srgbClr val="E7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218">
              <a:extLst>
                <a:ext uri="{FF2B5EF4-FFF2-40B4-BE49-F238E27FC236}">
                  <a16:creationId xmlns:a16="http://schemas.microsoft.com/office/drawing/2014/main" id="{4F48ED56-7FEF-44A4-A39A-9D83E422F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0126" y="7716838"/>
              <a:ext cx="1697038" cy="1522413"/>
            </a:xfrm>
            <a:custGeom>
              <a:avLst/>
              <a:gdLst>
                <a:gd name="T0" fmla="*/ 421 w 534"/>
                <a:gd name="T1" fmla="*/ 0 h 479"/>
                <a:gd name="T2" fmla="*/ 534 w 534"/>
                <a:gd name="T3" fmla="*/ 16 h 479"/>
                <a:gd name="T4" fmla="*/ 444 w 534"/>
                <a:gd name="T5" fmla="*/ 165 h 479"/>
                <a:gd name="T6" fmla="*/ 422 w 534"/>
                <a:gd name="T7" fmla="*/ 213 h 479"/>
                <a:gd name="T8" fmla="*/ 405 w 534"/>
                <a:gd name="T9" fmla="*/ 206 h 479"/>
                <a:gd name="T10" fmla="*/ 326 w 534"/>
                <a:gd name="T11" fmla="*/ 193 h 479"/>
                <a:gd name="T12" fmla="*/ 406 w 534"/>
                <a:gd name="T13" fmla="*/ 251 h 479"/>
                <a:gd name="T14" fmla="*/ 401 w 534"/>
                <a:gd name="T15" fmla="*/ 261 h 479"/>
                <a:gd name="T16" fmla="*/ 362 w 534"/>
                <a:gd name="T17" fmla="*/ 333 h 479"/>
                <a:gd name="T18" fmla="*/ 51 w 534"/>
                <a:gd name="T19" fmla="*/ 417 h 479"/>
                <a:gd name="T20" fmla="*/ 14 w 534"/>
                <a:gd name="T21" fmla="*/ 479 h 479"/>
                <a:gd name="T22" fmla="*/ 1 w 534"/>
                <a:gd name="T23" fmla="*/ 440 h 479"/>
                <a:gd name="T24" fmla="*/ 1 w 534"/>
                <a:gd name="T25" fmla="*/ 420 h 479"/>
                <a:gd name="T26" fmla="*/ 54 w 534"/>
                <a:gd name="T27" fmla="*/ 391 h 479"/>
                <a:gd name="T28" fmla="*/ 271 w 534"/>
                <a:gd name="T29" fmla="*/ 247 h 479"/>
                <a:gd name="T30" fmla="*/ 421 w 534"/>
                <a:gd name="T3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4" h="479">
                  <a:moveTo>
                    <a:pt x="421" y="0"/>
                  </a:moveTo>
                  <a:cubicBezTo>
                    <a:pt x="463" y="8"/>
                    <a:pt x="504" y="13"/>
                    <a:pt x="534" y="16"/>
                  </a:cubicBezTo>
                  <a:cubicBezTo>
                    <a:pt x="500" y="63"/>
                    <a:pt x="470" y="112"/>
                    <a:pt x="444" y="165"/>
                  </a:cubicBezTo>
                  <a:cubicBezTo>
                    <a:pt x="436" y="181"/>
                    <a:pt x="429" y="197"/>
                    <a:pt x="422" y="213"/>
                  </a:cubicBezTo>
                  <a:cubicBezTo>
                    <a:pt x="416" y="211"/>
                    <a:pt x="410" y="209"/>
                    <a:pt x="405" y="206"/>
                  </a:cubicBezTo>
                  <a:cubicBezTo>
                    <a:pt x="376" y="195"/>
                    <a:pt x="346" y="189"/>
                    <a:pt x="326" y="193"/>
                  </a:cubicBezTo>
                  <a:cubicBezTo>
                    <a:pt x="304" y="197"/>
                    <a:pt x="301" y="211"/>
                    <a:pt x="406" y="251"/>
                  </a:cubicBezTo>
                  <a:cubicBezTo>
                    <a:pt x="404" y="254"/>
                    <a:pt x="403" y="257"/>
                    <a:pt x="401" y="261"/>
                  </a:cubicBezTo>
                  <a:cubicBezTo>
                    <a:pt x="391" y="285"/>
                    <a:pt x="382" y="314"/>
                    <a:pt x="362" y="333"/>
                  </a:cubicBezTo>
                  <a:cubicBezTo>
                    <a:pt x="332" y="363"/>
                    <a:pt x="194" y="479"/>
                    <a:pt x="51" y="417"/>
                  </a:cubicBezTo>
                  <a:cubicBezTo>
                    <a:pt x="34" y="433"/>
                    <a:pt x="22" y="457"/>
                    <a:pt x="14" y="479"/>
                  </a:cubicBezTo>
                  <a:cubicBezTo>
                    <a:pt x="9" y="468"/>
                    <a:pt x="4" y="454"/>
                    <a:pt x="1" y="440"/>
                  </a:cubicBezTo>
                  <a:cubicBezTo>
                    <a:pt x="0" y="433"/>
                    <a:pt x="0" y="426"/>
                    <a:pt x="1" y="420"/>
                  </a:cubicBezTo>
                  <a:cubicBezTo>
                    <a:pt x="4" y="401"/>
                    <a:pt x="17" y="388"/>
                    <a:pt x="54" y="391"/>
                  </a:cubicBezTo>
                  <a:cubicBezTo>
                    <a:pt x="152" y="401"/>
                    <a:pt x="249" y="302"/>
                    <a:pt x="271" y="247"/>
                  </a:cubicBezTo>
                  <a:cubicBezTo>
                    <a:pt x="284" y="217"/>
                    <a:pt x="344" y="126"/>
                    <a:pt x="421" y="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219">
              <a:extLst>
                <a:ext uri="{FF2B5EF4-FFF2-40B4-BE49-F238E27FC236}">
                  <a16:creationId xmlns:a16="http://schemas.microsoft.com/office/drawing/2014/main" id="{C627D817-CB87-4311-9EA1-9B85B5288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4426" y="7458076"/>
              <a:ext cx="487363" cy="223838"/>
            </a:xfrm>
            <a:custGeom>
              <a:avLst/>
              <a:gdLst>
                <a:gd name="T0" fmla="*/ 35 w 153"/>
                <a:gd name="T1" fmla="*/ 0 h 70"/>
                <a:gd name="T2" fmla="*/ 153 w 153"/>
                <a:gd name="T3" fmla="*/ 24 h 70"/>
                <a:gd name="T4" fmla="*/ 143 w 153"/>
                <a:gd name="T5" fmla="*/ 37 h 70"/>
                <a:gd name="T6" fmla="*/ 118 w 153"/>
                <a:gd name="T7" fmla="*/ 70 h 70"/>
                <a:gd name="T8" fmla="*/ 0 w 153"/>
                <a:gd name="T9" fmla="*/ 58 h 70"/>
                <a:gd name="T10" fmla="*/ 35 w 153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70">
                  <a:moveTo>
                    <a:pt x="35" y="0"/>
                  </a:moveTo>
                  <a:cubicBezTo>
                    <a:pt x="82" y="11"/>
                    <a:pt x="127" y="19"/>
                    <a:pt x="153" y="24"/>
                  </a:cubicBezTo>
                  <a:cubicBezTo>
                    <a:pt x="150" y="28"/>
                    <a:pt x="146" y="33"/>
                    <a:pt x="143" y="37"/>
                  </a:cubicBezTo>
                  <a:cubicBezTo>
                    <a:pt x="134" y="48"/>
                    <a:pt x="126" y="59"/>
                    <a:pt x="118" y="70"/>
                  </a:cubicBezTo>
                  <a:cubicBezTo>
                    <a:pt x="90" y="69"/>
                    <a:pt x="44" y="65"/>
                    <a:pt x="0" y="58"/>
                  </a:cubicBezTo>
                  <a:cubicBezTo>
                    <a:pt x="11" y="39"/>
                    <a:pt x="23" y="20"/>
                    <a:pt x="35" y="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220">
              <a:extLst>
                <a:ext uri="{FF2B5EF4-FFF2-40B4-BE49-F238E27FC236}">
                  <a16:creationId xmlns:a16="http://schemas.microsoft.com/office/drawing/2014/main" id="{7F80D29A-BEE9-433A-9775-EBA47ED4C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4601" y="6858001"/>
              <a:ext cx="750888" cy="635000"/>
            </a:xfrm>
            <a:custGeom>
              <a:avLst/>
              <a:gdLst>
                <a:gd name="T0" fmla="*/ 236 w 236"/>
                <a:gd name="T1" fmla="*/ 15 h 200"/>
                <a:gd name="T2" fmla="*/ 122 w 236"/>
                <a:gd name="T3" fmla="*/ 200 h 200"/>
                <a:gd name="T4" fmla="*/ 0 w 236"/>
                <a:gd name="T5" fmla="*/ 178 h 200"/>
                <a:gd name="T6" fmla="*/ 95 w 236"/>
                <a:gd name="T7" fmla="*/ 14 h 200"/>
                <a:gd name="T8" fmla="*/ 236 w 236"/>
                <a:gd name="T9" fmla="*/ 1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200">
                  <a:moveTo>
                    <a:pt x="236" y="15"/>
                  </a:moveTo>
                  <a:cubicBezTo>
                    <a:pt x="208" y="82"/>
                    <a:pt x="166" y="142"/>
                    <a:pt x="122" y="200"/>
                  </a:cubicBezTo>
                  <a:cubicBezTo>
                    <a:pt x="106" y="198"/>
                    <a:pt x="53" y="189"/>
                    <a:pt x="0" y="178"/>
                  </a:cubicBezTo>
                  <a:cubicBezTo>
                    <a:pt x="31" y="127"/>
                    <a:pt x="63" y="72"/>
                    <a:pt x="95" y="14"/>
                  </a:cubicBezTo>
                  <a:cubicBezTo>
                    <a:pt x="133" y="15"/>
                    <a:pt x="208" y="0"/>
                    <a:pt x="236" y="15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221">
              <a:extLst>
                <a:ext uri="{FF2B5EF4-FFF2-40B4-BE49-F238E27FC236}">
                  <a16:creationId xmlns:a16="http://schemas.microsoft.com/office/drawing/2014/main" id="{B1FE5563-D9D7-4E3C-8490-6BF040636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9088" y="4310063"/>
              <a:ext cx="593725" cy="1160463"/>
            </a:xfrm>
            <a:custGeom>
              <a:avLst/>
              <a:gdLst>
                <a:gd name="T0" fmla="*/ 104 w 187"/>
                <a:gd name="T1" fmla="*/ 365 h 365"/>
                <a:gd name="T2" fmla="*/ 0 w 187"/>
                <a:gd name="T3" fmla="*/ 0 h 365"/>
                <a:gd name="T4" fmla="*/ 135 w 187"/>
                <a:gd name="T5" fmla="*/ 156 h 365"/>
                <a:gd name="T6" fmla="*/ 187 w 187"/>
                <a:gd name="T7" fmla="*/ 292 h 365"/>
                <a:gd name="T8" fmla="*/ 187 w 187"/>
                <a:gd name="T9" fmla="*/ 292 h 365"/>
                <a:gd name="T10" fmla="*/ 104 w 187"/>
                <a:gd name="T1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365">
                  <a:moveTo>
                    <a:pt x="104" y="365"/>
                  </a:moveTo>
                  <a:cubicBezTo>
                    <a:pt x="85" y="166"/>
                    <a:pt x="0" y="0"/>
                    <a:pt x="0" y="0"/>
                  </a:cubicBezTo>
                  <a:cubicBezTo>
                    <a:pt x="21" y="23"/>
                    <a:pt x="81" y="72"/>
                    <a:pt x="135" y="156"/>
                  </a:cubicBezTo>
                  <a:cubicBezTo>
                    <a:pt x="166" y="206"/>
                    <a:pt x="180" y="249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6" y="294"/>
                    <a:pt x="153" y="341"/>
                    <a:pt x="104" y="365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Freeform 222">
              <a:extLst>
                <a:ext uri="{FF2B5EF4-FFF2-40B4-BE49-F238E27FC236}">
                  <a16:creationId xmlns:a16="http://schemas.microsoft.com/office/drawing/2014/main" id="{42F208E9-2BB2-4623-9BA0-C46D01B32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8613" y="5688013"/>
              <a:ext cx="628650" cy="1160463"/>
            </a:xfrm>
            <a:custGeom>
              <a:avLst/>
              <a:gdLst>
                <a:gd name="T0" fmla="*/ 198 w 198"/>
                <a:gd name="T1" fmla="*/ 0 h 365"/>
                <a:gd name="T2" fmla="*/ 179 w 198"/>
                <a:gd name="T3" fmla="*/ 151 h 365"/>
                <a:gd name="T4" fmla="*/ 147 w 198"/>
                <a:gd name="T5" fmla="*/ 318 h 365"/>
                <a:gd name="T6" fmla="*/ 0 w 198"/>
                <a:gd name="T7" fmla="*/ 353 h 365"/>
                <a:gd name="T8" fmla="*/ 45 w 198"/>
                <a:gd name="T9" fmla="*/ 269 h 365"/>
                <a:gd name="T10" fmla="*/ 104 w 198"/>
                <a:gd name="T11" fmla="*/ 30 h 365"/>
                <a:gd name="T12" fmla="*/ 198 w 198"/>
                <a:gd name="T13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365">
                  <a:moveTo>
                    <a:pt x="198" y="0"/>
                  </a:moveTo>
                  <a:cubicBezTo>
                    <a:pt x="197" y="51"/>
                    <a:pt x="187" y="103"/>
                    <a:pt x="179" y="151"/>
                  </a:cubicBezTo>
                  <a:cubicBezTo>
                    <a:pt x="170" y="207"/>
                    <a:pt x="162" y="263"/>
                    <a:pt x="147" y="318"/>
                  </a:cubicBezTo>
                  <a:cubicBezTo>
                    <a:pt x="131" y="329"/>
                    <a:pt x="74" y="365"/>
                    <a:pt x="0" y="353"/>
                  </a:cubicBezTo>
                  <a:cubicBezTo>
                    <a:pt x="15" y="326"/>
                    <a:pt x="30" y="298"/>
                    <a:pt x="45" y="269"/>
                  </a:cubicBezTo>
                  <a:cubicBezTo>
                    <a:pt x="84" y="193"/>
                    <a:pt x="101" y="110"/>
                    <a:pt x="104" y="30"/>
                  </a:cubicBezTo>
                  <a:cubicBezTo>
                    <a:pt x="136" y="17"/>
                    <a:pt x="178" y="1"/>
                    <a:pt x="198" y="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223">
              <a:extLst>
                <a:ext uri="{FF2B5EF4-FFF2-40B4-BE49-F238E27FC236}">
                  <a16:creationId xmlns:a16="http://schemas.microsoft.com/office/drawing/2014/main" id="{7626D090-7E41-43FE-9551-49B72ECF9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2463" y="5372101"/>
              <a:ext cx="301625" cy="354013"/>
            </a:xfrm>
            <a:custGeom>
              <a:avLst/>
              <a:gdLst>
                <a:gd name="T0" fmla="*/ 90 w 95"/>
                <a:gd name="T1" fmla="*/ 10 h 111"/>
                <a:gd name="T2" fmla="*/ 90 w 95"/>
                <a:gd name="T3" fmla="*/ 10 h 111"/>
                <a:gd name="T4" fmla="*/ 94 w 95"/>
                <a:gd name="T5" fmla="*/ 51 h 111"/>
                <a:gd name="T6" fmla="*/ 95 w 95"/>
                <a:gd name="T7" fmla="*/ 53 h 111"/>
                <a:gd name="T8" fmla="*/ 2 w 95"/>
                <a:gd name="T9" fmla="*/ 111 h 111"/>
                <a:gd name="T10" fmla="*/ 0 w 95"/>
                <a:gd name="T11" fmla="*/ 47 h 111"/>
                <a:gd name="T12" fmla="*/ 90 w 95"/>
                <a:gd name="T13" fmla="*/ 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1">
                  <a:moveTo>
                    <a:pt x="90" y="10"/>
                  </a:moveTo>
                  <a:cubicBezTo>
                    <a:pt x="90" y="10"/>
                    <a:pt x="90" y="10"/>
                    <a:pt x="90" y="10"/>
                  </a:cubicBezTo>
                  <a:cubicBezTo>
                    <a:pt x="91" y="23"/>
                    <a:pt x="93" y="37"/>
                    <a:pt x="94" y="51"/>
                  </a:cubicBezTo>
                  <a:cubicBezTo>
                    <a:pt x="94" y="51"/>
                    <a:pt x="94" y="52"/>
                    <a:pt x="95" y="53"/>
                  </a:cubicBezTo>
                  <a:cubicBezTo>
                    <a:pt x="82" y="63"/>
                    <a:pt x="44" y="90"/>
                    <a:pt x="2" y="111"/>
                  </a:cubicBezTo>
                  <a:cubicBezTo>
                    <a:pt x="2" y="89"/>
                    <a:pt x="1" y="68"/>
                    <a:pt x="0" y="47"/>
                  </a:cubicBezTo>
                  <a:cubicBezTo>
                    <a:pt x="28" y="33"/>
                    <a:pt x="73" y="0"/>
                    <a:pt x="90" y="1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7" name="Oval 126">
            <a:extLst>
              <a:ext uri="{FF2B5EF4-FFF2-40B4-BE49-F238E27FC236}">
                <a16:creationId xmlns:a16="http://schemas.microsoft.com/office/drawing/2014/main" id="{C72CBB26-1FA2-437E-9D4B-B5F18F340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0543" y="8518076"/>
            <a:ext cx="8458200" cy="1250950"/>
          </a:xfrm>
          <a:prstGeom prst="ellipse">
            <a:avLst/>
          </a:prstGeom>
          <a:solidFill>
            <a:srgbClr val="D1D1F8">
              <a:alpha val="29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8" name="Group 126">
            <a:extLst>
              <a:ext uri="{FF2B5EF4-FFF2-40B4-BE49-F238E27FC236}">
                <a16:creationId xmlns:a16="http://schemas.microsoft.com/office/drawing/2014/main" id="{AFD709F2-5FD7-46A2-AE02-EAE20330C099}"/>
              </a:ext>
            </a:extLst>
          </p:cNvPr>
          <p:cNvGrpSpPr/>
          <p:nvPr/>
        </p:nvGrpSpPr>
        <p:grpSpPr>
          <a:xfrm>
            <a:off x="14626117" y="3396801"/>
            <a:ext cx="5949950" cy="5734050"/>
            <a:chOff x="3640138" y="3994150"/>
            <a:chExt cx="5949950" cy="5734050"/>
          </a:xfrm>
        </p:grpSpPr>
        <p:sp>
          <p:nvSpPr>
            <p:cNvPr id="139" name="Freeform 83">
              <a:extLst>
                <a:ext uri="{FF2B5EF4-FFF2-40B4-BE49-F238E27FC236}">
                  <a16:creationId xmlns:a16="http://schemas.microsoft.com/office/drawing/2014/main" id="{88CAF3A3-22E6-4DBE-B3F3-1D3367A4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4302125"/>
              <a:ext cx="5949950" cy="5426075"/>
            </a:xfrm>
            <a:custGeom>
              <a:avLst/>
              <a:gdLst>
                <a:gd name="T0" fmla="*/ 1871 w 1872"/>
                <a:gd name="T1" fmla="*/ 1301 h 1706"/>
                <a:gd name="T2" fmla="*/ 1862 w 1872"/>
                <a:gd name="T3" fmla="*/ 1323 h 1706"/>
                <a:gd name="T4" fmla="*/ 1839 w 1872"/>
                <a:gd name="T5" fmla="*/ 1332 h 1706"/>
                <a:gd name="T6" fmla="*/ 1465 w 1872"/>
                <a:gd name="T7" fmla="*/ 1332 h 1706"/>
                <a:gd name="T8" fmla="*/ 1442 w 1872"/>
                <a:gd name="T9" fmla="*/ 1342 h 1706"/>
                <a:gd name="T10" fmla="*/ 1433 w 1872"/>
                <a:gd name="T11" fmla="*/ 1363 h 1706"/>
                <a:gd name="T12" fmla="*/ 1467 w 1872"/>
                <a:gd name="T13" fmla="*/ 1396 h 1706"/>
                <a:gd name="T14" fmla="*/ 1687 w 1872"/>
                <a:gd name="T15" fmla="*/ 1396 h 1706"/>
                <a:gd name="T16" fmla="*/ 1721 w 1872"/>
                <a:gd name="T17" fmla="*/ 1429 h 1706"/>
                <a:gd name="T18" fmla="*/ 1711 w 1872"/>
                <a:gd name="T19" fmla="*/ 1451 h 1706"/>
                <a:gd name="T20" fmla="*/ 1689 w 1872"/>
                <a:gd name="T21" fmla="*/ 1460 h 1706"/>
                <a:gd name="T22" fmla="*/ 1571 w 1872"/>
                <a:gd name="T23" fmla="*/ 1460 h 1706"/>
                <a:gd name="T24" fmla="*/ 1549 w 1872"/>
                <a:gd name="T25" fmla="*/ 1469 h 1706"/>
                <a:gd name="T26" fmla="*/ 1539 w 1872"/>
                <a:gd name="T27" fmla="*/ 1491 h 1706"/>
                <a:gd name="T28" fmla="*/ 1573 w 1872"/>
                <a:gd name="T29" fmla="*/ 1524 h 1706"/>
                <a:gd name="T30" fmla="*/ 1619 w 1872"/>
                <a:gd name="T31" fmla="*/ 1524 h 1706"/>
                <a:gd name="T32" fmla="*/ 1652 w 1872"/>
                <a:gd name="T33" fmla="*/ 1557 h 1706"/>
                <a:gd name="T34" fmla="*/ 1652 w 1872"/>
                <a:gd name="T35" fmla="*/ 1633 h 1706"/>
                <a:gd name="T36" fmla="*/ 1580 w 1872"/>
                <a:gd name="T37" fmla="*/ 1706 h 1706"/>
                <a:gd name="T38" fmla="*/ 73 w 1872"/>
                <a:gd name="T39" fmla="*/ 1706 h 1706"/>
                <a:gd name="T40" fmla="*/ 0 w 1872"/>
                <a:gd name="T41" fmla="*/ 1633 h 1706"/>
                <a:gd name="T42" fmla="*/ 0 w 1872"/>
                <a:gd name="T43" fmla="*/ 0 h 1706"/>
                <a:gd name="T44" fmla="*/ 1652 w 1872"/>
                <a:gd name="T45" fmla="*/ 0 h 1706"/>
                <a:gd name="T46" fmla="*/ 1652 w 1872"/>
                <a:gd name="T47" fmla="*/ 114 h 1706"/>
                <a:gd name="T48" fmla="*/ 1674 w 1872"/>
                <a:gd name="T49" fmla="*/ 135 h 1706"/>
                <a:gd name="T50" fmla="*/ 1746 w 1872"/>
                <a:gd name="T51" fmla="*/ 135 h 1706"/>
                <a:gd name="T52" fmla="*/ 1779 w 1872"/>
                <a:gd name="T53" fmla="*/ 164 h 1706"/>
                <a:gd name="T54" fmla="*/ 1748 w 1872"/>
                <a:gd name="T55" fmla="*/ 199 h 1706"/>
                <a:gd name="T56" fmla="*/ 1545 w 1872"/>
                <a:gd name="T57" fmla="*/ 199 h 1706"/>
                <a:gd name="T58" fmla="*/ 1522 w 1872"/>
                <a:gd name="T59" fmla="*/ 208 h 1706"/>
                <a:gd name="T60" fmla="*/ 1513 w 1872"/>
                <a:gd name="T61" fmla="*/ 233 h 1706"/>
                <a:gd name="T62" fmla="*/ 1546 w 1872"/>
                <a:gd name="T63" fmla="*/ 263 h 1706"/>
                <a:gd name="T64" fmla="*/ 1615 w 1872"/>
                <a:gd name="T65" fmla="*/ 263 h 1706"/>
                <a:gd name="T66" fmla="*/ 1615 w 1872"/>
                <a:gd name="T67" fmla="*/ 263 h 1706"/>
                <a:gd name="T68" fmla="*/ 1816 w 1872"/>
                <a:gd name="T69" fmla="*/ 263 h 1706"/>
                <a:gd name="T70" fmla="*/ 1849 w 1872"/>
                <a:gd name="T71" fmla="*/ 292 h 1706"/>
                <a:gd name="T72" fmla="*/ 1817 w 1872"/>
                <a:gd name="T73" fmla="*/ 327 h 1706"/>
                <a:gd name="T74" fmla="*/ 1674 w 1872"/>
                <a:gd name="T75" fmla="*/ 327 h 1706"/>
                <a:gd name="T76" fmla="*/ 1652 w 1872"/>
                <a:gd name="T77" fmla="*/ 348 h 1706"/>
                <a:gd name="T78" fmla="*/ 1652 w 1872"/>
                <a:gd name="T79" fmla="*/ 1235 h 1706"/>
                <a:gd name="T80" fmla="*/ 1686 w 1872"/>
                <a:gd name="T81" fmla="*/ 1269 h 1706"/>
                <a:gd name="T82" fmla="*/ 1838 w 1872"/>
                <a:gd name="T83" fmla="*/ 1269 h 1706"/>
                <a:gd name="T84" fmla="*/ 1871 w 1872"/>
                <a:gd name="T85" fmla="*/ 1301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2" h="1706">
                  <a:moveTo>
                    <a:pt x="1871" y="1301"/>
                  </a:moveTo>
                  <a:cubicBezTo>
                    <a:pt x="1871" y="1310"/>
                    <a:pt x="1867" y="1317"/>
                    <a:pt x="1862" y="1323"/>
                  </a:cubicBezTo>
                  <a:cubicBezTo>
                    <a:pt x="1856" y="1329"/>
                    <a:pt x="1848" y="1332"/>
                    <a:pt x="1839" y="1332"/>
                  </a:cubicBezTo>
                  <a:cubicBezTo>
                    <a:pt x="1465" y="1332"/>
                    <a:pt x="1465" y="1332"/>
                    <a:pt x="1465" y="1332"/>
                  </a:cubicBezTo>
                  <a:cubicBezTo>
                    <a:pt x="1456" y="1332"/>
                    <a:pt x="1448" y="1336"/>
                    <a:pt x="1442" y="1342"/>
                  </a:cubicBezTo>
                  <a:cubicBezTo>
                    <a:pt x="1437" y="1347"/>
                    <a:pt x="1433" y="1355"/>
                    <a:pt x="1433" y="1363"/>
                  </a:cubicBezTo>
                  <a:cubicBezTo>
                    <a:pt x="1433" y="1381"/>
                    <a:pt x="1449" y="1396"/>
                    <a:pt x="1467" y="1396"/>
                  </a:cubicBezTo>
                  <a:cubicBezTo>
                    <a:pt x="1687" y="1396"/>
                    <a:pt x="1687" y="1396"/>
                    <a:pt x="1687" y="1396"/>
                  </a:cubicBezTo>
                  <a:cubicBezTo>
                    <a:pt x="1705" y="1396"/>
                    <a:pt x="1721" y="1411"/>
                    <a:pt x="1721" y="1429"/>
                  </a:cubicBezTo>
                  <a:cubicBezTo>
                    <a:pt x="1720" y="1437"/>
                    <a:pt x="1717" y="1445"/>
                    <a:pt x="1711" y="1451"/>
                  </a:cubicBezTo>
                  <a:cubicBezTo>
                    <a:pt x="1706" y="1456"/>
                    <a:pt x="1698" y="1460"/>
                    <a:pt x="1689" y="1460"/>
                  </a:cubicBezTo>
                  <a:cubicBezTo>
                    <a:pt x="1571" y="1460"/>
                    <a:pt x="1571" y="1460"/>
                    <a:pt x="1571" y="1460"/>
                  </a:cubicBezTo>
                  <a:cubicBezTo>
                    <a:pt x="1562" y="1460"/>
                    <a:pt x="1554" y="1463"/>
                    <a:pt x="1549" y="1469"/>
                  </a:cubicBezTo>
                  <a:cubicBezTo>
                    <a:pt x="1543" y="1475"/>
                    <a:pt x="1539" y="1482"/>
                    <a:pt x="1539" y="1491"/>
                  </a:cubicBezTo>
                  <a:cubicBezTo>
                    <a:pt x="1539" y="1509"/>
                    <a:pt x="1555" y="1524"/>
                    <a:pt x="1573" y="1524"/>
                  </a:cubicBezTo>
                  <a:cubicBezTo>
                    <a:pt x="1619" y="1524"/>
                    <a:pt x="1619" y="1524"/>
                    <a:pt x="1619" y="1524"/>
                  </a:cubicBezTo>
                  <a:cubicBezTo>
                    <a:pt x="1637" y="1524"/>
                    <a:pt x="1652" y="1539"/>
                    <a:pt x="1652" y="1557"/>
                  </a:cubicBezTo>
                  <a:cubicBezTo>
                    <a:pt x="1652" y="1633"/>
                    <a:pt x="1652" y="1633"/>
                    <a:pt x="1652" y="1633"/>
                  </a:cubicBezTo>
                  <a:cubicBezTo>
                    <a:pt x="1652" y="1673"/>
                    <a:pt x="1620" y="1706"/>
                    <a:pt x="1580" y="1706"/>
                  </a:cubicBezTo>
                  <a:cubicBezTo>
                    <a:pt x="73" y="1706"/>
                    <a:pt x="73" y="1706"/>
                    <a:pt x="73" y="1706"/>
                  </a:cubicBezTo>
                  <a:cubicBezTo>
                    <a:pt x="32" y="1706"/>
                    <a:pt x="0" y="1673"/>
                    <a:pt x="0" y="16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52" y="0"/>
                    <a:pt x="1652" y="0"/>
                    <a:pt x="1652" y="0"/>
                  </a:cubicBezTo>
                  <a:cubicBezTo>
                    <a:pt x="1652" y="114"/>
                    <a:pt x="1652" y="114"/>
                    <a:pt x="1652" y="114"/>
                  </a:cubicBezTo>
                  <a:cubicBezTo>
                    <a:pt x="1652" y="126"/>
                    <a:pt x="1662" y="135"/>
                    <a:pt x="1674" y="135"/>
                  </a:cubicBezTo>
                  <a:cubicBezTo>
                    <a:pt x="1746" y="135"/>
                    <a:pt x="1746" y="135"/>
                    <a:pt x="1746" y="135"/>
                  </a:cubicBezTo>
                  <a:cubicBezTo>
                    <a:pt x="1763" y="135"/>
                    <a:pt x="1778" y="147"/>
                    <a:pt x="1779" y="164"/>
                  </a:cubicBezTo>
                  <a:cubicBezTo>
                    <a:pt x="1781" y="183"/>
                    <a:pt x="1766" y="199"/>
                    <a:pt x="1748" y="199"/>
                  </a:cubicBezTo>
                  <a:cubicBezTo>
                    <a:pt x="1545" y="199"/>
                    <a:pt x="1545" y="199"/>
                    <a:pt x="1545" y="199"/>
                  </a:cubicBezTo>
                  <a:cubicBezTo>
                    <a:pt x="1536" y="199"/>
                    <a:pt x="1528" y="203"/>
                    <a:pt x="1522" y="208"/>
                  </a:cubicBezTo>
                  <a:cubicBezTo>
                    <a:pt x="1516" y="215"/>
                    <a:pt x="1512" y="223"/>
                    <a:pt x="1513" y="233"/>
                  </a:cubicBezTo>
                  <a:cubicBezTo>
                    <a:pt x="1514" y="250"/>
                    <a:pt x="1529" y="263"/>
                    <a:pt x="1546" y="263"/>
                  </a:cubicBezTo>
                  <a:cubicBezTo>
                    <a:pt x="1615" y="263"/>
                    <a:pt x="1615" y="263"/>
                    <a:pt x="1615" y="263"/>
                  </a:cubicBezTo>
                  <a:cubicBezTo>
                    <a:pt x="1615" y="263"/>
                    <a:pt x="1615" y="263"/>
                    <a:pt x="1615" y="263"/>
                  </a:cubicBezTo>
                  <a:cubicBezTo>
                    <a:pt x="1816" y="263"/>
                    <a:pt x="1816" y="263"/>
                    <a:pt x="1816" y="263"/>
                  </a:cubicBezTo>
                  <a:cubicBezTo>
                    <a:pt x="1833" y="263"/>
                    <a:pt x="1848" y="275"/>
                    <a:pt x="1849" y="292"/>
                  </a:cubicBezTo>
                  <a:cubicBezTo>
                    <a:pt x="1851" y="311"/>
                    <a:pt x="1836" y="327"/>
                    <a:pt x="1817" y="327"/>
                  </a:cubicBezTo>
                  <a:cubicBezTo>
                    <a:pt x="1674" y="327"/>
                    <a:pt x="1674" y="327"/>
                    <a:pt x="1674" y="327"/>
                  </a:cubicBezTo>
                  <a:cubicBezTo>
                    <a:pt x="1662" y="327"/>
                    <a:pt x="1652" y="336"/>
                    <a:pt x="1652" y="348"/>
                  </a:cubicBezTo>
                  <a:cubicBezTo>
                    <a:pt x="1652" y="1235"/>
                    <a:pt x="1652" y="1235"/>
                    <a:pt x="1652" y="1235"/>
                  </a:cubicBezTo>
                  <a:cubicBezTo>
                    <a:pt x="1652" y="1254"/>
                    <a:pt x="1667" y="1269"/>
                    <a:pt x="1686" y="1269"/>
                  </a:cubicBezTo>
                  <a:cubicBezTo>
                    <a:pt x="1838" y="1269"/>
                    <a:pt x="1838" y="1269"/>
                    <a:pt x="1838" y="1269"/>
                  </a:cubicBezTo>
                  <a:cubicBezTo>
                    <a:pt x="1856" y="1269"/>
                    <a:pt x="1872" y="1283"/>
                    <a:pt x="1871" y="1301"/>
                  </a:cubicBezTo>
                  <a:close/>
                </a:path>
              </a:pathLst>
            </a:custGeom>
            <a:solidFill>
              <a:srgbClr val="584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84">
              <a:extLst>
                <a:ext uri="{FF2B5EF4-FFF2-40B4-BE49-F238E27FC236}">
                  <a16:creationId xmlns:a16="http://schemas.microsoft.com/office/drawing/2014/main" id="{0546132B-F3BA-485F-9D86-6553AE22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3994150"/>
              <a:ext cx="5249863" cy="304800"/>
            </a:xfrm>
            <a:custGeom>
              <a:avLst/>
              <a:gdLst>
                <a:gd name="T0" fmla="*/ 1652 w 1652"/>
                <a:gd name="T1" fmla="*/ 96 h 96"/>
                <a:gd name="T2" fmla="*/ 0 w 1652"/>
                <a:gd name="T3" fmla="*/ 96 h 96"/>
                <a:gd name="T4" fmla="*/ 0 w 1652"/>
                <a:gd name="T5" fmla="*/ 31 h 96"/>
                <a:gd name="T6" fmla="*/ 31 w 1652"/>
                <a:gd name="T7" fmla="*/ 0 h 96"/>
                <a:gd name="T8" fmla="*/ 1621 w 1652"/>
                <a:gd name="T9" fmla="*/ 0 h 96"/>
                <a:gd name="T10" fmla="*/ 1652 w 1652"/>
                <a:gd name="T11" fmla="*/ 31 h 96"/>
                <a:gd name="T12" fmla="*/ 1652 w 165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2" h="96">
                  <a:moveTo>
                    <a:pt x="1652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1621" y="0"/>
                    <a:pt x="1621" y="0"/>
                    <a:pt x="1621" y="0"/>
                  </a:cubicBezTo>
                  <a:cubicBezTo>
                    <a:pt x="1638" y="0"/>
                    <a:pt x="1652" y="14"/>
                    <a:pt x="1652" y="31"/>
                  </a:cubicBezTo>
                  <a:lnTo>
                    <a:pt x="1652" y="96"/>
                  </a:lnTo>
                  <a:close/>
                </a:path>
              </a:pathLst>
            </a:custGeom>
            <a:solidFill>
              <a:srgbClr val="E3E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85">
              <a:extLst>
                <a:ext uri="{FF2B5EF4-FFF2-40B4-BE49-F238E27FC236}">
                  <a16:creationId xmlns:a16="http://schemas.microsoft.com/office/drawing/2014/main" id="{899CE112-71E3-43C8-82A7-3EFA4DC6C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4302125"/>
              <a:ext cx="1335088" cy="5426075"/>
            </a:xfrm>
            <a:custGeom>
              <a:avLst/>
              <a:gdLst>
                <a:gd name="T0" fmla="*/ 420 w 420"/>
                <a:gd name="T1" fmla="*/ 1706 h 1706"/>
                <a:gd name="T2" fmla="*/ 41 w 420"/>
                <a:gd name="T3" fmla="*/ 1706 h 1706"/>
                <a:gd name="T4" fmla="*/ 0 w 420"/>
                <a:gd name="T5" fmla="*/ 1665 h 1706"/>
                <a:gd name="T6" fmla="*/ 0 w 420"/>
                <a:gd name="T7" fmla="*/ 0 h 1706"/>
                <a:gd name="T8" fmla="*/ 420 w 420"/>
                <a:gd name="T9" fmla="*/ 0 h 1706"/>
                <a:gd name="T10" fmla="*/ 420 w 420"/>
                <a:gd name="T1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" h="1706">
                  <a:moveTo>
                    <a:pt x="420" y="1706"/>
                  </a:moveTo>
                  <a:cubicBezTo>
                    <a:pt x="41" y="1706"/>
                    <a:pt x="41" y="1706"/>
                    <a:pt x="41" y="1706"/>
                  </a:cubicBezTo>
                  <a:cubicBezTo>
                    <a:pt x="18" y="1706"/>
                    <a:pt x="0" y="1688"/>
                    <a:pt x="0" y="16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0" y="0"/>
                    <a:pt x="420" y="0"/>
                    <a:pt x="420" y="0"/>
                  </a:cubicBezTo>
                  <a:lnTo>
                    <a:pt x="420" y="1706"/>
                  </a:lnTo>
                  <a:close/>
                </a:path>
              </a:pathLst>
            </a:custGeom>
            <a:solidFill>
              <a:srgbClr val="242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Oval 86">
              <a:extLst>
                <a:ext uri="{FF2B5EF4-FFF2-40B4-BE49-F238E27FC236}">
                  <a16:creationId xmlns:a16="http://schemas.microsoft.com/office/drawing/2014/main" id="{2F9538B4-9D9F-4606-8B42-DD4AF24C9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513" y="4117975"/>
              <a:ext cx="73025" cy="73025"/>
            </a:xfrm>
            <a:prstGeom prst="ellipse">
              <a:avLst/>
            </a:prstGeom>
            <a:solidFill>
              <a:srgbClr val="84D5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val 87">
              <a:extLst>
                <a:ext uri="{FF2B5EF4-FFF2-40B4-BE49-F238E27FC236}">
                  <a16:creationId xmlns:a16="http://schemas.microsoft.com/office/drawing/2014/main" id="{CB666CEE-D049-4DDC-9FBA-ED8DCF63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638" y="4117975"/>
              <a:ext cx="73025" cy="73025"/>
            </a:xfrm>
            <a:prstGeom prst="ellipse">
              <a:avLst/>
            </a:pr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88">
              <a:extLst>
                <a:ext uri="{FF2B5EF4-FFF2-40B4-BE49-F238E27FC236}">
                  <a16:creationId xmlns:a16="http://schemas.microsoft.com/office/drawing/2014/main" id="{DA421D7F-5AF6-4004-837D-43D7B9DB3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938" y="4117975"/>
              <a:ext cx="73025" cy="73025"/>
            </a:xfrm>
            <a:prstGeom prst="ellipse">
              <a:avLst/>
            </a:pr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89">
              <a:extLst>
                <a:ext uri="{FF2B5EF4-FFF2-40B4-BE49-F238E27FC236}">
                  <a16:creationId xmlns:a16="http://schemas.microsoft.com/office/drawing/2014/main" id="{A4FFC0E9-8596-47EA-B95E-3BBD626B0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4608513"/>
              <a:ext cx="549275" cy="69850"/>
            </a:xfrm>
            <a:custGeom>
              <a:avLst/>
              <a:gdLst>
                <a:gd name="T0" fmla="*/ 167 w 173"/>
                <a:gd name="T1" fmla="*/ 22 h 22"/>
                <a:gd name="T2" fmla="*/ 6 w 173"/>
                <a:gd name="T3" fmla="*/ 22 h 22"/>
                <a:gd name="T4" fmla="*/ 0 w 173"/>
                <a:gd name="T5" fmla="*/ 16 h 22"/>
                <a:gd name="T6" fmla="*/ 0 w 173"/>
                <a:gd name="T7" fmla="*/ 6 h 22"/>
                <a:gd name="T8" fmla="*/ 6 w 173"/>
                <a:gd name="T9" fmla="*/ 0 h 22"/>
                <a:gd name="T10" fmla="*/ 167 w 173"/>
                <a:gd name="T11" fmla="*/ 0 h 22"/>
                <a:gd name="T12" fmla="*/ 173 w 173"/>
                <a:gd name="T13" fmla="*/ 6 h 22"/>
                <a:gd name="T14" fmla="*/ 173 w 173"/>
                <a:gd name="T15" fmla="*/ 16 h 22"/>
                <a:gd name="T16" fmla="*/ 167 w 17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2">
                  <a:moveTo>
                    <a:pt x="16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0" y="0"/>
                    <a:pt x="173" y="3"/>
                    <a:pt x="173" y="6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19"/>
                    <a:pt x="170" y="22"/>
                    <a:pt x="16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90">
              <a:extLst>
                <a:ext uri="{FF2B5EF4-FFF2-40B4-BE49-F238E27FC236}">
                  <a16:creationId xmlns:a16="http://schemas.microsoft.com/office/drawing/2014/main" id="{F709E202-6682-46AB-A8E1-1808AF2D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4827588"/>
              <a:ext cx="482600" cy="66675"/>
            </a:xfrm>
            <a:custGeom>
              <a:avLst/>
              <a:gdLst>
                <a:gd name="T0" fmla="*/ 146 w 152"/>
                <a:gd name="T1" fmla="*/ 21 h 21"/>
                <a:gd name="T2" fmla="*/ 6 w 152"/>
                <a:gd name="T3" fmla="*/ 21 h 21"/>
                <a:gd name="T4" fmla="*/ 0 w 152"/>
                <a:gd name="T5" fmla="*/ 15 h 21"/>
                <a:gd name="T6" fmla="*/ 0 w 152"/>
                <a:gd name="T7" fmla="*/ 6 h 21"/>
                <a:gd name="T8" fmla="*/ 6 w 152"/>
                <a:gd name="T9" fmla="*/ 0 h 21"/>
                <a:gd name="T10" fmla="*/ 146 w 152"/>
                <a:gd name="T11" fmla="*/ 0 h 21"/>
                <a:gd name="T12" fmla="*/ 152 w 152"/>
                <a:gd name="T13" fmla="*/ 6 h 21"/>
                <a:gd name="T14" fmla="*/ 152 w 152"/>
                <a:gd name="T15" fmla="*/ 15 h 21"/>
                <a:gd name="T16" fmla="*/ 146 w 15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1">
                  <a:moveTo>
                    <a:pt x="14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9" y="0"/>
                    <a:pt x="152" y="2"/>
                    <a:pt x="152" y="6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9"/>
                    <a:pt x="149" y="21"/>
                    <a:pt x="146" y="21"/>
                  </a:cubicBezTo>
                  <a:close/>
                </a:path>
              </a:pathLst>
            </a:custGeom>
            <a:solidFill>
              <a:srgbClr val="E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91">
              <a:extLst>
                <a:ext uri="{FF2B5EF4-FFF2-40B4-BE49-F238E27FC236}">
                  <a16:creationId xmlns:a16="http://schemas.microsoft.com/office/drawing/2014/main" id="{6E7CC3CA-41B4-40E6-BBB4-206A48F0E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5008563"/>
              <a:ext cx="903288" cy="69850"/>
            </a:xfrm>
            <a:custGeom>
              <a:avLst/>
              <a:gdLst>
                <a:gd name="T0" fmla="*/ 278 w 284"/>
                <a:gd name="T1" fmla="*/ 22 h 22"/>
                <a:gd name="T2" fmla="*/ 6 w 284"/>
                <a:gd name="T3" fmla="*/ 22 h 22"/>
                <a:gd name="T4" fmla="*/ 0 w 284"/>
                <a:gd name="T5" fmla="*/ 16 h 22"/>
                <a:gd name="T6" fmla="*/ 0 w 284"/>
                <a:gd name="T7" fmla="*/ 6 h 22"/>
                <a:gd name="T8" fmla="*/ 6 w 284"/>
                <a:gd name="T9" fmla="*/ 0 h 22"/>
                <a:gd name="T10" fmla="*/ 278 w 284"/>
                <a:gd name="T11" fmla="*/ 0 h 22"/>
                <a:gd name="T12" fmla="*/ 284 w 284"/>
                <a:gd name="T13" fmla="*/ 6 h 22"/>
                <a:gd name="T14" fmla="*/ 284 w 284"/>
                <a:gd name="T15" fmla="*/ 16 h 22"/>
                <a:gd name="T16" fmla="*/ 278 w 284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2">
                  <a:moveTo>
                    <a:pt x="278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81" y="0"/>
                    <a:pt x="284" y="3"/>
                    <a:pt x="284" y="6"/>
                  </a:cubicBezTo>
                  <a:cubicBezTo>
                    <a:pt x="284" y="16"/>
                    <a:pt x="284" y="16"/>
                    <a:pt x="284" y="16"/>
                  </a:cubicBezTo>
                  <a:cubicBezTo>
                    <a:pt x="284" y="19"/>
                    <a:pt x="281" y="22"/>
                    <a:pt x="278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92">
              <a:extLst>
                <a:ext uri="{FF2B5EF4-FFF2-40B4-BE49-F238E27FC236}">
                  <a16:creationId xmlns:a16="http://schemas.microsoft.com/office/drawing/2014/main" id="{17195687-C34C-4BDE-BD66-7FF983EED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6" y="5189538"/>
              <a:ext cx="715963" cy="69850"/>
            </a:xfrm>
            <a:custGeom>
              <a:avLst/>
              <a:gdLst>
                <a:gd name="T0" fmla="*/ 219 w 225"/>
                <a:gd name="T1" fmla="*/ 22 h 22"/>
                <a:gd name="T2" fmla="*/ 6 w 225"/>
                <a:gd name="T3" fmla="*/ 22 h 22"/>
                <a:gd name="T4" fmla="*/ 0 w 225"/>
                <a:gd name="T5" fmla="*/ 16 h 22"/>
                <a:gd name="T6" fmla="*/ 0 w 225"/>
                <a:gd name="T7" fmla="*/ 7 h 22"/>
                <a:gd name="T8" fmla="*/ 6 w 225"/>
                <a:gd name="T9" fmla="*/ 0 h 22"/>
                <a:gd name="T10" fmla="*/ 219 w 225"/>
                <a:gd name="T11" fmla="*/ 0 h 22"/>
                <a:gd name="T12" fmla="*/ 225 w 225"/>
                <a:gd name="T13" fmla="*/ 7 h 22"/>
                <a:gd name="T14" fmla="*/ 225 w 225"/>
                <a:gd name="T15" fmla="*/ 16 h 22"/>
                <a:gd name="T16" fmla="*/ 219 w 22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">
                  <a:moveTo>
                    <a:pt x="21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2" y="0"/>
                    <a:pt x="225" y="3"/>
                    <a:pt x="225" y="7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9"/>
                    <a:pt x="222" y="22"/>
                    <a:pt x="219" y="22"/>
                  </a:cubicBezTo>
                  <a:close/>
                </a:path>
              </a:pathLst>
            </a:custGeom>
            <a:solidFill>
              <a:srgbClr val="39B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93">
              <a:extLst>
                <a:ext uri="{FF2B5EF4-FFF2-40B4-BE49-F238E27FC236}">
                  <a16:creationId xmlns:a16="http://schemas.microsoft.com/office/drawing/2014/main" id="{F1D08D80-E036-420C-9E34-6E691E110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5008563"/>
              <a:ext cx="479425" cy="69850"/>
            </a:xfrm>
            <a:custGeom>
              <a:avLst/>
              <a:gdLst>
                <a:gd name="T0" fmla="*/ 144 w 151"/>
                <a:gd name="T1" fmla="*/ 22 h 22"/>
                <a:gd name="T2" fmla="*/ 6 w 151"/>
                <a:gd name="T3" fmla="*/ 22 h 22"/>
                <a:gd name="T4" fmla="*/ 0 w 151"/>
                <a:gd name="T5" fmla="*/ 16 h 22"/>
                <a:gd name="T6" fmla="*/ 0 w 151"/>
                <a:gd name="T7" fmla="*/ 6 h 22"/>
                <a:gd name="T8" fmla="*/ 6 w 151"/>
                <a:gd name="T9" fmla="*/ 0 h 22"/>
                <a:gd name="T10" fmla="*/ 144 w 151"/>
                <a:gd name="T11" fmla="*/ 0 h 22"/>
                <a:gd name="T12" fmla="*/ 151 w 151"/>
                <a:gd name="T13" fmla="*/ 6 h 22"/>
                <a:gd name="T14" fmla="*/ 151 w 151"/>
                <a:gd name="T15" fmla="*/ 16 h 22"/>
                <a:gd name="T16" fmla="*/ 144 w 15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2">
                  <a:moveTo>
                    <a:pt x="144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1" y="3"/>
                    <a:pt x="151" y="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9"/>
                    <a:pt x="148" y="22"/>
                    <a:pt x="144" y="22"/>
                  </a:cubicBezTo>
                  <a:close/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94">
              <a:extLst>
                <a:ext uri="{FF2B5EF4-FFF2-40B4-BE49-F238E27FC236}">
                  <a16:creationId xmlns:a16="http://schemas.microsoft.com/office/drawing/2014/main" id="{A5FC9724-7B48-4890-A1FD-73AB10E4A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6434138"/>
              <a:ext cx="482600" cy="69850"/>
            </a:xfrm>
            <a:custGeom>
              <a:avLst/>
              <a:gdLst>
                <a:gd name="T0" fmla="*/ 146 w 152"/>
                <a:gd name="T1" fmla="*/ 22 h 22"/>
                <a:gd name="T2" fmla="*/ 6 w 152"/>
                <a:gd name="T3" fmla="*/ 22 h 22"/>
                <a:gd name="T4" fmla="*/ 0 w 152"/>
                <a:gd name="T5" fmla="*/ 16 h 22"/>
                <a:gd name="T6" fmla="*/ 0 w 152"/>
                <a:gd name="T7" fmla="*/ 6 h 22"/>
                <a:gd name="T8" fmla="*/ 6 w 152"/>
                <a:gd name="T9" fmla="*/ 0 h 22"/>
                <a:gd name="T10" fmla="*/ 146 w 152"/>
                <a:gd name="T11" fmla="*/ 0 h 22"/>
                <a:gd name="T12" fmla="*/ 152 w 152"/>
                <a:gd name="T13" fmla="*/ 6 h 22"/>
                <a:gd name="T14" fmla="*/ 152 w 152"/>
                <a:gd name="T15" fmla="*/ 16 h 22"/>
                <a:gd name="T16" fmla="*/ 146 w 15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2">
                  <a:moveTo>
                    <a:pt x="14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9" y="0"/>
                    <a:pt x="152" y="3"/>
                    <a:pt x="152" y="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9"/>
                    <a:pt x="149" y="22"/>
                    <a:pt x="146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95">
              <a:extLst>
                <a:ext uri="{FF2B5EF4-FFF2-40B4-BE49-F238E27FC236}">
                  <a16:creationId xmlns:a16="http://schemas.microsoft.com/office/drawing/2014/main" id="{90020348-645F-4DCD-A2B8-D15AD443B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6615113"/>
              <a:ext cx="903288" cy="69850"/>
            </a:xfrm>
            <a:custGeom>
              <a:avLst/>
              <a:gdLst>
                <a:gd name="T0" fmla="*/ 278 w 284"/>
                <a:gd name="T1" fmla="*/ 22 h 22"/>
                <a:gd name="T2" fmla="*/ 6 w 284"/>
                <a:gd name="T3" fmla="*/ 22 h 22"/>
                <a:gd name="T4" fmla="*/ 0 w 284"/>
                <a:gd name="T5" fmla="*/ 16 h 22"/>
                <a:gd name="T6" fmla="*/ 0 w 284"/>
                <a:gd name="T7" fmla="*/ 7 h 22"/>
                <a:gd name="T8" fmla="*/ 6 w 284"/>
                <a:gd name="T9" fmla="*/ 0 h 22"/>
                <a:gd name="T10" fmla="*/ 278 w 284"/>
                <a:gd name="T11" fmla="*/ 0 h 22"/>
                <a:gd name="T12" fmla="*/ 284 w 284"/>
                <a:gd name="T13" fmla="*/ 7 h 22"/>
                <a:gd name="T14" fmla="*/ 284 w 284"/>
                <a:gd name="T15" fmla="*/ 16 h 22"/>
                <a:gd name="T16" fmla="*/ 278 w 284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2">
                  <a:moveTo>
                    <a:pt x="278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81" y="0"/>
                    <a:pt x="284" y="3"/>
                    <a:pt x="284" y="7"/>
                  </a:cubicBezTo>
                  <a:cubicBezTo>
                    <a:pt x="284" y="16"/>
                    <a:pt x="284" y="16"/>
                    <a:pt x="284" y="16"/>
                  </a:cubicBezTo>
                  <a:cubicBezTo>
                    <a:pt x="284" y="19"/>
                    <a:pt x="281" y="22"/>
                    <a:pt x="278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96">
              <a:extLst>
                <a:ext uri="{FF2B5EF4-FFF2-40B4-BE49-F238E27FC236}">
                  <a16:creationId xmlns:a16="http://schemas.microsoft.com/office/drawing/2014/main" id="{ED3E5F5F-4031-4891-A02B-71D788258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6" y="6799263"/>
              <a:ext cx="715963" cy="69850"/>
            </a:xfrm>
            <a:custGeom>
              <a:avLst/>
              <a:gdLst>
                <a:gd name="T0" fmla="*/ 219 w 225"/>
                <a:gd name="T1" fmla="*/ 22 h 22"/>
                <a:gd name="T2" fmla="*/ 6 w 225"/>
                <a:gd name="T3" fmla="*/ 22 h 22"/>
                <a:gd name="T4" fmla="*/ 0 w 225"/>
                <a:gd name="T5" fmla="*/ 15 h 22"/>
                <a:gd name="T6" fmla="*/ 0 w 225"/>
                <a:gd name="T7" fmla="*/ 6 h 22"/>
                <a:gd name="T8" fmla="*/ 6 w 225"/>
                <a:gd name="T9" fmla="*/ 0 h 22"/>
                <a:gd name="T10" fmla="*/ 219 w 225"/>
                <a:gd name="T11" fmla="*/ 0 h 22"/>
                <a:gd name="T12" fmla="*/ 225 w 225"/>
                <a:gd name="T13" fmla="*/ 6 h 22"/>
                <a:gd name="T14" fmla="*/ 225 w 225"/>
                <a:gd name="T15" fmla="*/ 15 h 22"/>
                <a:gd name="T16" fmla="*/ 219 w 22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">
                  <a:moveTo>
                    <a:pt x="21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2" y="0"/>
                    <a:pt x="225" y="3"/>
                    <a:pt x="225" y="6"/>
                  </a:cubicBezTo>
                  <a:cubicBezTo>
                    <a:pt x="225" y="15"/>
                    <a:pt x="225" y="15"/>
                    <a:pt x="225" y="15"/>
                  </a:cubicBezTo>
                  <a:cubicBezTo>
                    <a:pt x="225" y="19"/>
                    <a:pt x="222" y="22"/>
                    <a:pt x="219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97">
              <a:extLst>
                <a:ext uri="{FF2B5EF4-FFF2-40B4-BE49-F238E27FC236}">
                  <a16:creationId xmlns:a16="http://schemas.microsoft.com/office/drawing/2014/main" id="{00E53E94-C44C-41BD-B861-263916F32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6615113"/>
              <a:ext cx="479425" cy="69850"/>
            </a:xfrm>
            <a:custGeom>
              <a:avLst/>
              <a:gdLst>
                <a:gd name="T0" fmla="*/ 144 w 151"/>
                <a:gd name="T1" fmla="*/ 22 h 22"/>
                <a:gd name="T2" fmla="*/ 6 w 151"/>
                <a:gd name="T3" fmla="*/ 22 h 22"/>
                <a:gd name="T4" fmla="*/ 0 w 151"/>
                <a:gd name="T5" fmla="*/ 16 h 22"/>
                <a:gd name="T6" fmla="*/ 0 w 151"/>
                <a:gd name="T7" fmla="*/ 7 h 22"/>
                <a:gd name="T8" fmla="*/ 6 w 151"/>
                <a:gd name="T9" fmla="*/ 0 h 22"/>
                <a:gd name="T10" fmla="*/ 144 w 151"/>
                <a:gd name="T11" fmla="*/ 0 h 22"/>
                <a:gd name="T12" fmla="*/ 151 w 151"/>
                <a:gd name="T13" fmla="*/ 7 h 22"/>
                <a:gd name="T14" fmla="*/ 151 w 151"/>
                <a:gd name="T15" fmla="*/ 16 h 22"/>
                <a:gd name="T16" fmla="*/ 144 w 15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2">
                  <a:moveTo>
                    <a:pt x="144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1" y="3"/>
                    <a:pt x="151" y="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9"/>
                    <a:pt x="148" y="22"/>
                    <a:pt x="144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98">
              <a:extLst>
                <a:ext uri="{FF2B5EF4-FFF2-40B4-BE49-F238E27FC236}">
                  <a16:creationId xmlns:a16="http://schemas.microsoft.com/office/drawing/2014/main" id="{E737AA5A-B8A6-484A-8543-4FA7D0F97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5635625"/>
              <a:ext cx="779463" cy="69850"/>
            </a:xfrm>
            <a:custGeom>
              <a:avLst/>
              <a:gdLst>
                <a:gd name="T0" fmla="*/ 239 w 245"/>
                <a:gd name="T1" fmla="*/ 22 h 22"/>
                <a:gd name="T2" fmla="*/ 6 w 245"/>
                <a:gd name="T3" fmla="*/ 22 h 22"/>
                <a:gd name="T4" fmla="*/ 0 w 245"/>
                <a:gd name="T5" fmla="*/ 16 h 22"/>
                <a:gd name="T6" fmla="*/ 0 w 245"/>
                <a:gd name="T7" fmla="*/ 6 h 22"/>
                <a:gd name="T8" fmla="*/ 6 w 245"/>
                <a:gd name="T9" fmla="*/ 0 h 22"/>
                <a:gd name="T10" fmla="*/ 239 w 245"/>
                <a:gd name="T11" fmla="*/ 0 h 22"/>
                <a:gd name="T12" fmla="*/ 245 w 245"/>
                <a:gd name="T13" fmla="*/ 6 h 22"/>
                <a:gd name="T14" fmla="*/ 245 w 245"/>
                <a:gd name="T15" fmla="*/ 16 h 22"/>
                <a:gd name="T16" fmla="*/ 239 w 24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2">
                  <a:moveTo>
                    <a:pt x="23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43" y="0"/>
                    <a:pt x="245" y="3"/>
                    <a:pt x="245" y="6"/>
                  </a:cubicBezTo>
                  <a:cubicBezTo>
                    <a:pt x="245" y="16"/>
                    <a:pt x="245" y="16"/>
                    <a:pt x="245" y="16"/>
                  </a:cubicBezTo>
                  <a:cubicBezTo>
                    <a:pt x="245" y="19"/>
                    <a:pt x="243" y="22"/>
                    <a:pt x="239" y="22"/>
                  </a:cubicBezTo>
                  <a:close/>
                </a:path>
              </a:pathLst>
            </a:custGeom>
            <a:solidFill>
              <a:srgbClr val="E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99">
              <a:extLst>
                <a:ext uri="{FF2B5EF4-FFF2-40B4-BE49-F238E27FC236}">
                  <a16:creationId xmlns:a16="http://schemas.microsoft.com/office/drawing/2014/main" id="{D2B45915-C3CB-43A3-BBBB-720C0DE40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313" y="5635625"/>
              <a:ext cx="333375" cy="69850"/>
            </a:xfrm>
            <a:custGeom>
              <a:avLst/>
              <a:gdLst>
                <a:gd name="T0" fmla="*/ 99 w 105"/>
                <a:gd name="T1" fmla="*/ 22 h 22"/>
                <a:gd name="T2" fmla="*/ 6 w 105"/>
                <a:gd name="T3" fmla="*/ 22 h 22"/>
                <a:gd name="T4" fmla="*/ 0 w 105"/>
                <a:gd name="T5" fmla="*/ 16 h 22"/>
                <a:gd name="T6" fmla="*/ 0 w 105"/>
                <a:gd name="T7" fmla="*/ 6 h 22"/>
                <a:gd name="T8" fmla="*/ 6 w 105"/>
                <a:gd name="T9" fmla="*/ 0 h 22"/>
                <a:gd name="T10" fmla="*/ 99 w 105"/>
                <a:gd name="T11" fmla="*/ 0 h 22"/>
                <a:gd name="T12" fmla="*/ 105 w 105"/>
                <a:gd name="T13" fmla="*/ 6 h 22"/>
                <a:gd name="T14" fmla="*/ 105 w 105"/>
                <a:gd name="T15" fmla="*/ 16 h 22"/>
                <a:gd name="T16" fmla="*/ 99 w 10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2">
                  <a:moveTo>
                    <a:pt x="9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2" y="0"/>
                    <a:pt x="105" y="3"/>
                    <a:pt x="105" y="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9"/>
                    <a:pt x="102" y="22"/>
                    <a:pt x="99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00">
              <a:extLst>
                <a:ext uri="{FF2B5EF4-FFF2-40B4-BE49-F238E27FC236}">
                  <a16:creationId xmlns:a16="http://schemas.microsoft.com/office/drawing/2014/main" id="{CC7F1506-EB6B-4676-884A-4AE3EFFD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5816600"/>
              <a:ext cx="1458913" cy="69850"/>
            </a:xfrm>
            <a:custGeom>
              <a:avLst/>
              <a:gdLst>
                <a:gd name="T0" fmla="*/ 452 w 459"/>
                <a:gd name="T1" fmla="*/ 22 h 22"/>
                <a:gd name="T2" fmla="*/ 6 w 459"/>
                <a:gd name="T3" fmla="*/ 22 h 22"/>
                <a:gd name="T4" fmla="*/ 0 w 459"/>
                <a:gd name="T5" fmla="*/ 16 h 22"/>
                <a:gd name="T6" fmla="*/ 0 w 459"/>
                <a:gd name="T7" fmla="*/ 6 h 22"/>
                <a:gd name="T8" fmla="*/ 6 w 459"/>
                <a:gd name="T9" fmla="*/ 0 h 22"/>
                <a:gd name="T10" fmla="*/ 452 w 459"/>
                <a:gd name="T11" fmla="*/ 0 h 22"/>
                <a:gd name="T12" fmla="*/ 459 w 459"/>
                <a:gd name="T13" fmla="*/ 6 h 22"/>
                <a:gd name="T14" fmla="*/ 459 w 459"/>
                <a:gd name="T15" fmla="*/ 16 h 22"/>
                <a:gd name="T16" fmla="*/ 452 w 459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9" h="22">
                  <a:moveTo>
                    <a:pt x="452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56" y="0"/>
                    <a:pt x="459" y="3"/>
                    <a:pt x="459" y="6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9" y="19"/>
                    <a:pt x="456" y="22"/>
                    <a:pt x="452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01">
              <a:extLst>
                <a:ext uri="{FF2B5EF4-FFF2-40B4-BE49-F238E27FC236}">
                  <a16:creationId xmlns:a16="http://schemas.microsoft.com/office/drawing/2014/main" id="{407E477E-D484-4BCE-9504-01432EE91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6000750"/>
              <a:ext cx="1154113" cy="69850"/>
            </a:xfrm>
            <a:custGeom>
              <a:avLst/>
              <a:gdLst>
                <a:gd name="T0" fmla="*/ 356 w 363"/>
                <a:gd name="T1" fmla="*/ 22 h 22"/>
                <a:gd name="T2" fmla="*/ 6 w 363"/>
                <a:gd name="T3" fmla="*/ 22 h 22"/>
                <a:gd name="T4" fmla="*/ 0 w 363"/>
                <a:gd name="T5" fmla="*/ 15 h 22"/>
                <a:gd name="T6" fmla="*/ 0 w 363"/>
                <a:gd name="T7" fmla="*/ 6 h 22"/>
                <a:gd name="T8" fmla="*/ 6 w 363"/>
                <a:gd name="T9" fmla="*/ 0 h 22"/>
                <a:gd name="T10" fmla="*/ 356 w 363"/>
                <a:gd name="T11" fmla="*/ 0 h 22"/>
                <a:gd name="T12" fmla="*/ 363 w 363"/>
                <a:gd name="T13" fmla="*/ 6 h 22"/>
                <a:gd name="T14" fmla="*/ 363 w 363"/>
                <a:gd name="T15" fmla="*/ 15 h 22"/>
                <a:gd name="T16" fmla="*/ 356 w 36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22">
                  <a:moveTo>
                    <a:pt x="35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60" y="0"/>
                    <a:pt x="363" y="3"/>
                    <a:pt x="363" y="6"/>
                  </a:cubicBezTo>
                  <a:cubicBezTo>
                    <a:pt x="363" y="15"/>
                    <a:pt x="363" y="15"/>
                    <a:pt x="363" y="15"/>
                  </a:cubicBezTo>
                  <a:cubicBezTo>
                    <a:pt x="363" y="19"/>
                    <a:pt x="360" y="22"/>
                    <a:pt x="356" y="22"/>
                  </a:cubicBezTo>
                  <a:close/>
                </a:path>
              </a:pathLst>
            </a:custGeom>
            <a:solidFill>
              <a:srgbClr val="39B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02">
              <a:extLst>
                <a:ext uri="{FF2B5EF4-FFF2-40B4-BE49-F238E27FC236}">
                  <a16:creationId xmlns:a16="http://schemas.microsoft.com/office/drawing/2014/main" id="{8B158960-C1B5-4B23-9008-6BC654098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263" y="5816600"/>
              <a:ext cx="773113" cy="69850"/>
            </a:xfrm>
            <a:custGeom>
              <a:avLst/>
              <a:gdLst>
                <a:gd name="T0" fmla="*/ 236 w 243"/>
                <a:gd name="T1" fmla="*/ 22 h 22"/>
                <a:gd name="T2" fmla="*/ 6 w 243"/>
                <a:gd name="T3" fmla="*/ 22 h 22"/>
                <a:gd name="T4" fmla="*/ 0 w 243"/>
                <a:gd name="T5" fmla="*/ 16 h 22"/>
                <a:gd name="T6" fmla="*/ 0 w 243"/>
                <a:gd name="T7" fmla="*/ 6 h 22"/>
                <a:gd name="T8" fmla="*/ 6 w 243"/>
                <a:gd name="T9" fmla="*/ 0 h 22"/>
                <a:gd name="T10" fmla="*/ 236 w 243"/>
                <a:gd name="T11" fmla="*/ 0 h 22"/>
                <a:gd name="T12" fmla="*/ 243 w 243"/>
                <a:gd name="T13" fmla="*/ 6 h 22"/>
                <a:gd name="T14" fmla="*/ 243 w 243"/>
                <a:gd name="T15" fmla="*/ 16 h 22"/>
                <a:gd name="T16" fmla="*/ 236 w 24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2">
                  <a:moveTo>
                    <a:pt x="23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40" y="0"/>
                    <a:pt x="243" y="3"/>
                    <a:pt x="243" y="6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9"/>
                    <a:pt x="240" y="22"/>
                    <a:pt x="236" y="22"/>
                  </a:cubicBezTo>
                  <a:close/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03">
              <a:extLst>
                <a:ext uri="{FF2B5EF4-FFF2-40B4-BE49-F238E27FC236}">
                  <a16:creationId xmlns:a16="http://schemas.microsoft.com/office/drawing/2014/main" id="{B1BE3D4D-7375-43DF-945E-4E445C3B0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1" y="5816600"/>
              <a:ext cx="771525" cy="69850"/>
            </a:xfrm>
            <a:custGeom>
              <a:avLst/>
              <a:gdLst>
                <a:gd name="T0" fmla="*/ 237 w 243"/>
                <a:gd name="T1" fmla="*/ 22 h 22"/>
                <a:gd name="T2" fmla="*/ 6 w 243"/>
                <a:gd name="T3" fmla="*/ 22 h 22"/>
                <a:gd name="T4" fmla="*/ 0 w 243"/>
                <a:gd name="T5" fmla="*/ 16 h 22"/>
                <a:gd name="T6" fmla="*/ 0 w 243"/>
                <a:gd name="T7" fmla="*/ 6 h 22"/>
                <a:gd name="T8" fmla="*/ 6 w 243"/>
                <a:gd name="T9" fmla="*/ 0 h 22"/>
                <a:gd name="T10" fmla="*/ 237 w 243"/>
                <a:gd name="T11" fmla="*/ 0 h 22"/>
                <a:gd name="T12" fmla="*/ 243 w 243"/>
                <a:gd name="T13" fmla="*/ 6 h 22"/>
                <a:gd name="T14" fmla="*/ 243 w 243"/>
                <a:gd name="T15" fmla="*/ 16 h 22"/>
                <a:gd name="T16" fmla="*/ 237 w 24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2">
                  <a:moveTo>
                    <a:pt x="23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40" y="0"/>
                    <a:pt x="243" y="3"/>
                    <a:pt x="243" y="6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9"/>
                    <a:pt x="240" y="22"/>
                    <a:pt x="237" y="22"/>
                  </a:cubicBezTo>
                  <a:close/>
                </a:path>
              </a:pathLst>
            </a:custGeom>
            <a:solidFill>
              <a:srgbClr val="39B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04">
              <a:extLst>
                <a:ext uri="{FF2B5EF4-FFF2-40B4-BE49-F238E27FC236}">
                  <a16:creationId xmlns:a16="http://schemas.microsoft.com/office/drawing/2014/main" id="{D443BA40-44DD-46D7-8B9C-C986DAD01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7246938"/>
              <a:ext cx="779463" cy="68263"/>
            </a:xfrm>
            <a:custGeom>
              <a:avLst/>
              <a:gdLst>
                <a:gd name="T0" fmla="*/ 239 w 245"/>
                <a:gd name="T1" fmla="*/ 21 h 21"/>
                <a:gd name="T2" fmla="*/ 6 w 245"/>
                <a:gd name="T3" fmla="*/ 21 h 21"/>
                <a:gd name="T4" fmla="*/ 0 w 245"/>
                <a:gd name="T5" fmla="*/ 15 h 21"/>
                <a:gd name="T6" fmla="*/ 0 w 245"/>
                <a:gd name="T7" fmla="*/ 6 h 21"/>
                <a:gd name="T8" fmla="*/ 6 w 245"/>
                <a:gd name="T9" fmla="*/ 0 h 21"/>
                <a:gd name="T10" fmla="*/ 239 w 245"/>
                <a:gd name="T11" fmla="*/ 0 h 21"/>
                <a:gd name="T12" fmla="*/ 245 w 245"/>
                <a:gd name="T13" fmla="*/ 6 h 21"/>
                <a:gd name="T14" fmla="*/ 245 w 245"/>
                <a:gd name="T15" fmla="*/ 15 h 21"/>
                <a:gd name="T16" fmla="*/ 239 w 245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1">
                  <a:moveTo>
                    <a:pt x="239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43" y="0"/>
                    <a:pt x="245" y="2"/>
                    <a:pt x="245" y="6"/>
                  </a:cubicBezTo>
                  <a:cubicBezTo>
                    <a:pt x="245" y="15"/>
                    <a:pt x="245" y="15"/>
                    <a:pt x="245" y="15"/>
                  </a:cubicBezTo>
                  <a:cubicBezTo>
                    <a:pt x="245" y="19"/>
                    <a:pt x="243" y="21"/>
                    <a:pt x="239" y="21"/>
                  </a:cubicBezTo>
                  <a:close/>
                </a:path>
              </a:pathLst>
            </a:custGeom>
            <a:solidFill>
              <a:srgbClr val="E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05">
              <a:extLst>
                <a:ext uri="{FF2B5EF4-FFF2-40B4-BE49-F238E27FC236}">
                  <a16:creationId xmlns:a16="http://schemas.microsoft.com/office/drawing/2014/main" id="{9635E234-53D3-45BC-9A4B-18EDE0ABB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313" y="7246938"/>
              <a:ext cx="333375" cy="68263"/>
            </a:xfrm>
            <a:custGeom>
              <a:avLst/>
              <a:gdLst>
                <a:gd name="T0" fmla="*/ 99 w 105"/>
                <a:gd name="T1" fmla="*/ 21 h 21"/>
                <a:gd name="T2" fmla="*/ 6 w 105"/>
                <a:gd name="T3" fmla="*/ 21 h 21"/>
                <a:gd name="T4" fmla="*/ 0 w 105"/>
                <a:gd name="T5" fmla="*/ 15 h 21"/>
                <a:gd name="T6" fmla="*/ 0 w 105"/>
                <a:gd name="T7" fmla="*/ 6 h 21"/>
                <a:gd name="T8" fmla="*/ 6 w 105"/>
                <a:gd name="T9" fmla="*/ 0 h 21"/>
                <a:gd name="T10" fmla="*/ 99 w 105"/>
                <a:gd name="T11" fmla="*/ 0 h 21"/>
                <a:gd name="T12" fmla="*/ 105 w 105"/>
                <a:gd name="T13" fmla="*/ 6 h 21"/>
                <a:gd name="T14" fmla="*/ 105 w 105"/>
                <a:gd name="T15" fmla="*/ 15 h 21"/>
                <a:gd name="T16" fmla="*/ 99 w 105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1">
                  <a:moveTo>
                    <a:pt x="99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2" y="0"/>
                    <a:pt x="105" y="2"/>
                    <a:pt x="105" y="6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9"/>
                    <a:pt x="102" y="21"/>
                    <a:pt x="99" y="21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06">
              <a:extLst>
                <a:ext uri="{FF2B5EF4-FFF2-40B4-BE49-F238E27FC236}">
                  <a16:creationId xmlns:a16="http://schemas.microsoft.com/office/drawing/2014/main" id="{28ECADA6-129F-4A7E-B89B-251754146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7429500"/>
              <a:ext cx="1458913" cy="69850"/>
            </a:xfrm>
            <a:custGeom>
              <a:avLst/>
              <a:gdLst>
                <a:gd name="T0" fmla="*/ 452 w 459"/>
                <a:gd name="T1" fmla="*/ 22 h 22"/>
                <a:gd name="T2" fmla="*/ 6 w 459"/>
                <a:gd name="T3" fmla="*/ 22 h 22"/>
                <a:gd name="T4" fmla="*/ 0 w 459"/>
                <a:gd name="T5" fmla="*/ 16 h 22"/>
                <a:gd name="T6" fmla="*/ 0 w 459"/>
                <a:gd name="T7" fmla="*/ 6 h 22"/>
                <a:gd name="T8" fmla="*/ 6 w 459"/>
                <a:gd name="T9" fmla="*/ 0 h 22"/>
                <a:gd name="T10" fmla="*/ 452 w 459"/>
                <a:gd name="T11" fmla="*/ 0 h 22"/>
                <a:gd name="T12" fmla="*/ 459 w 459"/>
                <a:gd name="T13" fmla="*/ 6 h 22"/>
                <a:gd name="T14" fmla="*/ 459 w 459"/>
                <a:gd name="T15" fmla="*/ 16 h 22"/>
                <a:gd name="T16" fmla="*/ 452 w 459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9" h="22">
                  <a:moveTo>
                    <a:pt x="452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56" y="0"/>
                    <a:pt x="459" y="3"/>
                    <a:pt x="459" y="6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9" y="19"/>
                    <a:pt x="456" y="22"/>
                    <a:pt x="452" y="22"/>
                  </a:cubicBezTo>
                  <a:close/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07">
              <a:extLst>
                <a:ext uri="{FF2B5EF4-FFF2-40B4-BE49-F238E27FC236}">
                  <a16:creationId xmlns:a16="http://schemas.microsoft.com/office/drawing/2014/main" id="{6669C5E9-ECED-4CDE-B874-E4F4F203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7826375"/>
              <a:ext cx="1624013" cy="69850"/>
            </a:xfrm>
            <a:custGeom>
              <a:avLst/>
              <a:gdLst>
                <a:gd name="T0" fmla="*/ 505 w 511"/>
                <a:gd name="T1" fmla="*/ 22 h 22"/>
                <a:gd name="T2" fmla="*/ 6 w 511"/>
                <a:gd name="T3" fmla="*/ 22 h 22"/>
                <a:gd name="T4" fmla="*/ 0 w 511"/>
                <a:gd name="T5" fmla="*/ 16 h 22"/>
                <a:gd name="T6" fmla="*/ 0 w 511"/>
                <a:gd name="T7" fmla="*/ 6 h 22"/>
                <a:gd name="T8" fmla="*/ 6 w 511"/>
                <a:gd name="T9" fmla="*/ 0 h 22"/>
                <a:gd name="T10" fmla="*/ 505 w 511"/>
                <a:gd name="T11" fmla="*/ 0 h 22"/>
                <a:gd name="T12" fmla="*/ 511 w 511"/>
                <a:gd name="T13" fmla="*/ 6 h 22"/>
                <a:gd name="T14" fmla="*/ 511 w 511"/>
                <a:gd name="T15" fmla="*/ 16 h 22"/>
                <a:gd name="T16" fmla="*/ 505 w 51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22">
                  <a:moveTo>
                    <a:pt x="505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08" y="0"/>
                    <a:pt x="511" y="3"/>
                    <a:pt x="511" y="6"/>
                  </a:cubicBezTo>
                  <a:cubicBezTo>
                    <a:pt x="511" y="16"/>
                    <a:pt x="511" y="16"/>
                    <a:pt x="511" y="16"/>
                  </a:cubicBezTo>
                  <a:cubicBezTo>
                    <a:pt x="511" y="19"/>
                    <a:pt x="508" y="22"/>
                    <a:pt x="505" y="22"/>
                  </a:cubicBezTo>
                  <a:close/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108">
              <a:extLst>
                <a:ext uri="{FF2B5EF4-FFF2-40B4-BE49-F238E27FC236}">
                  <a16:creationId xmlns:a16="http://schemas.microsoft.com/office/drawing/2014/main" id="{64AE8651-B00A-4E06-ADBD-DC9D6C16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7610475"/>
              <a:ext cx="1820863" cy="69850"/>
            </a:xfrm>
            <a:custGeom>
              <a:avLst/>
              <a:gdLst>
                <a:gd name="T0" fmla="*/ 567 w 573"/>
                <a:gd name="T1" fmla="*/ 22 h 22"/>
                <a:gd name="T2" fmla="*/ 6 w 573"/>
                <a:gd name="T3" fmla="*/ 22 h 22"/>
                <a:gd name="T4" fmla="*/ 0 w 573"/>
                <a:gd name="T5" fmla="*/ 16 h 22"/>
                <a:gd name="T6" fmla="*/ 0 w 573"/>
                <a:gd name="T7" fmla="*/ 6 h 22"/>
                <a:gd name="T8" fmla="*/ 6 w 573"/>
                <a:gd name="T9" fmla="*/ 0 h 22"/>
                <a:gd name="T10" fmla="*/ 567 w 573"/>
                <a:gd name="T11" fmla="*/ 0 h 22"/>
                <a:gd name="T12" fmla="*/ 573 w 573"/>
                <a:gd name="T13" fmla="*/ 6 h 22"/>
                <a:gd name="T14" fmla="*/ 573 w 573"/>
                <a:gd name="T15" fmla="*/ 16 h 22"/>
                <a:gd name="T16" fmla="*/ 567 w 57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3" h="22">
                  <a:moveTo>
                    <a:pt x="56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67" y="0"/>
                    <a:pt x="567" y="0"/>
                    <a:pt x="567" y="0"/>
                  </a:cubicBezTo>
                  <a:cubicBezTo>
                    <a:pt x="571" y="0"/>
                    <a:pt x="573" y="3"/>
                    <a:pt x="573" y="6"/>
                  </a:cubicBezTo>
                  <a:cubicBezTo>
                    <a:pt x="573" y="16"/>
                    <a:pt x="573" y="16"/>
                    <a:pt x="573" y="16"/>
                  </a:cubicBezTo>
                  <a:cubicBezTo>
                    <a:pt x="573" y="19"/>
                    <a:pt x="571" y="22"/>
                    <a:pt x="567" y="22"/>
                  </a:cubicBezTo>
                  <a:close/>
                </a:path>
              </a:pathLst>
            </a:custGeom>
            <a:solidFill>
              <a:srgbClr val="39B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109">
              <a:extLst>
                <a:ext uri="{FF2B5EF4-FFF2-40B4-BE49-F238E27FC236}">
                  <a16:creationId xmlns:a16="http://schemas.microsoft.com/office/drawing/2014/main" id="{22ED0B8E-EEEA-473D-A43C-2EB1091DC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263" y="7429500"/>
              <a:ext cx="1192213" cy="69850"/>
            </a:xfrm>
            <a:custGeom>
              <a:avLst/>
              <a:gdLst>
                <a:gd name="T0" fmla="*/ 369 w 375"/>
                <a:gd name="T1" fmla="*/ 22 h 22"/>
                <a:gd name="T2" fmla="*/ 6 w 375"/>
                <a:gd name="T3" fmla="*/ 22 h 22"/>
                <a:gd name="T4" fmla="*/ 0 w 375"/>
                <a:gd name="T5" fmla="*/ 16 h 22"/>
                <a:gd name="T6" fmla="*/ 0 w 375"/>
                <a:gd name="T7" fmla="*/ 6 h 22"/>
                <a:gd name="T8" fmla="*/ 6 w 375"/>
                <a:gd name="T9" fmla="*/ 0 h 22"/>
                <a:gd name="T10" fmla="*/ 369 w 375"/>
                <a:gd name="T11" fmla="*/ 0 h 22"/>
                <a:gd name="T12" fmla="*/ 375 w 375"/>
                <a:gd name="T13" fmla="*/ 6 h 22"/>
                <a:gd name="T14" fmla="*/ 375 w 375"/>
                <a:gd name="T15" fmla="*/ 16 h 22"/>
                <a:gd name="T16" fmla="*/ 369 w 37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22">
                  <a:moveTo>
                    <a:pt x="36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2" y="0"/>
                    <a:pt x="375" y="3"/>
                    <a:pt x="375" y="6"/>
                  </a:cubicBezTo>
                  <a:cubicBezTo>
                    <a:pt x="375" y="16"/>
                    <a:pt x="375" y="16"/>
                    <a:pt x="375" y="16"/>
                  </a:cubicBezTo>
                  <a:cubicBezTo>
                    <a:pt x="375" y="19"/>
                    <a:pt x="372" y="22"/>
                    <a:pt x="369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110">
              <a:extLst>
                <a:ext uri="{FF2B5EF4-FFF2-40B4-BE49-F238E27FC236}">
                  <a16:creationId xmlns:a16="http://schemas.microsoft.com/office/drawing/2014/main" id="{09461AD4-8D9B-4636-B15A-BDE180D8C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4792663"/>
              <a:ext cx="703263" cy="66675"/>
            </a:xfrm>
            <a:custGeom>
              <a:avLst/>
              <a:gdLst>
                <a:gd name="T0" fmla="*/ 215 w 221"/>
                <a:gd name="T1" fmla="*/ 21 h 21"/>
                <a:gd name="T2" fmla="*/ 6 w 221"/>
                <a:gd name="T3" fmla="*/ 21 h 21"/>
                <a:gd name="T4" fmla="*/ 0 w 221"/>
                <a:gd name="T5" fmla="*/ 15 h 21"/>
                <a:gd name="T6" fmla="*/ 0 w 221"/>
                <a:gd name="T7" fmla="*/ 6 h 21"/>
                <a:gd name="T8" fmla="*/ 6 w 221"/>
                <a:gd name="T9" fmla="*/ 0 h 21"/>
                <a:gd name="T10" fmla="*/ 215 w 221"/>
                <a:gd name="T11" fmla="*/ 0 h 21"/>
                <a:gd name="T12" fmla="*/ 221 w 221"/>
                <a:gd name="T13" fmla="*/ 6 h 21"/>
                <a:gd name="T14" fmla="*/ 221 w 221"/>
                <a:gd name="T15" fmla="*/ 15 h 21"/>
                <a:gd name="T16" fmla="*/ 215 w 2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1">
                  <a:moveTo>
                    <a:pt x="2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2"/>
                    <a:pt x="221" y="6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1" y="19"/>
                    <a:pt x="218" y="21"/>
                    <a:pt x="215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11">
              <a:extLst>
                <a:ext uri="{FF2B5EF4-FFF2-40B4-BE49-F238E27FC236}">
                  <a16:creationId xmlns:a16="http://schemas.microsoft.com/office/drawing/2014/main" id="{94E57AF1-1110-4567-B8D9-4F6ECAF1C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4973638"/>
              <a:ext cx="703263" cy="69850"/>
            </a:xfrm>
            <a:custGeom>
              <a:avLst/>
              <a:gdLst>
                <a:gd name="T0" fmla="*/ 215 w 221"/>
                <a:gd name="T1" fmla="*/ 22 h 22"/>
                <a:gd name="T2" fmla="*/ 6 w 221"/>
                <a:gd name="T3" fmla="*/ 22 h 22"/>
                <a:gd name="T4" fmla="*/ 0 w 221"/>
                <a:gd name="T5" fmla="*/ 16 h 22"/>
                <a:gd name="T6" fmla="*/ 0 w 221"/>
                <a:gd name="T7" fmla="*/ 6 h 22"/>
                <a:gd name="T8" fmla="*/ 6 w 221"/>
                <a:gd name="T9" fmla="*/ 0 h 22"/>
                <a:gd name="T10" fmla="*/ 215 w 221"/>
                <a:gd name="T11" fmla="*/ 0 h 22"/>
                <a:gd name="T12" fmla="*/ 221 w 221"/>
                <a:gd name="T13" fmla="*/ 6 h 22"/>
                <a:gd name="T14" fmla="*/ 221 w 221"/>
                <a:gd name="T15" fmla="*/ 16 h 22"/>
                <a:gd name="T16" fmla="*/ 215 w 22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2">
                  <a:moveTo>
                    <a:pt x="215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3"/>
                    <a:pt x="221" y="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9"/>
                    <a:pt x="218" y="22"/>
                    <a:pt x="215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112">
              <a:extLst>
                <a:ext uri="{FF2B5EF4-FFF2-40B4-BE49-F238E27FC236}">
                  <a16:creationId xmlns:a16="http://schemas.microsoft.com/office/drawing/2014/main" id="{E89A0690-3C54-4D10-9303-DC4E22AF2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5157788"/>
              <a:ext cx="703263" cy="66675"/>
            </a:xfrm>
            <a:custGeom>
              <a:avLst/>
              <a:gdLst>
                <a:gd name="T0" fmla="*/ 215 w 221"/>
                <a:gd name="T1" fmla="*/ 21 h 21"/>
                <a:gd name="T2" fmla="*/ 6 w 221"/>
                <a:gd name="T3" fmla="*/ 21 h 21"/>
                <a:gd name="T4" fmla="*/ 0 w 221"/>
                <a:gd name="T5" fmla="*/ 15 h 21"/>
                <a:gd name="T6" fmla="*/ 0 w 221"/>
                <a:gd name="T7" fmla="*/ 6 h 21"/>
                <a:gd name="T8" fmla="*/ 6 w 221"/>
                <a:gd name="T9" fmla="*/ 0 h 21"/>
                <a:gd name="T10" fmla="*/ 215 w 221"/>
                <a:gd name="T11" fmla="*/ 0 h 21"/>
                <a:gd name="T12" fmla="*/ 221 w 221"/>
                <a:gd name="T13" fmla="*/ 6 h 21"/>
                <a:gd name="T14" fmla="*/ 221 w 221"/>
                <a:gd name="T15" fmla="*/ 15 h 21"/>
                <a:gd name="T16" fmla="*/ 215 w 2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1">
                  <a:moveTo>
                    <a:pt x="2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2"/>
                    <a:pt x="221" y="6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1" y="19"/>
                    <a:pt x="218" y="21"/>
                    <a:pt x="215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13">
              <a:extLst>
                <a:ext uri="{FF2B5EF4-FFF2-40B4-BE49-F238E27FC236}">
                  <a16:creationId xmlns:a16="http://schemas.microsoft.com/office/drawing/2014/main" id="{10B7844F-D85C-488A-B822-D6526E567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5340350"/>
              <a:ext cx="614363" cy="69850"/>
            </a:xfrm>
            <a:custGeom>
              <a:avLst/>
              <a:gdLst>
                <a:gd name="T0" fmla="*/ 187 w 193"/>
                <a:gd name="T1" fmla="*/ 22 h 22"/>
                <a:gd name="T2" fmla="*/ 6 w 193"/>
                <a:gd name="T3" fmla="*/ 22 h 22"/>
                <a:gd name="T4" fmla="*/ 0 w 193"/>
                <a:gd name="T5" fmla="*/ 16 h 22"/>
                <a:gd name="T6" fmla="*/ 0 w 193"/>
                <a:gd name="T7" fmla="*/ 6 h 22"/>
                <a:gd name="T8" fmla="*/ 6 w 193"/>
                <a:gd name="T9" fmla="*/ 0 h 22"/>
                <a:gd name="T10" fmla="*/ 187 w 193"/>
                <a:gd name="T11" fmla="*/ 0 h 22"/>
                <a:gd name="T12" fmla="*/ 193 w 193"/>
                <a:gd name="T13" fmla="*/ 6 h 22"/>
                <a:gd name="T14" fmla="*/ 193 w 193"/>
                <a:gd name="T15" fmla="*/ 16 h 22"/>
                <a:gd name="T16" fmla="*/ 187 w 19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2">
                  <a:moveTo>
                    <a:pt x="18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9"/>
                    <a:pt x="190" y="22"/>
                    <a:pt x="18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14">
              <a:extLst>
                <a:ext uri="{FF2B5EF4-FFF2-40B4-BE49-F238E27FC236}">
                  <a16:creationId xmlns:a16="http://schemas.microsoft.com/office/drawing/2014/main" id="{0597ABE1-C1B5-4E8C-BEAF-F07C10D61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5521325"/>
              <a:ext cx="614363" cy="69850"/>
            </a:xfrm>
            <a:custGeom>
              <a:avLst/>
              <a:gdLst>
                <a:gd name="T0" fmla="*/ 187 w 193"/>
                <a:gd name="T1" fmla="*/ 22 h 22"/>
                <a:gd name="T2" fmla="*/ 6 w 193"/>
                <a:gd name="T3" fmla="*/ 22 h 22"/>
                <a:gd name="T4" fmla="*/ 0 w 193"/>
                <a:gd name="T5" fmla="*/ 16 h 22"/>
                <a:gd name="T6" fmla="*/ 0 w 193"/>
                <a:gd name="T7" fmla="*/ 6 h 22"/>
                <a:gd name="T8" fmla="*/ 6 w 193"/>
                <a:gd name="T9" fmla="*/ 0 h 22"/>
                <a:gd name="T10" fmla="*/ 187 w 193"/>
                <a:gd name="T11" fmla="*/ 0 h 22"/>
                <a:gd name="T12" fmla="*/ 193 w 193"/>
                <a:gd name="T13" fmla="*/ 6 h 22"/>
                <a:gd name="T14" fmla="*/ 193 w 193"/>
                <a:gd name="T15" fmla="*/ 16 h 22"/>
                <a:gd name="T16" fmla="*/ 187 w 19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2">
                  <a:moveTo>
                    <a:pt x="18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9"/>
                    <a:pt x="190" y="22"/>
                    <a:pt x="18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15">
              <a:extLst>
                <a:ext uri="{FF2B5EF4-FFF2-40B4-BE49-F238E27FC236}">
                  <a16:creationId xmlns:a16="http://schemas.microsoft.com/office/drawing/2014/main" id="{9B6AAF62-3A92-4532-9484-41AD738A4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5705475"/>
              <a:ext cx="614363" cy="66675"/>
            </a:xfrm>
            <a:custGeom>
              <a:avLst/>
              <a:gdLst>
                <a:gd name="T0" fmla="*/ 187 w 193"/>
                <a:gd name="T1" fmla="*/ 21 h 21"/>
                <a:gd name="T2" fmla="*/ 6 w 193"/>
                <a:gd name="T3" fmla="*/ 21 h 21"/>
                <a:gd name="T4" fmla="*/ 0 w 193"/>
                <a:gd name="T5" fmla="*/ 15 h 21"/>
                <a:gd name="T6" fmla="*/ 0 w 193"/>
                <a:gd name="T7" fmla="*/ 6 h 21"/>
                <a:gd name="T8" fmla="*/ 6 w 193"/>
                <a:gd name="T9" fmla="*/ 0 h 21"/>
                <a:gd name="T10" fmla="*/ 187 w 193"/>
                <a:gd name="T11" fmla="*/ 0 h 21"/>
                <a:gd name="T12" fmla="*/ 193 w 193"/>
                <a:gd name="T13" fmla="*/ 6 h 21"/>
                <a:gd name="T14" fmla="*/ 193 w 193"/>
                <a:gd name="T15" fmla="*/ 15 h 21"/>
                <a:gd name="T16" fmla="*/ 187 w 19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1">
                  <a:moveTo>
                    <a:pt x="187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2"/>
                    <a:pt x="193" y="6"/>
                  </a:cubicBezTo>
                  <a:cubicBezTo>
                    <a:pt x="193" y="15"/>
                    <a:pt x="193" y="15"/>
                    <a:pt x="193" y="15"/>
                  </a:cubicBezTo>
                  <a:cubicBezTo>
                    <a:pt x="193" y="19"/>
                    <a:pt x="190" y="21"/>
                    <a:pt x="187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16">
              <a:extLst>
                <a:ext uri="{FF2B5EF4-FFF2-40B4-BE49-F238E27FC236}">
                  <a16:creationId xmlns:a16="http://schemas.microsoft.com/office/drawing/2014/main" id="{94E397CA-EB8D-424C-A773-F88982A78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6254750"/>
              <a:ext cx="549275" cy="71438"/>
            </a:xfrm>
            <a:custGeom>
              <a:avLst/>
              <a:gdLst>
                <a:gd name="T0" fmla="*/ 167 w 173"/>
                <a:gd name="T1" fmla="*/ 22 h 22"/>
                <a:gd name="T2" fmla="*/ 6 w 173"/>
                <a:gd name="T3" fmla="*/ 22 h 22"/>
                <a:gd name="T4" fmla="*/ 0 w 173"/>
                <a:gd name="T5" fmla="*/ 16 h 22"/>
                <a:gd name="T6" fmla="*/ 0 w 173"/>
                <a:gd name="T7" fmla="*/ 6 h 22"/>
                <a:gd name="T8" fmla="*/ 6 w 173"/>
                <a:gd name="T9" fmla="*/ 0 h 22"/>
                <a:gd name="T10" fmla="*/ 167 w 173"/>
                <a:gd name="T11" fmla="*/ 0 h 22"/>
                <a:gd name="T12" fmla="*/ 173 w 173"/>
                <a:gd name="T13" fmla="*/ 6 h 22"/>
                <a:gd name="T14" fmla="*/ 173 w 173"/>
                <a:gd name="T15" fmla="*/ 16 h 22"/>
                <a:gd name="T16" fmla="*/ 167 w 17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2">
                  <a:moveTo>
                    <a:pt x="16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0" y="0"/>
                    <a:pt x="173" y="3"/>
                    <a:pt x="173" y="6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19"/>
                    <a:pt x="170" y="22"/>
                    <a:pt x="16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17">
              <a:extLst>
                <a:ext uri="{FF2B5EF4-FFF2-40B4-BE49-F238E27FC236}">
                  <a16:creationId xmlns:a16="http://schemas.microsoft.com/office/drawing/2014/main" id="{514BA7D5-160A-4FA5-903F-1B28587C3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6440488"/>
              <a:ext cx="703263" cy="66675"/>
            </a:xfrm>
            <a:custGeom>
              <a:avLst/>
              <a:gdLst>
                <a:gd name="T0" fmla="*/ 215 w 221"/>
                <a:gd name="T1" fmla="*/ 21 h 21"/>
                <a:gd name="T2" fmla="*/ 6 w 221"/>
                <a:gd name="T3" fmla="*/ 21 h 21"/>
                <a:gd name="T4" fmla="*/ 0 w 221"/>
                <a:gd name="T5" fmla="*/ 15 h 21"/>
                <a:gd name="T6" fmla="*/ 0 w 221"/>
                <a:gd name="T7" fmla="*/ 6 h 21"/>
                <a:gd name="T8" fmla="*/ 6 w 221"/>
                <a:gd name="T9" fmla="*/ 0 h 21"/>
                <a:gd name="T10" fmla="*/ 215 w 221"/>
                <a:gd name="T11" fmla="*/ 0 h 21"/>
                <a:gd name="T12" fmla="*/ 221 w 221"/>
                <a:gd name="T13" fmla="*/ 6 h 21"/>
                <a:gd name="T14" fmla="*/ 221 w 221"/>
                <a:gd name="T15" fmla="*/ 15 h 21"/>
                <a:gd name="T16" fmla="*/ 215 w 2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1">
                  <a:moveTo>
                    <a:pt x="2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2"/>
                    <a:pt x="221" y="6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1" y="19"/>
                    <a:pt x="218" y="21"/>
                    <a:pt x="215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Freeform 118">
              <a:extLst>
                <a:ext uri="{FF2B5EF4-FFF2-40B4-BE49-F238E27FC236}">
                  <a16:creationId xmlns:a16="http://schemas.microsoft.com/office/drawing/2014/main" id="{A403832A-9391-4FA0-9EC3-EE6E4D865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6621463"/>
              <a:ext cx="703263" cy="69850"/>
            </a:xfrm>
            <a:custGeom>
              <a:avLst/>
              <a:gdLst>
                <a:gd name="T0" fmla="*/ 215 w 221"/>
                <a:gd name="T1" fmla="*/ 22 h 22"/>
                <a:gd name="T2" fmla="*/ 6 w 221"/>
                <a:gd name="T3" fmla="*/ 22 h 22"/>
                <a:gd name="T4" fmla="*/ 0 w 221"/>
                <a:gd name="T5" fmla="*/ 16 h 22"/>
                <a:gd name="T6" fmla="*/ 0 w 221"/>
                <a:gd name="T7" fmla="*/ 6 h 22"/>
                <a:gd name="T8" fmla="*/ 6 w 221"/>
                <a:gd name="T9" fmla="*/ 0 h 22"/>
                <a:gd name="T10" fmla="*/ 215 w 221"/>
                <a:gd name="T11" fmla="*/ 0 h 22"/>
                <a:gd name="T12" fmla="*/ 221 w 221"/>
                <a:gd name="T13" fmla="*/ 6 h 22"/>
                <a:gd name="T14" fmla="*/ 221 w 221"/>
                <a:gd name="T15" fmla="*/ 16 h 22"/>
                <a:gd name="T16" fmla="*/ 215 w 22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2">
                  <a:moveTo>
                    <a:pt x="215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3"/>
                    <a:pt x="221" y="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9"/>
                    <a:pt x="218" y="22"/>
                    <a:pt x="215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119">
              <a:extLst>
                <a:ext uri="{FF2B5EF4-FFF2-40B4-BE49-F238E27FC236}">
                  <a16:creationId xmlns:a16="http://schemas.microsoft.com/office/drawing/2014/main" id="{20E6979A-ED3E-455D-A7A8-F59394C4B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6805613"/>
              <a:ext cx="703263" cy="66675"/>
            </a:xfrm>
            <a:custGeom>
              <a:avLst/>
              <a:gdLst>
                <a:gd name="T0" fmla="*/ 215 w 221"/>
                <a:gd name="T1" fmla="*/ 21 h 21"/>
                <a:gd name="T2" fmla="*/ 6 w 221"/>
                <a:gd name="T3" fmla="*/ 21 h 21"/>
                <a:gd name="T4" fmla="*/ 0 w 221"/>
                <a:gd name="T5" fmla="*/ 15 h 21"/>
                <a:gd name="T6" fmla="*/ 0 w 221"/>
                <a:gd name="T7" fmla="*/ 6 h 21"/>
                <a:gd name="T8" fmla="*/ 6 w 221"/>
                <a:gd name="T9" fmla="*/ 0 h 21"/>
                <a:gd name="T10" fmla="*/ 215 w 221"/>
                <a:gd name="T11" fmla="*/ 0 h 21"/>
                <a:gd name="T12" fmla="*/ 221 w 221"/>
                <a:gd name="T13" fmla="*/ 6 h 21"/>
                <a:gd name="T14" fmla="*/ 221 w 221"/>
                <a:gd name="T15" fmla="*/ 15 h 21"/>
                <a:gd name="T16" fmla="*/ 215 w 2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1">
                  <a:moveTo>
                    <a:pt x="2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2"/>
                    <a:pt x="221" y="6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1" y="19"/>
                    <a:pt x="218" y="21"/>
                    <a:pt x="215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Freeform 120">
              <a:extLst>
                <a:ext uri="{FF2B5EF4-FFF2-40B4-BE49-F238E27FC236}">
                  <a16:creationId xmlns:a16="http://schemas.microsoft.com/office/drawing/2014/main" id="{6AEC9E7F-25EA-4955-A583-6FC50D07A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6986588"/>
              <a:ext cx="614363" cy="69850"/>
            </a:xfrm>
            <a:custGeom>
              <a:avLst/>
              <a:gdLst>
                <a:gd name="T0" fmla="*/ 187 w 193"/>
                <a:gd name="T1" fmla="*/ 22 h 22"/>
                <a:gd name="T2" fmla="*/ 6 w 193"/>
                <a:gd name="T3" fmla="*/ 22 h 22"/>
                <a:gd name="T4" fmla="*/ 0 w 193"/>
                <a:gd name="T5" fmla="*/ 16 h 22"/>
                <a:gd name="T6" fmla="*/ 0 w 193"/>
                <a:gd name="T7" fmla="*/ 6 h 22"/>
                <a:gd name="T8" fmla="*/ 6 w 193"/>
                <a:gd name="T9" fmla="*/ 0 h 22"/>
                <a:gd name="T10" fmla="*/ 187 w 193"/>
                <a:gd name="T11" fmla="*/ 0 h 22"/>
                <a:gd name="T12" fmla="*/ 193 w 193"/>
                <a:gd name="T13" fmla="*/ 6 h 22"/>
                <a:gd name="T14" fmla="*/ 193 w 193"/>
                <a:gd name="T15" fmla="*/ 16 h 22"/>
                <a:gd name="T16" fmla="*/ 187 w 19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2">
                  <a:moveTo>
                    <a:pt x="18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9"/>
                    <a:pt x="190" y="22"/>
                    <a:pt x="18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Freeform 121">
              <a:extLst>
                <a:ext uri="{FF2B5EF4-FFF2-40B4-BE49-F238E27FC236}">
                  <a16:creationId xmlns:a16="http://schemas.microsoft.com/office/drawing/2014/main" id="{B298E86E-A121-485E-BC97-5997C8A8E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7167563"/>
              <a:ext cx="614363" cy="69850"/>
            </a:xfrm>
            <a:custGeom>
              <a:avLst/>
              <a:gdLst>
                <a:gd name="T0" fmla="*/ 187 w 193"/>
                <a:gd name="T1" fmla="*/ 22 h 22"/>
                <a:gd name="T2" fmla="*/ 6 w 193"/>
                <a:gd name="T3" fmla="*/ 22 h 22"/>
                <a:gd name="T4" fmla="*/ 0 w 193"/>
                <a:gd name="T5" fmla="*/ 16 h 22"/>
                <a:gd name="T6" fmla="*/ 0 w 193"/>
                <a:gd name="T7" fmla="*/ 6 h 22"/>
                <a:gd name="T8" fmla="*/ 6 w 193"/>
                <a:gd name="T9" fmla="*/ 0 h 22"/>
                <a:gd name="T10" fmla="*/ 187 w 193"/>
                <a:gd name="T11" fmla="*/ 0 h 22"/>
                <a:gd name="T12" fmla="*/ 193 w 193"/>
                <a:gd name="T13" fmla="*/ 6 h 22"/>
                <a:gd name="T14" fmla="*/ 193 w 193"/>
                <a:gd name="T15" fmla="*/ 16 h 22"/>
                <a:gd name="T16" fmla="*/ 187 w 19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2">
                  <a:moveTo>
                    <a:pt x="18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9"/>
                    <a:pt x="190" y="22"/>
                    <a:pt x="18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Freeform 122">
              <a:extLst>
                <a:ext uri="{FF2B5EF4-FFF2-40B4-BE49-F238E27FC236}">
                  <a16:creationId xmlns:a16="http://schemas.microsoft.com/office/drawing/2014/main" id="{FFCA64EE-EE5A-469D-86A3-5E9348E6B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7353300"/>
              <a:ext cx="614363" cy="66675"/>
            </a:xfrm>
            <a:custGeom>
              <a:avLst/>
              <a:gdLst>
                <a:gd name="T0" fmla="*/ 187 w 193"/>
                <a:gd name="T1" fmla="*/ 21 h 21"/>
                <a:gd name="T2" fmla="*/ 6 w 193"/>
                <a:gd name="T3" fmla="*/ 21 h 21"/>
                <a:gd name="T4" fmla="*/ 0 w 193"/>
                <a:gd name="T5" fmla="*/ 15 h 21"/>
                <a:gd name="T6" fmla="*/ 0 w 193"/>
                <a:gd name="T7" fmla="*/ 6 h 21"/>
                <a:gd name="T8" fmla="*/ 6 w 193"/>
                <a:gd name="T9" fmla="*/ 0 h 21"/>
                <a:gd name="T10" fmla="*/ 187 w 193"/>
                <a:gd name="T11" fmla="*/ 0 h 21"/>
                <a:gd name="T12" fmla="*/ 193 w 193"/>
                <a:gd name="T13" fmla="*/ 6 h 21"/>
                <a:gd name="T14" fmla="*/ 193 w 193"/>
                <a:gd name="T15" fmla="*/ 15 h 21"/>
                <a:gd name="T16" fmla="*/ 187 w 19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1">
                  <a:moveTo>
                    <a:pt x="187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2"/>
                    <a:pt x="193" y="6"/>
                  </a:cubicBezTo>
                  <a:cubicBezTo>
                    <a:pt x="193" y="15"/>
                    <a:pt x="193" y="15"/>
                    <a:pt x="193" y="15"/>
                  </a:cubicBezTo>
                  <a:cubicBezTo>
                    <a:pt x="193" y="19"/>
                    <a:pt x="190" y="21"/>
                    <a:pt x="187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9" name="Group 82">
            <a:extLst>
              <a:ext uri="{FF2B5EF4-FFF2-40B4-BE49-F238E27FC236}">
                <a16:creationId xmlns:a16="http://schemas.microsoft.com/office/drawing/2014/main" id="{AC80D197-E62A-4F85-A161-FA05BD909848}"/>
              </a:ext>
            </a:extLst>
          </p:cNvPr>
          <p:cNvGrpSpPr/>
          <p:nvPr/>
        </p:nvGrpSpPr>
        <p:grpSpPr>
          <a:xfrm>
            <a:off x="15799280" y="5728838"/>
            <a:ext cx="2905126" cy="3641726"/>
            <a:chOff x="10744200" y="5038725"/>
            <a:chExt cx="2905126" cy="3641726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1E4518A4-9438-435B-85B9-C55DA7DD9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5" y="6770688"/>
              <a:ext cx="111125" cy="1770063"/>
            </a:xfrm>
            <a:custGeom>
              <a:avLst/>
              <a:gdLst>
                <a:gd name="T0" fmla="*/ 35 w 35"/>
                <a:gd name="T1" fmla="*/ 550 h 556"/>
                <a:gd name="T2" fmla="*/ 21 w 35"/>
                <a:gd name="T3" fmla="*/ 556 h 556"/>
                <a:gd name="T4" fmla="*/ 6 w 35"/>
                <a:gd name="T5" fmla="*/ 551 h 556"/>
                <a:gd name="T6" fmla="*/ 0 w 35"/>
                <a:gd name="T7" fmla="*/ 536 h 556"/>
                <a:gd name="T8" fmla="*/ 0 w 35"/>
                <a:gd name="T9" fmla="*/ 18 h 556"/>
                <a:gd name="T10" fmla="*/ 13 w 35"/>
                <a:gd name="T11" fmla="*/ 0 h 556"/>
                <a:gd name="T12" fmla="*/ 7 w 35"/>
                <a:gd name="T13" fmla="*/ 14 h 556"/>
                <a:gd name="T14" fmla="*/ 7 w 35"/>
                <a:gd name="T15" fmla="*/ 531 h 556"/>
                <a:gd name="T16" fmla="*/ 13 w 35"/>
                <a:gd name="T17" fmla="*/ 546 h 556"/>
                <a:gd name="T18" fmla="*/ 28 w 35"/>
                <a:gd name="T19" fmla="*/ 552 h 556"/>
                <a:gd name="T20" fmla="*/ 35 w 35"/>
                <a:gd name="T21" fmla="*/ 55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56">
                  <a:moveTo>
                    <a:pt x="35" y="550"/>
                  </a:moveTo>
                  <a:cubicBezTo>
                    <a:pt x="32" y="554"/>
                    <a:pt x="26" y="556"/>
                    <a:pt x="21" y="556"/>
                  </a:cubicBezTo>
                  <a:cubicBezTo>
                    <a:pt x="15" y="556"/>
                    <a:pt x="10" y="554"/>
                    <a:pt x="6" y="551"/>
                  </a:cubicBezTo>
                  <a:cubicBezTo>
                    <a:pt x="3" y="547"/>
                    <a:pt x="0" y="542"/>
                    <a:pt x="0" y="5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0"/>
                    <a:pt x="6" y="3"/>
                    <a:pt x="13" y="0"/>
                  </a:cubicBezTo>
                  <a:cubicBezTo>
                    <a:pt x="10" y="3"/>
                    <a:pt x="7" y="8"/>
                    <a:pt x="7" y="14"/>
                  </a:cubicBezTo>
                  <a:cubicBezTo>
                    <a:pt x="7" y="531"/>
                    <a:pt x="7" y="531"/>
                    <a:pt x="7" y="531"/>
                  </a:cubicBezTo>
                  <a:cubicBezTo>
                    <a:pt x="7" y="537"/>
                    <a:pt x="10" y="542"/>
                    <a:pt x="13" y="546"/>
                  </a:cubicBezTo>
                  <a:cubicBezTo>
                    <a:pt x="17" y="549"/>
                    <a:pt x="22" y="552"/>
                    <a:pt x="28" y="552"/>
                  </a:cubicBezTo>
                  <a:cubicBezTo>
                    <a:pt x="30" y="552"/>
                    <a:pt x="33" y="551"/>
                    <a:pt x="35" y="550"/>
                  </a:cubicBezTo>
                  <a:close/>
                </a:path>
              </a:pathLst>
            </a:custGeom>
            <a:solidFill>
              <a:srgbClr val="82B1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1D9779A2-C156-4C1B-B8C5-7ECB2E8A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0350" y="6764338"/>
              <a:ext cx="107950" cy="1763713"/>
            </a:xfrm>
            <a:custGeom>
              <a:avLst/>
              <a:gdLst>
                <a:gd name="T0" fmla="*/ 34 w 34"/>
                <a:gd name="T1" fmla="*/ 20 h 554"/>
                <a:gd name="T2" fmla="*/ 34 w 34"/>
                <a:gd name="T3" fmla="*/ 538 h 554"/>
                <a:gd name="T4" fmla="*/ 28 w 34"/>
                <a:gd name="T5" fmla="*/ 552 h 554"/>
                <a:gd name="T6" fmla="*/ 21 w 34"/>
                <a:gd name="T7" fmla="*/ 554 h 554"/>
                <a:gd name="T8" fmla="*/ 6 w 34"/>
                <a:gd name="T9" fmla="*/ 548 h 554"/>
                <a:gd name="T10" fmla="*/ 0 w 34"/>
                <a:gd name="T11" fmla="*/ 533 h 554"/>
                <a:gd name="T12" fmla="*/ 0 w 34"/>
                <a:gd name="T13" fmla="*/ 16 h 554"/>
                <a:gd name="T14" fmla="*/ 6 w 34"/>
                <a:gd name="T15" fmla="*/ 2 h 554"/>
                <a:gd name="T16" fmla="*/ 14 w 34"/>
                <a:gd name="T17" fmla="*/ 0 h 554"/>
                <a:gd name="T18" fmla="*/ 28 w 34"/>
                <a:gd name="T19" fmla="*/ 6 h 554"/>
                <a:gd name="T20" fmla="*/ 34 w 34"/>
                <a:gd name="T21" fmla="*/ 2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54">
                  <a:moveTo>
                    <a:pt x="34" y="20"/>
                  </a:moveTo>
                  <a:cubicBezTo>
                    <a:pt x="34" y="538"/>
                    <a:pt x="34" y="538"/>
                    <a:pt x="34" y="538"/>
                  </a:cubicBezTo>
                  <a:cubicBezTo>
                    <a:pt x="34" y="544"/>
                    <a:pt x="32" y="549"/>
                    <a:pt x="28" y="552"/>
                  </a:cubicBezTo>
                  <a:cubicBezTo>
                    <a:pt x="26" y="553"/>
                    <a:pt x="23" y="554"/>
                    <a:pt x="21" y="554"/>
                  </a:cubicBezTo>
                  <a:cubicBezTo>
                    <a:pt x="15" y="554"/>
                    <a:pt x="10" y="551"/>
                    <a:pt x="6" y="548"/>
                  </a:cubicBezTo>
                  <a:cubicBezTo>
                    <a:pt x="3" y="544"/>
                    <a:pt x="0" y="539"/>
                    <a:pt x="0" y="5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0"/>
                    <a:pt x="3" y="5"/>
                    <a:pt x="6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9" y="0"/>
                    <a:pt x="24" y="2"/>
                    <a:pt x="28" y="6"/>
                  </a:cubicBezTo>
                  <a:cubicBezTo>
                    <a:pt x="32" y="10"/>
                    <a:pt x="34" y="15"/>
                    <a:pt x="34" y="20"/>
                  </a:cubicBezTo>
                  <a:close/>
                </a:path>
              </a:pathLst>
            </a:custGeom>
            <a:solidFill>
              <a:srgbClr val="A2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98F8B526-8AF6-4DBF-BED7-6EA4406EF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75" y="6770688"/>
              <a:ext cx="112713" cy="1770063"/>
            </a:xfrm>
            <a:custGeom>
              <a:avLst/>
              <a:gdLst>
                <a:gd name="T0" fmla="*/ 35 w 35"/>
                <a:gd name="T1" fmla="*/ 550 h 556"/>
                <a:gd name="T2" fmla="*/ 21 w 35"/>
                <a:gd name="T3" fmla="*/ 556 h 556"/>
                <a:gd name="T4" fmla="*/ 6 w 35"/>
                <a:gd name="T5" fmla="*/ 551 h 556"/>
                <a:gd name="T6" fmla="*/ 0 w 35"/>
                <a:gd name="T7" fmla="*/ 536 h 556"/>
                <a:gd name="T8" fmla="*/ 0 w 35"/>
                <a:gd name="T9" fmla="*/ 18 h 556"/>
                <a:gd name="T10" fmla="*/ 13 w 35"/>
                <a:gd name="T11" fmla="*/ 0 h 556"/>
                <a:gd name="T12" fmla="*/ 7 w 35"/>
                <a:gd name="T13" fmla="*/ 14 h 556"/>
                <a:gd name="T14" fmla="*/ 7 w 35"/>
                <a:gd name="T15" fmla="*/ 531 h 556"/>
                <a:gd name="T16" fmla="*/ 13 w 35"/>
                <a:gd name="T17" fmla="*/ 546 h 556"/>
                <a:gd name="T18" fmla="*/ 28 w 35"/>
                <a:gd name="T19" fmla="*/ 552 h 556"/>
                <a:gd name="T20" fmla="*/ 35 w 35"/>
                <a:gd name="T21" fmla="*/ 55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56">
                  <a:moveTo>
                    <a:pt x="35" y="550"/>
                  </a:moveTo>
                  <a:cubicBezTo>
                    <a:pt x="32" y="554"/>
                    <a:pt x="26" y="556"/>
                    <a:pt x="21" y="556"/>
                  </a:cubicBezTo>
                  <a:cubicBezTo>
                    <a:pt x="15" y="556"/>
                    <a:pt x="10" y="554"/>
                    <a:pt x="6" y="551"/>
                  </a:cubicBezTo>
                  <a:cubicBezTo>
                    <a:pt x="3" y="547"/>
                    <a:pt x="0" y="542"/>
                    <a:pt x="0" y="5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0"/>
                    <a:pt x="6" y="3"/>
                    <a:pt x="13" y="0"/>
                  </a:cubicBezTo>
                  <a:cubicBezTo>
                    <a:pt x="10" y="3"/>
                    <a:pt x="7" y="8"/>
                    <a:pt x="7" y="14"/>
                  </a:cubicBezTo>
                  <a:cubicBezTo>
                    <a:pt x="7" y="531"/>
                    <a:pt x="7" y="531"/>
                    <a:pt x="7" y="531"/>
                  </a:cubicBezTo>
                  <a:cubicBezTo>
                    <a:pt x="7" y="537"/>
                    <a:pt x="10" y="542"/>
                    <a:pt x="13" y="546"/>
                  </a:cubicBezTo>
                  <a:cubicBezTo>
                    <a:pt x="17" y="549"/>
                    <a:pt x="22" y="552"/>
                    <a:pt x="28" y="552"/>
                  </a:cubicBezTo>
                  <a:cubicBezTo>
                    <a:pt x="30" y="552"/>
                    <a:pt x="33" y="551"/>
                    <a:pt x="35" y="550"/>
                  </a:cubicBezTo>
                  <a:close/>
                </a:path>
              </a:pathLst>
            </a:custGeom>
            <a:solidFill>
              <a:srgbClr val="82B1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F7DC664C-3D84-4473-838D-D1AC80B3F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600" y="6764338"/>
              <a:ext cx="109538" cy="1763713"/>
            </a:xfrm>
            <a:custGeom>
              <a:avLst/>
              <a:gdLst>
                <a:gd name="T0" fmla="*/ 34 w 34"/>
                <a:gd name="T1" fmla="*/ 20 h 554"/>
                <a:gd name="T2" fmla="*/ 34 w 34"/>
                <a:gd name="T3" fmla="*/ 538 h 554"/>
                <a:gd name="T4" fmla="*/ 28 w 34"/>
                <a:gd name="T5" fmla="*/ 552 h 554"/>
                <a:gd name="T6" fmla="*/ 21 w 34"/>
                <a:gd name="T7" fmla="*/ 554 h 554"/>
                <a:gd name="T8" fmla="*/ 6 w 34"/>
                <a:gd name="T9" fmla="*/ 548 h 554"/>
                <a:gd name="T10" fmla="*/ 0 w 34"/>
                <a:gd name="T11" fmla="*/ 533 h 554"/>
                <a:gd name="T12" fmla="*/ 0 w 34"/>
                <a:gd name="T13" fmla="*/ 16 h 554"/>
                <a:gd name="T14" fmla="*/ 6 w 34"/>
                <a:gd name="T15" fmla="*/ 2 h 554"/>
                <a:gd name="T16" fmla="*/ 14 w 34"/>
                <a:gd name="T17" fmla="*/ 0 h 554"/>
                <a:gd name="T18" fmla="*/ 28 w 34"/>
                <a:gd name="T19" fmla="*/ 6 h 554"/>
                <a:gd name="T20" fmla="*/ 34 w 34"/>
                <a:gd name="T21" fmla="*/ 2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54">
                  <a:moveTo>
                    <a:pt x="34" y="20"/>
                  </a:moveTo>
                  <a:cubicBezTo>
                    <a:pt x="34" y="538"/>
                    <a:pt x="34" y="538"/>
                    <a:pt x="34" y="538"/>
                  </a:cubicBezTo>
                  <a:cubicBezTo>
                    <a:pt x="34" y="544"/>
                    <a:pt x="32" y="549"/>
                    <a:pt x="28" y="552"/>
                  </a:cubicBezTo>
                  <a:cubicBezTo>
                    <a:pt x="26" y="553"/>
                    <a:pt x="23" y="554"/>
                    <a:pt x="21" y="554"/>
                  </a:cubicBezTo>
                  <a:cubicBezTo>
                    <a:pt x="15" y="554"/>
                    <a:pt x="10" y="551"/>
                    <a:pt x="6" y="548"/>
                  </a:cubicBezTo>
                  <a:cubicBezTo>
                    <a:pt x="3" y="544"/>
                    <a:pt x="0" y="539"/>
                    <a:pt x="0" y="5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0"/>
                    <a:pt x="3" y="5"/>
                    <a:pt x="6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9" y="0"/>
                    <a:pt x="24" y="2"/>
                    <a:pt x="28" y="6"/>
                  </a:cubicBezTo>
                  <a:cubicBezTo>
                    <a:pt x="32" y="10"/>
                    <a:pt x="34" y="15"/>
                    <a:pt x="34" y="20"/>
                  </a:cubicBezTo>
                  <a:close/>
                </a:path>
              </a:pathLst>
            </a:custGeom>
            <a:solidFill>
              <a:srgbClr val="A2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E750B95D-2DF7-43CF-BFB9-F871F2756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1925" y="7081838"/>
              <a:ext cx="1341438" cy="512763"/>
            </a:xfrm>
            <a:custGeom>
              <a:avLst/>
              <a:gdLst>
                <a:gd name="T0" fmla="*/ 67 w 421"/>
                <a:gd name="T1" fmla="*/ 157 h 161"/>
                <a:gd name="T2" fmla="*/ 369 w 421"/>
                <a:gd name="T3" fmla="*/ 115 h 161"/>
                <a:gd name="T4" fmla="*/ 416 w 421"/>
                <a:gd name="T5" fmla="*/ 52 h 161"/>
                <a:gd name="T6" fmla="*/ 416 w 421"/>
                <a:gd name="T7" fmla="*/ 52 h 161"/>
                <a:gd name="T8" fmla="*/ 353 w 421"/>
                <a:gd name="T9" fmla="*/ 4 h 161"/>
                <a:gd name="T10" fmla="*/ 51 w 421"/>
                <a:gd name="T11" fmla="*/ 47 h 161"/>
                <a:gd name="T12" fmla="*/ 4 w 421"/>
                <a:gd name="T13" fmla="*/ 109 h 161"/>
                <a:gd name="T14" fmla="*/ 4 w 421"/>
                <a:gd name="T15" fmla="*/ 109 h 161"/>
                <a:gd name="T16" fmla="*/ 67 w 421"/>
                <a:gd name="T17" fmla="*/ 1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1" h="161">
                  <a:moveTo>
                    <a:pt x="67" y="157"/>
                  </a:moveTo>
                  <a:cubicBezTo>
                    <a:pt x="369" y="115"/>
                    <a:pt x="369" y="115"/>
                    <a:pt x="369" y="115"/>
                  </a:cubicBezTo>
                  <a:cubicBezTo>
                    <a:pt x="399" y="110"/>
                    <a:pt x="421" y="82"/>
                    <a:pt x="416" y="52"/>
                  </a:cubicBezTo>
                  <a:cubicBezTo>
                    <a:pt x="416" y="52"/>
                    <a:pt x="416" y="52"/>
                    <a:pt x="416" y="52"/>
                  </a:cubicBezTo>
                  <a:cubicBezTo>
                    <a:pt x="412" y="21"/>
                    <a:pt x="384" y="0"/>
                    <a:pt x="353" y="4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21" y="51"/>
                    <a:pt x="0" y="79"/>
                    <a:pt x="4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8" y="140"/>
                    <a:pt x="37" y="161"/>
                    <a:pt x="67" y="157"/>
                  </a:cubicBezTo>
                  <a:close/>
                </a:path>
              </a:pathLst>
            </a:custGeom>
            <a:solidFill>
              <a:srgbClr val="0F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FA5B397A-EE3B-4487-92E5-B5D39548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575" y="7210425"/>
              <a:ext cx="576263" cy="1336675"/>
            </a:xfrm>
            <a:custGeom>
              <a:avLst/>
              <a:gdLst>
                <a:gd name="T0" fmla="*/ 175 w 181"/>
                <a:gd name="T1" fmla="*/ 349 h 420"/>
                <a:gd name="T2" fmla="*/ 115 w 181"/>
                <a:gd name="T3" fmla="*/ 50 h 420"/>
                <a:gd name="T4" fmla="*/ 50 w 181"/>
                <a:gd name="T5" fmla="*/ 6 h 420"/>
                <a:gd name="T6" fmla="*/ 50 w 181"/>
                <a:gd name="T7" fmla="*/ 6 h 420"/>
                <a:gd name="T8" fmla="*/ 6 w 181"/>
                <a:gd name="T9" fmla="*/ 72 h 420"/>
                <a:gd name="T10" fmla="*/ 66 w 181"/>
                <a:gd name="T11" fmla="*/ 371 h 420"/>
                <a:gd name="T12" fmla="*/ 132 w 181"/>
                <a:gd name="T13" fmla="*/ 414 h 420"/>
                <a:gd name="T14" fmla="*/ 132 w 181"/>
                <a:gd name="T15" fmla="*/ 414 h 420"/>
                <a:gd name="T16" fmla="*/ 175 w 181"/>
                <a:gd name="T17" fmla="*/ 349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420">
                  <a:moveTo>
                    <a:pt x="175" y="349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09" y="20"/>
                    <a:pt x="80" y="0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20" y="12"/>
                    <a:pt x="0" y="42"/>
                    <a:pt x="6" y="72"/>
                  </a:cubicBezTo>
                  <a:cubicBezTo>
                    <a:pt x="66" y="371"/>
                    <a:pt x="66" y="371"/>
                    <a:pt x="66" y="371"/>
                  </a:cubicBezTo>
                  <a:cubicBezTo>
                    <a:pt x="72" y="401"/>
                    <a:pt x="102" y="420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62" y="408"/>
                    <a:pt x="181" y="379"/>
                    <a:pt x="175" y="349"/>
                  </a:cubicBezTo>
                  <a:close/>
                </a:path>
              </a:pathLst>
            </a:custGeom>
            <a:solidFill>
              <a:srgbClr val="0F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CAAEAAEC-AAEA-4CE8-AA8B-2613448A3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575" y="8240713"/>
              <a:ext cx="579438" cy="300038"/>
            </a:xfrm>
            <a:custGeom>
              <a:avLst/>
              <a:gdLst>
                <a:gd name="T0" fmla="*/ 182 w 182"/>
                <a:gd name="T1" fmla="*/ 94 h 94"/>
                <a:gd name="T2" fmla="*/ 182 w 182"/>
                <a:gd name="T3" fmla="*/ 91 h 94"/>
                <a:gd name="T4" fmla="*/ 91 w 182"/>
                <a:gd name="T5" fmla="*/ 0 h 94"/>
                <a:gd name="T6" fmla="*/ 0 w 182"/>
                <a:gd name="T7" fmla="*/ 91 h 94"/>
                <a:gd name="T8" fmla="*/ 0 w 182"/>
                <a:gd name="T9" fmla="*/ 94 h 94"/>
                <a:gd name="T10" fmla="*/ 182 w 182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94">
                  <a:moveTo>
                    <a:pt x="182" y="94"/>
                  </a:moveTo>
                  <a:cubicBezTo>
                    <a:pt x="182" y="93"/>
                    <a:pt x="182" y="92"/>
                    <a:pt x="182" y="91"/>
                  </a:cubicBezTo>
                  <a:cubicBezTo>
                    <a:pt x="182" y="41"/>
                    <a:pt x="141" y="0"/>
                    <a:pt x="91" y="0"/>
                  </a:cubicBezTo>
                  <a:cubicBezTo>
                    <a:pt x="40" y="0"/>
                    <a:pt x="0" y="41"/>
                    <a:pt x="0" y="91"/>
                  </a:cubicBezTo>
                  <a:cubicBezTo>
                    <a:pt x="0" y="92"/>
                    <a:pt x="0" y="93"/>
                    <a:pt x="0" y="94"/>
                  </a:cubicBezTo>
                  <a:lnTo>
                    <a:pt x="182" y="94"/>
                  </a:lnTo>
                  <a:close/>
                </a:path>
              </a:pathLst>
            </a:custGeom>
            <a:solidFill>
              <a:srgbClr val="011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08C5D278-6511-4F17-BFB0-3FE8B0601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4625" y="6410325"/>
              <a:ext cx="257175" cy="255588"/>
            </a:xfrm>
            <a:custGeom>
              <a:avLst/>
              <a:gdLst>
                <a:gd name="T0" fmla="*/ 81 w 81"/>
                <a:gd name="T1" fmla="*/ 0 h 80"/>
                <a:gd name="T2" fmla="*/ 81 w 81"/>
                <a:gd name="T3" fmla="*/ 80 h 80"/>
                <a:gd name="T4" fmla="*/ 46 w 81"/>
                <a:gd name="T5" fmla="*/ 80 h 80"/>
                <a:gd name="T6" fmla="*/ 0 w 81"/>
                <a:gd name="T7" fmla="*/ 40 h 80"/>
                <a:gd name="T8" fmla="*/ 14 w 81"/>
                <a:gd name="T9" fmla="*/ 12 h 80"/>
                <a:gd name="T10" fmla="*/ 46 w 81"/>
                <a:gd name="T11" fmla="*/ 0 h 80"/>
                <a:gd name="T12" fmla="*/ 81 w 81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80">
                  <a:moveTo>
                    <a:pt x="81" y="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21" y="80"/>
                    <a:pt x="0" y="62"/>
                    <a:pt x="0" y="40"/>
                  </a:cubicBezTo>
                  <a:cubicBezTo>
                    <a:pt x="0" y="29"/>
                    <a:pt x="5" y="19"/>
                    <a:pt x="14" y="12"/>
                  </a:cubicBezTo>
                  <a:cubicBezTo>
                    <a:pt x="22" y="5"/>
                    <a:pt x="34" y="0"/>
                    <a:pt x="46" y="0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2B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3AA7D2AA-063E-4D7D-913F-2901590B2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6700" y="6365875"/>
              <a:ext cx="212725" cy="163513"/>
            </a:xfrm>
            <a:custGeom>
              <a:avLst/>
              <a:gdLst>
                <a:gd name="T0" fmla="*/ 60 w 67"/>
                <a:gd name="T1" fmla="*/ 43 h 51"/>
                <a:gd name="T2" fmla="*/ 22 w 67"/>
                <a:gd name="T3" fmla="*/ 32 h 51"/>
                <a:gd name="T4" fmla="*/ 3 w 67"/>
                <a:gd name="T5" fmla="*/ 0 h 51"/>
                <a:gd name="T6" fmla="*/ 3 w 67"/>
                <a:gd name="T7" fmla="*/ 0 h 51"/>
                <a:gd name="T8" fmla="*/ 67 w 67"/>
                <a:gd name="T9" fmla="*/ 18 h 51"/>
                <a:gd name="T10" fmla="*/ 60 w 67"/>
                <a:gd name="T11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1">
                  <a:moveTo>
                    <a:pt x="60" y="43"/>
                  </a:moveTo>
                  <a:cubicBezTo>
                    <a:pt x="52" y="51"/>
                    <a:pt x="40" y="50"/>
                    <a:pt x="22" y="32"/>
                  </a:cubicBezTo>
                  <a:cubicBezTo>
                    <a:pt x="8" y="29"/>
                    <a:pt x="0" y="14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7" y="18"/>
                    <a:pt x="67" y="18"/>
                    <a:pt x="67" y="18"/>
                  </a:cubicBezTo>
                  <a:lnTo>
                    <a:pt x="60" y="43"/>
                  </a:lnTo>
                  <a:close/>
                </a:path>
              </a:pathLst>
            </a:custGeom>
            <a:solidFill>
              <a:srgbClr val="FBB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D88DE00-FFE5-4117-8380-A7677670A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5963" y="6007100"/>
              <a:ext cx="690563" cy="693738"/>
            </a:xfrm>
            <a:custGeom>
              <a:avLst/>
              <a:gdLst>
                <a:gd name="T0" fmla="*/ 18 w 217"/>
                <a:gd name="T1" fmla="*/ 200 h 218"/>
                <a:gd name="T2" fmla="*/ 18 w 217"/>
                <a:gd name="T3" fmla="*/ 200 h 218"/>
                <a:gd name="T4" fmla="*/ 18 w 217"/>
                <a:gd name="T5" fmla="*/ 135 h 218"/>
                <a:gd name="T6" fmla="*/ 134 w 217"/>
                <a:gd name="T7" fmla="*/ 18 h 218"/>
                <a:gd name="T8" fmla="*/ 199 w 217"/>
                <a:gd name="T9" fmla="*/ 18 h 218"/>
                <a:gd name="T10" fmla="*/ 199 w 217"/>
                <a:gd name="T11" fmla="*/ 18 h 218"/>
                <a:gd name="T12" fmla="*/ 199 w 217"/>
                <a:gd name="T13" fmla="*/ 84 h 218"/>
                <a:gd name="T14" fmla="*/ 83 w 217"/>
                <a:gd name="T15" fmla="*/ 200 h 218"/>
                <a:gd name="T16" fmla="*/ 18 w 217"/>
                <a:gd name="T17" fmla="*/ 20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18">
                  <a:moveTo>
                    <a:pt x="18" y="200"/>
                  </a:moveTo>
                  <a:cubicBezTo>
                    <a:pt x="18" y="200"/>
                    <a:pt x="18" y="200"/>
                    <a:pt x="18" y="200"/>
                  </a:cubicBezTo>
                  <a:cubicBezTo>
                    <a:pt x="0" y="182"/>
                    <a:pt x="0" y="153"/>
                    <a:pt x="18" y="135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52" y="0"/>
                    <a:pt x="181" y="0"/>
                    <a:pt x="199" y="18"/>
                  </a:cubicBezTo>
                  <a:cubicBezTo>
                    <a:pt x="199" y="18"/>
                    <a:pt x="199" y="18"/>
                    <a:pt x="199" y="18"/>
                  </a:cubicBezTo>
                  <a:cubicBezTo>
                    <a:pt x="217" y="36"/>
                    <a:pt x="217" y="66"/>
                    <a:pt x="199" y="84"/>
                  </a:cubicBezTo>
                  <a:cubicBezTo>
                    <a:pt x="83" y="200"/>
                    <a:pt x="83" y="200"/>
                    <a:pt x="83" y="200"/>
                  </a:cubicBezTo>
                  <a:cubicBezTo>
                    <a:pt x="65" y="218"/>
                    <a:pt x="36" y="218"/>
                    <a:pt x="18" y="200"/>
                  </a:cubicBezTo>
                  <a:close/>
                </a:path>
              </a:pathLst>
            </a:custGeom>
            <a:solidFill>
              <a:srgbClr val="9BC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27A8496D-126E-47DF-9E75-91A6F5134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4025" y="6391275"/>
              <a:ext cx="558800" cy="293688"/>
            </a:xfrm>
            <a:custGeom>
              <a:avLst/>
              <a:gdLst>
                <a:gd name="T0" fmla="*/ 175 w 175"/>
                <a:gd name="T1" fmla="*/ 46 h 92"/>
                <a:gd name="T2" fmla="*/ 129 w 175"/>
                <a:gd name="T3" fmla="*/ 92 h 92"/>
                <a:gd name="T4" fmla="*/ 0 w 175"/>
                <a:gd name="T5" fmla="*/ 92 h 92"/>
                <a:gd name="T6" fmla="*/ 0 w 175"/>
                <a:gd name="T7" fmla="*/ 0 h 92"/>
                <a:gd name="T8" fmla="*/ 129 w 175"/>
                <a:gd name="T9" fmla="*/ 0 h 92"/>
                <a:gd name="T10" fmla="*/ 175 w 175"/>
                <a:gd name="T11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92">
                  <a:moveTo>
                    <a:pt x="175" y="46"/>
                  </a:moveTo>
                  <a:cubicBezTo>
                    <a:pt x="175" y="72"/>
                    <a:pt x="154" y="92"/>
                    <a:pt x="129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4" y="0"/>
                    <a:pt x="175" y="21"/>
                    <a:pt x="175" y="46"/>
                  </a:cubicBezTo>
                  <a:close/>
                </a:path>
              </a:pathLst>
            </a:custGeom>
            <a:solidFill>
              <a:srgbClr val="9BC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621C7376-6D66-4E37-A4F6-AB1E18887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9100" y="6365875"/>
              <a:ext cx="60325" cy="341313"/>
            </a:xfrm>
            <a:custGeom>
              <a:avLst/>
              <a:gdLst>
                <a:gd name="T0" fmla="*/ 9 w 19"/>
                <a:gd name="T1" fmla="*/ 107 h 107"/>
                <a:gd name="T2" fmla="*/ 9 w 19"/>
                <a:gd name="T3" fmla="*/ 107 h 107"/>
                <a:gd name="T4" fmla="*/ 0 w 19"/>
                <a:gd name="T5" fmla="*/ 98 h 107"/>
                <a:gd name="T6" fmla="*/ 0 w 19"/>
                <a:gd name="T7" fmla="*/ 9 h 107"/>
                <a:gd name="T8" fmla="*/ 9 w 19"/>
                <a:gd name="T9" fmla="*/ 0 h 107"/>
                <a:gd name="T10" fmla="*/ 9 w 19"/>
                <a:gd name="T11" fmla="*/ 0 h 107"/>
                <a:gd name="T12" fmla="*/ 19 w 19"/>
                <a:gd name="T13" fmla="*/ 9 h 107"/>
                <a:gd name="T14" fmla="*/ 19 w 19"/>
                <a:gd name="T15" fmla="*/ 98 h 107"/>
                <a:gd name="T16" fmla="*/ 9 w 19"/>
                <a:gd name="T1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7">
                  <a:moveTo>
                    <a:pt x="9" y="107"/>
                  </a:moveTo>
                  <a:cubicBezTo>
                    <a:pt x="9" y="107"/>
                    <a:pt x="9" y="107"/>
                    <a:pt x="9" y="107"/>
                  </a:cubicBezTo>
                  <a:cubicBezTo>
                    <a:pt x="4" y="107"/>
                    <a:pt x="0" y="103"/>
                    <a:pt x="0" y="9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103"/>
                    <a:pt x="14" y="107"/>
                    <a:pt x="9" y="107"/>
                  </a:cubicBezTo>
                  <a:close/>
                </a:path>
              </a:pathLst>
            </a:custGeom>
            <a:solidFill>
              <a:srgbClr val="9BC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 17">
              <a:extLst>
                <a:ext uri="{FF2B5EF4-FFF2-40B4-BE49-F238E27FC236}">
                  <a16:creationId xmlns:a16="http://schemas.microsoft.com/office/drawing/2014/main" id="{6A427709-75A8-432C-B12F-22ADB53FC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9225" y="5902325"/>
              <a:ext cx="481013" cy="1090613"/>
            </a:xfrm>
            <a:custGeom>
              <a:avLst/>
              <a:gdLst>
                <a:gd name="T0" fmla="*/ 151 w 151"/>
                <a:gd name="T1" fmla="*/ 141 h 343"/>
                <a:gd name="T2" fmla="*/ 151 w 151"/>
                <a:gd name="T3" fmla="*/ 343 h 343"/>
                <a:gd name="T4" fmla="*/ 129 w 151"/>
                <a:gd name="T5" fmla="*/ 343 h 343"/>
                <a:gd name="T6" fmla="*/ 129 w 151"/>
                <a:gd name="T7" fmla="*/ 141 h 343"/>
                <a:gd name="T8" fmla="*/ 88 w 151"/>
                <a:gd name="T9" fmla="*/ 41 h 343"/>
                <a:gd name="T10" fmla="*/ 0 w 151"/>
                <a:gd name="T11" fmla="*/ 1 h 343"/>
                <a:gd name="T12" fmla="*/ 10 w 151"/>
                <a:gd name="T13" fmla="*/ 0 h 343"/>
                <a:gd name="T14" fmla="*/ 110 w 151"/>
                <a:gd name="T15" fmla="*/ 41 h 343"/>
                <a:gd name="T16" fmla="*/ 151 w 151"/>
                <a:gd name="T17" fmla="*/ 14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343">
                  <a:moveTo>
                    <a:pt x="151" y="141"/>
                  </a:moveTo>
                  <a:cubicBezTo>
                    <a:pt x="151" y="343"/>
                    <a:pt x="151" y="343"/>
                    <a:pt x="151" y="343"/>
                  </a:cubicBezTo>
                  <a:cubicBezTo>
                    <a:pt x="129" y="343"/>
                    <a:pt x="129" y="343"/>
                    <a:pt x="129" y="343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02"/>
                    <a:pt x="113" y="67"/>
                    <a:pt x="88" y="41"/>
                  </a:cubicBezTo>
                  <a:cubicBezTo>
                    <a:pt x="65" y="18"/>
                    <a:pt x="34" y="3"/>
                    <a:pt x="0" y="1"/>
                  </a:cubicBezTo>
                  <a:cubicBezTo>
                    <a:pt x="3" y="0"/>
                    <a:pt x="7" y="0"/>
                    <a:pt x="10" y="0"/>
                  </a:cubicBezTo>
                  <a:cubicBezTo>
                    <a:pt x="49" y="0"/>
                    <a:pt x="84" y="16"/>
                    <a:pt x="110" y="41"/>
                  </a:cubicBezTo>
                  <a:cubicBezTo>
                    <a:pt x="135" y="67"/>
                    <a:pt x="151" y="102"/>
                    <a:pt x="151" y="141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 18">
              <a:extLst>
                <a:ext uri="{FF2B5EF4-FFF2-40B4-BE49-F238E27FC236}">
                  <a16:creationId xmlns:a16="http://schemas.microsoft.com/office/drawing/2014/main" id="{0306E0D0-6912-4793-A6CC-8F1F04D51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6475" y="5905500"/>
              <a:ext cx="823913" cy="1087438"/>
            </a:xfrm>
            <a:custGeom>
              <a:avLst/>
              <a:gdLst>
                <a:gd name="T0" fmla="*/ 259 w 259"/>
                <a:gd name="T1" fmla="*/ 140 h 342"/>
                <a:gd name="T2" fmla="*/ 259 w 259"/>
                <a:gd name="T3" fmla="*/ 342 h 342"/>
                <a:gd name="T4" fmla="*/ 0 w 259"/>
                <a:gd name="T5" fmla="*/ 342 h 342"/>
                <a:gd name="T6" fmla="*/ 0 w 259"/>
                <a:gd name="T7" fmla="*/ 140 h 342"/>
                <a:gd name="T8" fmla="*/ 45 w 259"/>
                <a:gd name="T9" fmla="*/ 37 h 342"/>
                <a:gd name="T10" fmla="*/ 129 w 259"/>
                <a:gd name="T11" fmla="*/ 0 h 342"/>
                <a:gd name="T12" fmla="*/ 130 w 259"/>
                <a:gd name="T13" fmla="*/ 0 h 342"/>
                <a:gd name="T14" fmla="*/ 211 w 259"/>
                <a:gd name="T15" fmla="*/ 34 h 342"/>
                <a:gd name="T16" fmla="*/ 218 w 259"/>
                <a:gd name="T17" fmla="*/ 40 h 342"/>
                <a:gd name="T18" fmla="*/ 259 w 259"/>
                <a:gd name="T19" fmla="*/ 14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42">
                  <a:moveTo>
                    <a:pt x="259" y="140"/>
                  </a:moveTo>
                  <a:cubicBezTo>
                    <a:pt x="259" y="342"/>
                    <a:pt x="259" y="342"/>
                    <a:pt x="259" y="342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99"/>
                    <a:pt x="17" y="62"/>
                    <a:pt x="45" y="37"/>
                  </a:cubicBezTo>
                  <a:cubicBezTo>
                    <a:pt x="67" y="16"/>
                    <a:pt x="97" y="2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61" y="2"/>
                    <a:pt x="189" y="15"/>
                    <a:pt x="211" y="34"/>
                  </a:cubicBezTo>
                  <a:cubicBezTo>
                    <a:pt x="213" y="36"/>
                    <a:pt x="216" y="38"/>
                    <a:pt x="218" y="40"/>
                  </a:cubicBezTo>
                  <a:cubicBezTo>
                    <a:pt x="243" y="66"/>
                    <a:pt x="259" y="101"/>
                    <a:pt x="259" y="140"/>
                  </a:cubicBezTo>
                  <a:close/>
                </a:path>
              </a:pathLst>
            </a:custGeom>
            <a:solidFill>
              <a:srgbClr val="BF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Rectangle 19">
              <a:extLst>
                <a:ext uri="{FF2B5EF4-FFF2-40B4-BE49-F238E27FC236}">
                  <a16:creationId xmlns:a16="http://schemas.microsoft.com/office/drawing/2014/main" id="{5ADFB538-89F7-4C2C-890C-74166E5B7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2900" y="6684963"/>
              <a:ext cx="525463" cy="31750"/>
            </a:xfrm>
            <a:prstGeom prst="rect">
              <a:avLst/>
            </a:pr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 20">
              <a:extLst>
                <a:ext uri="{FF2B5EF4-FFF2-40B4-BE49-F238E27FC236}">
                  <a16:creationId xmlns:a16="http://schemas.microsoft.com/office/drawing/2014/main" id="{7A9F5711-2473-4901-B261-59A7A0901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8150" y="6061075"/>
              <a:ext cx="68263" cy="655638"/>
            </a:xfrm>
            <a:custGeom>
              <a:avLst/>
              <a:gdLst>
                <a:gd name="T0" fmla="*/ 21 w 21"/>
                <a:gd name="T1" fmla="*/ 12 h 206"/>
                <a:gd name="T2" fmla="*/ 21 w 21"/>
                <a:gd name="T3" fmla="*/ 206 h 206"/>
                <a:gd name="T4" fmla="*/ 13 w 21"/>
                <a:gd name="T5" fmla="*/ 206 h 206"/>
                <a:gd name="T6" fmla="*/ 13 w 21"/>
                <a:gd name="T7" fmla="*/ 12 h 206"/>
                <a:gd name="T8" fmla="*/ 0 w 21"/>
                <a:gd name="T9" fmla="*/ 0 h 206"/>
                <a:gd name="T10" fmla="*/ 9 w 21"/>
                <a:gd name="T11" fmla="*/ 0 h 206"/>
                <a:gd name="T12" fmla="*/ 21 w 21"/>
                <a:gd name="T13" fmla="*/ 1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6">
                  <a:moveTo>
                    <a:pt x="21" y="12"/>
                  </a:moveTo>
                  <a:cubicBezTo>
                    <a:pt x="21" y="206"/>
                    <a:pt x="21" y="206"/>
                    <a:pt x="21" y="206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5"/>
                    <a:pt x="7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21" y="5"/>
                    <a:pt x="21" y="12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Freeform 21">
              <a:extLst>
                <a:ext uri="{FF2B5EF4-FFF2-40B4-BE49-F238E27FC236}">
                  <a16:creationId xmlns:a16="http://schemas.microsoft.com/office/drawing/2014/main" id="{29861DA7-2803-410D-B957-8B645BA8E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063" y="6061075"/>
              <a:ext cx="614363" cy="655638"/>
            </a:xfrm>
            <a:custGeom>
              <a:avLst/>
              <a:gdLst>
                <a:gd name="T0" fmla="*/ 193 w 193"/>
                <a:gd name="T1" fmla="*/ 12 h 206"/>
                <a:gd name="T2" fmla="*/ 193 w 193"/>
                <a:gd name="T3" fmla="*/ 206 h 206"/>
                <a:gd name="T4" fmla="*/ 0 w 193"/>
                <a:gd name="T5" fmla="*/ 206 h 206"/>
                <a:gd name="T6" fmla="*/ 0 w 193"/>
                <a:gd name="T7" fmla="*/ 13 h 206"/>
                <a:gd name="T8" fmla="*/ 14 w 193"/>
                <a:gd name="T9" fmla="*/ 0 h 206"/>
                <a:gd name="T10" fmla="*/ 180 w 193"/>
                <a:gd name="T11" fmla="*/ 0 h 206"/>
                <a:gd name="T12" fmla="*/ 193 w 193"/>
                <a:gd name="T13" fmla="*/ 1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206">
                  <a:moveTo>
                    <a:pt x="193" y="12"/>
                  </a:moveTo>
                  <a:cubicBezTo>
                    <a:pt x="193" y="206"/>
                    <a:pt x="193" y="206"/>
                    <a:pt x="193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22">
              <a:extLst>
                <a:ext uri="{FF2B5EF4-FFF2-40B4-BE49-F238E27FC236}">
                  <a16:creationId xmlns:a16="http://schemas.microsoft.com/office/drawing/2014/main" id="{2CA14782-1194-456B-8A24-543FCDF5D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9375" y="6286500"/>
              <a:ext cx="133350" cy="136525"/>
            </a:xfrm>
            <a:prstGeom prst="ellipse">
              <a:avLst/>
            </a:pr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Freeform 23">
              <a:extLst>
                <a:ext uri="{FF2B5EF4-FFF2-40B4-BE49-F238E27FC236}">
                  <a16:creationId xmlns:a16="http://schemas.microsoft.com/office/drawing/2014/main" id="{EA8938C7-F28D-4C59-9AE8-D4AFFEF2B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6525" y="6235700"/>
              <a:ext cx="73025" cy="82550"/>
            </a:xfrm>
            <a:custGeom>
              <a:avLst/>
              <a:gdLst>
                <a:gd name="T0" fmla="*/ 0 w 23"/>
                <a:gd name="T1" fmla="*/ 24 h 26"/>
                <a:gd name="T2" fmla="*/ 0 w 23"/>
                <a:gd name="T3" fmla="*/ 24 h 26"/>
                <a:gd name="T4" fmla="*/ 4 w 23"/>
                <a:gd name="T5" fmla="*/ 12 h 26"/>
                <a:gd name="T6" fmla="*/ 23 w 23"/>
                <a:gd name="T7" fmla="*/ 3 h 26"/>
                <a:gd name="T8" fmla="*/ 23 w 23"/>
                <a:gd name="T9" fmla="*/ 3 h 26"/>
                <a:gd name="T10" fmla="*/ 19 w 23"/>
                <a:gd name="T11" fmla="*/ 15 h 26"/>
                <a:gd name="T12" fmla="*/ 0 w 23"/>
                <a:gd name="T1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6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7" y="4"/>
                    <a:pt x="16" y="0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6" y="23"/>
                    <a:pt x="7" y="26"/>
                    <a:pt x="0" y="24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Freeform 24">
              <a:extLst>
                <a:ext uri="{FF2B5EF4-FFF2-40B4-BE49-F238E27FC236}">
                  <a16:creationId xmlns:a16="http://schemas.microsoft.com/office/drawing/2014/main" id="{8BBFC374-FF10-453A-9518-33107C752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0650" y="6235700"/>
              <a:ext cx="60325" cy="85725"/>
            </a:xfrm>
            <a:custGeom>
              <a:avLst/>
              <a:gdLst>
                <a:gd name="T0" fmla="*/ 14 w 19"/>
                <a:gd name="T1" fmla="*/ 27 h 27"/>
                <a:gd name="T2" fmla="*/ 14 w 19"/>
                <a:gd name="T3" fmla="*/ 27 h 27"/>
                <a:gd name="T4" fmla="*/ 3 w 19"/>
                <a:gd name="T5" fmla="*/ 12 h 27"/>
                <a:gd name="T6" fmla="*/ 4 w 19"/>
                <a:gd name="T7" fmla="*/ 0 h 27"/>
                <a:gd name="T8" fmla="*/ 4 w 19"/>
                <a:gd name="T9" fmla="*/ 0 h 27"/>
                <a:gd name="T10" fmla="*/ 16 w 19"/>
                <a:gd name="T11" fmla="*/ 14 h 27"/>
                <a:gd name="T12" fmla="*/ 14 w 19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7"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0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9" y="18"/>
                    <a:pt x="18" y="24"/>
                    <a:pt x="14" y="27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Freeform 25">
              <a:extLst>
                <a:ext uri="{FF2B5EF4-FFF2-40B4-BE49-F238E27FC236}">
                  <a16:creationId xmlns:a16="http://schemas.microsoft.com/office/drawing/2014/main" id="{E4BCB6DD-A7FB-458C-BAB4-1BF25BB0C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3888" y="6429375"/>
              <a:ext cx="212725" cy="163513"/>
            </a:xfrm>
            <a:custGeom>
              <a:avLst/>
              <a:gdLst>
                <a:gd name="T0" fmla="*/ 60 w 67"/>
                <a:gd name="T1" fmla="*/ 42 h 51"/>
                <a:gd name="T2" fmla="*/ 22 w 67"/>
                <a:gd name="T3" fmla="*/ 32 h 51"/>
                <a:gd name="T4" fmla="*/ 3 w 67"/>
                <a:gd name="T5" fmla="*/ 0 h 51"/>
                <a:gd name="T6" fmla="*/ 3 w 67"/>
                <a:gd name="T7" fmla="*/ 0 h 51"/>
                <a:gd name="T8" fmla="*/ 67 w 67"/>
                <a:gd name="T9" fmla="*/ 17 h 51"/>
                <a:gd name="T10" fmla="*/ 60 w 67"/>
                <a:gd name="T11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1">
                  <a:moveTo>
                    <a:pt x="60" y="42"/>
                  </a:moveTo>
                  <a:cubicBezTo>
                    <a:pt x="52" y="51"/>
                    <a:pt x="40" y="50"/>
                    <a:pt x="22" y="32"/>
                  </a:cubicBezTo>
                  <a:cubicBezTo>
                    <a:pt x="8" y="28"/>
                    <a:pt x="0" y="14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7" y="17"/>
                    <a:pt x="67" y="17"/>
                    <a:pt x="67" y="17"/>
                  </a:cubicBezTo>
                  <a:lnTo>
                    <a:pt x="60" y="42"/>
                  </a:lnTo>
                  <a:close/>
                </a:path>
              </a:pathLst>
            </a:custGeom>
            <a:solidFill>
              <a:srgbClr val="FBB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Freeform 26">
              <a:extLst>
                <a:ext uri="{FF2B5EF4-FFF2-40B4-BE49-F238E27FC236}">
                  <a16:creationId xmlns:a16="http://schemas.microsoft.com/office/drawing/2014/main" id="{FF3F7C99-E4F4-4201-A348-B224F4E6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8075" y="6070600"/>
              <a:ext cx="677863" cy="665163"/>
            </a:xfrm>
            <a:custGeom>
              <a:avLst/>
              <a:gdLst>
                <a:gd name="T0" fmla="*/ 213 w 213"/>
                <a:gd name="T1" fmla="*/ 49 h 209"/>
                <a:gd name="T2" fmla="*/ 199 w 213"/>
                <a:gd name="T3" fmla="*/ 79 h 209"/>
                <a:gd name="T4" fmla="*/ 85 w 213"/>
                <a:gd name="T5" fmla="*/ 193 h 209"/>
                <a:gd name="T6" fmla="*/ 83 w 213"/>
                <a:gd name="T7" fmla="*/ 195 h 209"/>
                <a:gd name="T8" fmla="*/ 48 w 213"/>
                <a:gd name="T9" fmla="*/ 208 h 209"/>
                <a:gd name="T10" fmla="*/ 47 w 213"/>
                <a:gd name="T11" fmla="*/ 208 h 209"/>
                <a:gd name="T12" fmla="*/ 29 w 213"/>
                <a:gd name="T13" fmla="*/ 208 h 209"/>
                <a:gd name="T14" fmla="*/ 18 w 213"/>
                <a:gd name="T15" fmla="*/ 200 h 209"/>
                <a:gd name="T16" fmla="*/ 18 w 213"/>
                <a:gd name="T17" fmla="*/ 134 h 209"/>
                <a:gd name="T18" fmla="*/ 134 w 213"/>
                <a:gd name="T19" fmla="*/ 18 h 209"/>
                <a:gd name="T20" fmla="*/ 199 w 213"/>
                <a:gd name="T21" fmla="*/ 18 h 209"/>
                <a:gd name="T22" fmla="*/ 213 w 213"/>
                <a:gd name="T23" fmla="*/ 4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3" h="209">
                  <a:moveTo>
                    <a:pt x="213" y="49"/>
                  </a:moveTo>
                  <a:cubicBezTo>
                    <a:pt x="212" y="60"/>
                    <a:pt x="208" y="70"/>
                    <a:pt x="199" y="79"/>
                  </a:cubicBezTo>
                  <a:cubicBezTo>
                    <a:pt x="85" y="193"/>
                    <a:pt x="85" y="193"/>
                    <a:pt x="85" y="193"/>
                  </a:cubicBezTo>
                  <a:cubicBezTo>
                    <a:pt x="83" y="195"/>
                    <a:pt x="83" y="195"/>
                    <a:pt x="83" y="195"/>
                  </a:cubicBezTo>
                  <a:cubicBezTo>
                    <a:pt x="74" y="204"/>
                    <a:pt x="61" y="209"/>
                    <a:pt x="48" y="208"/>
                  </a:cubicBezTo>
                  <a:cubicBezTo>
                    <a:pt x="48" y="208"/>
                    <a:pt x="47" y="208"/>
                    <a:pt x="47" y="208"/>
                  </a:cubicBezTo>
                  <a:cubicBezTo>
                    <a:pt x="29" y="208"/>
                    <a:pt x="29" y="208"/>
                    <a:pt x="29" y="208"/>
                  </a:cubicBezTo>
                  <a:cubicBezTo>
                    <a:pt x="25" y="206"/>
                    <a:pt x="21" y="203"/>
                    <a:pt x="18" y="200"/>
                  </a:cubicBezTo>
                  <a:cubicBezTo>
                    <a:pt x="0" y="182"/>
                    <a:pt x="0" y="152"/>
                    <a:pt x="18" y="134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52" y="0"/>
                    <a:pt x="181" y="0"/>
                    <a:pt x="199" y="18"/>
                  </a:cubicBezTo>
                  <a:cubicBezTo>
                    <a:pt x="208" y="27"/>
                    <a:pt x="212" y="38"/>
                    <a:pt x="213" y="49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Freeform 27">
              <a:extLst>
                <a:ext uri="{FF2B5EF4-FFF2-40B4-BE49-F238E27FC236}">
                  <a16:creationId xmlns:a16="http://schemas.microsoft.com/office/drawing/2014/main" id="{7621A77A-DF14-4CD0-8A37-DC56D779D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138" y="6454775"/>
              <a:ext cx="557213" cy="293688"/>
            </a:xfrm>
            <a:custGeom>
              <a:avLst/>
              <a:gdLst>
                <a:gd name="T0" fmla="*/ 175 w 175"/>
                <a:gd name="T1" fmla="*/ 46 h 92"/>
                <a:gd name="T2" fmla="*/ 167 w 175"/>
                <a:gd name="T3" fmla="*/ 72 h 92"/>
                <a:gd name="T4" fmla="*/ 165 w 175"/>
                <a:gd name="T5" fmla="*/ 74 h 92"/>
                <a:gd name="T6" fmla="*/ 130 w 175"/>
                <a:gd name="T7" fmla="*/ 87 h 92"/>
                <a:gd name="T8" fmla="*/ 129 w 175"/>
                <a:gd name="T9" fmla="*/ 87 h 92"/>
                <a:gd name="T10" fmla="*/ 7 w 175"/>
                <a:gd name="T11" fmla="*/ 87 h 92"/>
                <a:gd name="T12" fmla="*/ 4 w 175"/>
                <a:gd name="T13" fmla="*/ 92 h 92"/>
                <a:gd name="T14" fmla="*/ 0 w 175"/>
                <a:gd name="T15" fmla="*/ 92 h 92"/>
                <a:gd name="T16" fmla="*/ 0 w 175"/>
                <a:gd name="T17" fmla="*/ 0 h 92"/>
                <a:gd name="T18" fmla="*/ 129 w 175"/>
                <a:gd name="T19" fmla="*/ 0 h 92"/>
                <a:gd name="T20" fmla="*/ 175 w 175"/>
                <a:gd name="T21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92">
                  <a:moveTo>
                    <a:pt x="175" y="46"/>
                  </a:moveTo>
                  <a:cubicBezTo>
                    <a:pt x="175" y="56"/>
                    <a:pt x="172" y="64"/>
                    <a:pt x="167" y="72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56" y="83"/>
                    <a:pt x="143" y="88"/>
                    <a:pt x="130" y="87"/>
                  </a:cubicBezTo>
                  <a:cubicBezTo>
                    <a:pt x="130" y="87"/>
                    <a:pt x="129" y="87"/>
                    <a:pt x="129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5" y="91"/>
                    <a:pt x="4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4" y="0"/>
                    <a:pt x="175" y="21"/>
                    <a:pt x="175" y="46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Freeform 28">
              <a:extLst>
                <a:ext uri="{FF2B5EF4-FFF2-40B4-BE49-F238E27FC236}">
                  <a16:creationId xmlns:a16="http://schemas.microsoft.com/office/drawing/2014/main" id="{EFFF9437-2DE3-49AE-A511-1D889E640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6738" y="6592888"/>
              <a:ext cx="244475" cy="136525"/>
            </a:xfrm>
            <a:custGeom>
              <a:avLst/>
              <a:gdLst>
                <a:gd name="T0" fmla="*/ 77 w 77"/>
                <a:gd name="T1" fmla="*/ 43 h 43"/>
                <a:gd name="T2" fmla="*/ 46 w 77"/>
                <a:gd name="T3" fmla="*/ 43 h 43"/>
                <a:gd name="T4" fmla="*/ 0 w 77"/>
                <a:gd name="T5" fmla="*/ 3 h 43"/>
                <a:gd name="T6" fmla="*/ 0 w 77"/>
                <a:gd name="T7" fmla="*/ 0 h 43"/>
                <a:gd name="T8" fmla="*/ 46 w 77"/>
                <a:gd name="T9" fmla="*/ 38 h 43"/>
                <a:gd name="T10" fmla="*/ 77 w 77"/>
                <a:gd name="T11" fmla="*/ 38 h 43"/>
                <a:gd name="T12" fmla="*/ 77 w 77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43">
                  <a:moveTo>
                    <a:pt x="77" y="43"/>
                  </a:moveTo>
                  <a:cubicBezTo>
                    <a:pt x="46" y="43"/>
                    <a:pt x="46" y="43"/>
                    <a:pt x="46" y="43"/>
                  </a:cubicBezTo>
                  <a:cubicBezTo>
                    <a:pt x="21" y="43"/>
                    <a:pt x="0" y="25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21"/>
                    <a:pt x="22" y="38"/>
                    <a:pt x="46" y="38"/>
                  </a:cubicBezTo>
                  <a:cubicBezTo>
                    <a:pt x="77" y="38"/>
                    <a:pt x="77" y="38"/>
                    <a:pt x="77" y="38"/>
                  </a:cubicBezTo>
                  <a:lnTo>
                    <a:pt x="77" y="43"/>
                  </a:lnTo>
                  <a:close/>
                </a:path>
              </a:pathLst>
            </a:custGeom>
            <a:solidFill>
              <a:srgbClr val="E7A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Freeform 29">
              <a:extLst>
                <a:ext uri="{FF2B5EF4-FFF2-40B4-BE49-F238E27FC236}">
                  <a16:creationId xmlns:a16="http://schemas.microsoft.com/office/drawing/2014/main" id="{8B33377C-80A2-412F-B505-0473956A0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1213" y="6226175"/>
              <a:ext cx="974725" cy="544513"/>
            </a:xfrm>
            <a:custGeom>
              <a:avLst/>
              <a:gdLst>
                <a:gd name="T0" fmla="*/ 306 w 306"/>
                <a:gd name="T1" fmla="*/ 2 h 171"/>
                <a:gd name="T2" fmla="*/ 292 w 306"/>
                <a:gd name="T3" fmla="*/ 35 h 171"/>
                <a:gd name="T4" fmla="*/ 176 w 306"/>
                <a:gd name="T5" fmla="*/ 151 h 171"/>
                <a:gd name="T6" fmla="*/ 141 w 306"/>
                <a:gd name="T7" fmla="*/ 164 h 171"/>
                <a:gd name="T8" fmla="*/ 140 w 306"/>
                <a:gd name="T9" fmla="*/ 164 h 171"/>
                <a:gd name="T10" fmla="*/ 18 w 306"/>
                <a:gd name="T11" fmla="*/ 164 h 171"/>
                <a:gd name="T12" fmla="*/ 9 w 306"/>
                <a:gd name="T13" fmla="*/ 171 h 171"/>
                <a:gd name="T14" fmla="*/ 0 w 306"/>
                <a:gd name="T15" fmla="*/ 162 h 171"/>
                <a:gd name="T16" fmla="*/ 0 w 306"/>
                <a:gd name="T17" fmla="*/ 158 h 171"/>
                <a:gd name="T18" fmla="*/ 0 w 306"/>
                <a:gd name="T19" fmla="*/ 158 h 171"/>
                <a:gd name="T20" fmla="*/ 9 w 306"/>
                <a:gd name="T21" fmla="*/ 166 h 171"/>
                <a:gd name="T22" fmla="*/ 15 w 306"/>
                <a:gd name="T23" fmla="*/ 164 h 171"/>
                <a:gd name="T24" fmla="*/ 18 w 306"/>
                <a:gd name="T25" fmla="*/ 159 h 171"/>
                <a:gd name="T26" fmla="*/ 140 w 306"/>
                <a:gd name="T27" fmla="*/ 159 h 171"/>
                <a:gd name="T28" fmla="*/ 141 w 306"/>
                <a:gd name="T29" fmla="*/ 159 h 171"/>
                <a:gd name="T30" fmla="*/ 176 w 306"/>
                <a:gd name="T31" fmla="*/ 146 h 171"/>
                <a:gd name="T32" fmla="*/ 178 w 306"/>
                <a:gd name="T33" fmla="*/ 144 h 171"/>
                <a:gd name="T34" fmla="*/ 292 w 306"/>
                <a:gd name="T35" fmla="*/ 30 h 171"/>
                <a:gd name="T36" fmla="*/ 306 w 306"/>
                <a:gd name="T37" fmla="*/ 0 h 171"/>
                <a:gd name="T38" fmla="*/ 306 w 306"/>
                <a:gd name="T39" fmla="*/ 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6" h="171">
                  <a:moveTo>
                    <a:pt x="306" y="2"/>
                  </a:moveTo>
                  <a:cubicBezTo>
                    <a:pt x="306" y="14"/>
                    <a:pt x="301" y="26"/>
                    <a:pt x="292" y="35"/>
                  </a:cubicBezTo>
                  <a:cubicBezTo>
                    <a:pt x="176" y="151"/>
                    <a:pt x="176" y="151"/>
                    <a:pt x="176" y="151"/>
                  </a:cubicBezTo>
                  <a:cubicBezTo>
                    <a:pt x="166" y="161"/>
                    <a:pt x="153" y="165"/>
                    <a:pt x="141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17" y="168"/>
                    <a:pt x="14" y="171"/>
                    <a:pt x="9" y="171"/>
                  </a:cubicBezTo>
                  <a:cubicBezTo>
                    <a:pt x="4" y="171"/>
                    <a:pt x="0" y="167"/>
                    <a:pt x="0" y="162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" y="163"/>
                    <a:pt x="4" y="166"/>
                    <a:pt x="9" y="166"/>
                  </a:cubicBezTo>
                  <a:cubicBezTo>
                    <a:pt x="11" y="166"/>
                    <a:pt x="13" y="166"/>
                    <a:pt x="15" y="164"/>
                  </a:cubicBezTo>
                  <a:cubicBezTo>
                    <a:pt x="16" y="163"/>
                    <a:pt x="18" y="161"/>
                    <a:pt x="18" y="159"/>
                  </a:cubicBezTo>
                  <a:cubicBezTo>
                    <a:pt x="140" y="159"/>
                    <a:pt x="140" y="159"/>
                    <a:pt x="140" y="159"/>
                  </a:cubicBezTo>
                  <a:cubicBezTo>
                    <a:pt x="140" y="159"/>
                    <a:pt x="141" y="159"/>
                    <a:pt x="141" y="159"/>
                  </a:cubicBezTo>
                  <a:cubicBezTo>
                    <a:pt x="154" y="160"/>
                    <a:pt x="167" y="155"/>
                    <a:pt x="176" y="146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301" y="21"/>
                    <a:pt x="305" y="11"/>
                    <a:pt x="306" y="0"/>
                  </a:cubicBezTo>
                  <a:cubicBezTo>
                    <a:pt x="306" y="0"/>
                    <a:pt x="306" y="1"/>
                    <a:pt x="306" y="2"/>
                  </a:cubicBezTo>
                  <a:close/>
                </a:path>
              </a:pathLst>
            </a:custGeom>
            <a:solidFill>
              <a:srgbClr val="93B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 30">
              <a:extLst>
                <a:ext uri="{FF2B5EF4-FFF2-40B4-BE49-F238E27FC236}">
                  <a16:creationId xmlns:a16="http://schemas.microsoft.com/office/drawing/2014/main" id="{CC1AC206-3D98-4487-A51D-06729E961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6738" y="6473825"/>
              <a:ext cx="257175" cy="255588"/>
            </a:xfrm>
            <a:custGeom>
              <a:avLst/>
              <a:gdLst>
                <a:gd name="T0" fmla="*/ 81 w 81"/>
                <a:gd name="T1" fmla="*/ 0 h 80"/>
                <a:gd name="T2" fmla="*/ 81 w 81"/>
                <a:gd name="T3" fmla="*/ 80 h 80"/>
                <a:gd name="T4" fmla="*/ 77 w 81"/>
                <a:gd name="T5" fmla="*/ 80 h 80"/>
                <a:gd name="T6" fmla="*/ 77 w 81"/>
                <a:gd name="T7" fmla="*/ 75 h 80"/>
                <a:gd name="T8" fmla="*/ 46 w 81"/>
                <a:gd name="T9" fmla="*/ 75 h 80"/>
                <a:gd name="T10" fmla="*/ 0 w 81"/>
                <a:gd name="T11" fmla="*/ 37 h 80"/>
                <a:gd name="T12" fmla="*/ 13 w 81"/>
                <a:gd name="T13" fmla="*/ 12 h 80"/>
                <a:gd name="T14" fmla="*/ 24 w 81"/>
                <a:gd name="T15" fmla="*/ 6 h 80"/>
                <a:gd name="T16" fmla="*/ 46 w 81"/>
                <a:gd name="T17" fmla="*/ 0 h 80"/>
                <a:gd name="T18" fmla="*/ 81 w 81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0">
                  <a:moveTo>
                    <a:pt x="81" y="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22" y="75"/>
                    <a:pt x="1" y="58"/>
                    <a:pt x="0" y="37"/>
                  </a:cubicBezTo>
                  <a:cubicBezTo>
                    <a:pt x="1" y="28"/>
                    <a:pt x="6" y="19"/>
                    <a:pt x="13" y="12"/>
                  </a:cubicBezTo>
                  <a:cubicBezTo>
                    <a:pt x="16" y="10"/>
                    <a:pt x="20" y="7"/>
                    <a:pt x="24" y="6"/>
                  </a:cubicBezTo>
                  <a:cubicBezTo>
                    <a:pt x="30" y="2"/>
                    <a:pt x="38" y="0"/>
                    <a:pt x="46" y="0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2B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 31">
              <a:extLst>
                <a:ext uri="{FF2B5EF4-FFF2-40B4-BE49-F238E27FC236}">
                  <a16:creationId xmlns:a16="http://schemas.microsoft.com/office/drawing/2014/main" id="{73F25474-196E-4288-BFCC-506ACE7EB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1213" y="6429375"/>
              <a:ext cx="57150" cy="325438"/>
            </a:xfrm>
            <a:custGeom>
              <a:avLst/>
              <a:gdLst>
                <a:gd name="T0" fmla="*/ 18 w 18"/>
                <a:gd name="T1" fmla="*/ 9 h 102"/>
                <a:gd name="T2" fmla="*/ 18 w 18"/>
                <a:gd name="T3" fmla="*/ 95 h 102"/>
                <a:gd name="T4" fmla="*/ 18 w 18"/>
                <a:gd name="T5" fmla="*/ 95 h 102"/>
                <a:gd name="T6" fmla="*/ 15 w 18"/>
                <a:gd name="T7" fmla="*/ 100 h 102"/>
                <a:gd name="T8" fmla="*/ 9 w 18"/>
                <a:gd name="T9" fmla="*/ 102 h 102"/>
                <a:gd name="T10" fmla="*/ 0 w 18"/>
                <a:gd name="T11" fmla="*/ 94 h 102"/>
                <a:gd name="T12" fmla="*/ 0 w 18"/>
                <a:gd name="T13" fmla="*/ 94 h 102"/>
                <a:gd name="T14" fmla="*/ 0 w 18"/>
                <a:gd name="T15" fmla="*/ 9 h 102"/>
                <a:gd name="T16" fmla="*/ 0 w 18"/>
                <a:gd name="T17" fmla="*/ 9 h 102"/>
                <a:gd name="T18" fmla="*/ 9 w 18"/>
                <a:gd name="T19" fmla="*/ 0 h 102"/>
                <a:gd name="T20" fmla="*/ 16 w 18"/>
                <a:gd name="T21" fmla="*/ 3 h 102"/>
                <a:gd name="T22" fmla="*/ 18 w 18"/>
                <a:gd name="T23" fmla="*/ 8 h 102"/>
                <a:gd name="T24" fmla="*/ 18 w 18"/>
                <a:gd name="T25" fmla="*/ 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02">
                  <a:moveTo>
                    <a:pt x="18" y="9"/>
                  </a:moveTo>
                  <a:cubicBezTo>
                    <a:pt x="18" y="95"/>
                    <a:pt x="1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7"/>
                    <a:pt x="16" y="99"/>
                    <a:pt x="15" y="100"/>
                  </a:cubicBezTo>
                  <a:cubicBezTo>
                    <a:pt x="13" y="102"/>
                    <a:pt x="11" y="102"/>
                    <a:pt x="9" y="102"/>
                  </a:cubicBezTo>
                  <a:cubicBezTo>
                    <a:pt x="4" y="102"/>
                    <a:pt x="1" y="99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" y="0"/>
                    <a:pt x="14" y="1"/>
                    <a:pt x="16" y="3"/>
                  </a:cubicBezTo>
                  <a:cubicBezTo>
                    <a:pt x="17" y="4"/>
                    <a:pt x="18" y="6"/>
                    <a:pt x="18" y="8"/>
                  </a:cubicBezTo>
                  <a:cubicBezTo>
                    <a:pt x="18" y="8"/>
                    <a:pt x="18" y="9"/>
                    <a:pt x="18" y="9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 32">
              <a:extLst>
                <a:ext uri="{FF2B5EF4-FFF2-40B4-BE49-F238E27FC236}">
                  <a16:creationId xmlns:a16="http://schemas.microsoft.com/office/drawing/2014/main" id="{5349B685-A7BC-4230-8FE9-FDEE910DF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6475" y="6992938"/>
              <a:ext cx="823913" cy="560388"/>
            </a:xfrm>
            <a:custGeom>
              <a:avLst/>
              <a:gdLst>
                <a:gd name="T0" fmla="*/ 259 w 259"/>
                <a:gd name="T1" fmla="*/ 0 h 176"/>
                <a:gd name="T2" fmla="*/ 259 w 259"/>
                <a:gd name="T3" fmla="*/ 36 h 176"/>
                <a:gd name="T4" fmla="*/ 130 w 259"/>
                <a:gd name="T5" fmla="*/ 176 h 176"/>
                <a:gd name="T6" fmla="*/ 129 w 259"/>
                <a:gd name="T7" fmla="*/ 176 h 176"/>
                <a:gd name="T8" fmla="*/ 0 w 259"/>
                <a:gd name="T9" fmla="*/ 36 h 176"/>
                <a:gd name="T10" fmla="*/ 0 w 259"/>
                <a:gd name="T11" fmla="*/ 0 h 176"/>
                <a:gd name="T12" fmla="*/ 259 w 259"/>
                <a:gd name="T1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176">
                  <a:moveTo>
                    <a:pt x="259" y="0"/>
                  </a:moveTo>
                  <a:cubicBezTo>
                    <a:pt x="259" y="36"/>
                    <a:pt x="259" y="36"/>
                    <a:pt x="259" y="36"/>
                  </a:cubicBezTo>
                  <a:cubicBezTo>
                    <a:pt x="259" y="110"/>
                    <a:pt x="202" y="170"/>
                    <a:pt x="130" y="176"/>
                  </a:cubicBezTo>
                  <a:cubicBezTo>
                    <a:pt x="130" y="176"/>
                    <a:pt x="129" y="176"/>
                    <a:pt x="129" y="176"/>
                  </a:cubicBezTo>
                  <a:cubicBezTo>
                    <a:pt x="57" y="170"/>
                    <a:pt x="0" y="110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153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 33">
              <a:extLst>
                <a:ext uri="{FF2B5EF4-FFF2-40B4-BE49-F238E27FC236}">
                  <a16:creationId xmlns:a16="http://schemas.microsoft.com/office/drawing/2014/main" id="{6C4306ED-6EB5-4BA4-B2E8-456C286C4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650" y="7178675"/>
              <a:ext cx="1338263" cy="511175"/>
            </a:xfrm>
            <a:custGeom>
              <a:avLst/>
              <a:gdLst>
                <a:gd name="T0" fmla="*/ 67 w 420"/>
                <a:gd name="T1" fmla="*/ 157 h 161"/>
                <a:gd name="T2" fmla="*/ 369 w 420"/>
                <a:gd name="T3" fmla="*/ 115 h 161"/>
                <a:gd name="T4" fmla="*/ 416 w 420"/>
                <a:gd name="T5" fmla="*/ 52 h 161"/>
                <a:gd name="T6" fmla="*/ 416 w 420"/>
                <a:gd name="T7" fmla="*/ 52 h 161"/>
                <a:gd name="T8" fmla="*/ 353 w 420"/>
                <a:gd name="T9" fmla="*/ 5 h 161"/>
                <a:gd name="T10" fmla="*/ 51 w 420"/>
                <a:gd name="T11" fmla="*/ 47 h 161"/>
                <a:gd name="T12" fmla="*/ 4 w 420"/>
                <a:gd name="T13" fmla="*/ 110 h 161"/>
                <a:gd name="T14" fmla="*/ 4 w 420"/>
                <a:gd name="T15" fmla="*/ 110 h 161"/>
                <a:gd name="T16" fmla="*/ 67 w 420"/>
                <a:gd name="T17" fmla="*/ 1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61">
                  <a:moveTo>
                    <a:pt x="67" y="157"/>
                  </a:moveTo>
                  <a:cubicBezTo>
                    <a:pt x="369" y="115"/>
                    <a:pt x="369" y="115"/>
                    <a:pt x="369" y="115"/>
                  </a:cubicBezTo>
                  <a:cubicBezTo>
                    <a:pt x="399" y="111"/>
                    <a:pt x="420" y="82"/>
                    <a:pt x="416" y="52"/>
                  </a:cubicBezTo>
                  <a:cubicBezTo>
                    <a:pt x="416" y="52"/>
                    <a:pt x="416" y="52"/>
                    <a:pt x="416" y="52"/>
                  </a:cubicBezTo>
                  <a:cubicBezTo>
                    <a:pt x="412" y="22"/>
                    <a:pt x="384" y="0"/>
                    <a:pt x="353" y="5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21" y="51"/>
                    <a:pt x="0" y="79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8" y="140"/>
                    <a:pt x="36" y="161"/>
                    <a:pt x="67" y="157"/>
                  </a:cubicBezTo>
                  <a:close/>
                </a:path>
              </a:pathLst>
            </a:custGeom>
            <a:solidFill>
              <a:srgbClr val="153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 34">
              <a:extLst>
                <a:ext uri="{FF2B5EF4-FFF2-40B4-BE49-F238E27FC236}">
                  <a16:creationId xmlns:a16="http://schemas.microsoft.com/office/drawing/2014/main" id="{6296B6D2-C553-44B7-A3E2-99F09D0F7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8300" y="7305675"/>
              <a:ext cx="576263" cy="1339850"/>
            </a:xfrm>
            <a:custGeom>
              <a:avLst/>
              <a:gdLst>
                <a:gd name="T0" fmla="*/ 175 w 181"/>
                <a:gd name="T1" fmla="*/ 349 h 421"/>
                <a:gd name="T2" fmla="*/ 115 w 181"/>
                <a:gd name="T3" fmla="*/ 50 h 421"/>
                <a:gd name="T4" fmla="*/ 50 w 181"/>
                <a:gd name="T5" fmla="*/ 6 h 421"/>
                <a:gd name="T6" fmla="*/ 50 w 181"/>
                <a:gd name="T7" fmla="*/ 6 h 421"/>
                <a:gd name="T8" fmla="*/ 6 w 181"/>
                <a:gd name="T9" fmla="*/ 72 h 421"/>
                <a:gd name="T10" fmla="*/ 66 w 181"/>
                <a:gd name="T11" fmla="*/ 371 h 421"/>
                <a:gd name="T12" fmla="*/ 131 w 181"/>
                <a:gd name="T13" fmla="*/ 415 h 421"/>
                <a:gd name="T14" fmla="*/ 131 w 181"/>
                <a:gd name="T15" fmla="*/ 415 h 421"/>
                <a:gd name="T16" fmla="*/ 175 w 181"/>
                <a:gd name="T17" fmla="*/ 349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421">
                  <a:moveTo>
                    <a:pt x="175" y="349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09" y="20"/>
                    <a:pt x="80" y="0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20" y="12"/>
                    <a:pt x="0" y="42"/>
                    <a:pt x="6" y="72"/>
                  </a:cubicBezTo>
                  <a:cubicBezTo>
                    <a:pt x="66" y="371"/>
                    <a:pt x="66" y="371"/>
                    <a:pt x="66" y="371"/>
                  </a:cubicBezTo>
                  <a:cubicBezTo>
                    <a:pt x="72" y="401"/>
                    <a:pt x="101" y="421"/>
                    <a:pt x="131" y="415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61" y="409"/>
                    <a:pt x="181" y="379"/>
                    <a:pt x="175" y="349"/>
                  </a:cubicBezTo>
                  <a:close/>
                </a:path>
              </a:pathLst>
            </a:custGeom>
            <a:solidFill>
              <a:srgbClr val="153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 35">
              <a:extLst>
                <a:ext uri="{FF2B5EF4-FFF2-40B4-BE49-F238E27FC236}">
                  <a16:creationId xmlns:a16="http://schemas.microsoft.com/office/drawing/2014/main" id="{CD0EBADA-A3C6-4B77-84D3-4A29CC928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5125" y="8337550"/>
              <a:ext cx="582613" cy="298450"/>
            </a:xfrm>
            <a:custGeom>
              <a:avLst/>
              <a:gdLst>
                <a:gd name="T0" fmla="*/ 183 w 183"/>
                <a:gd name="T1" fmla="*/ 94 h 94"/>
                <a:gd name="T2" fmla="*/ 183 w 183"/>
                <a:gd name="T3" fmla="*/ 92 h 94"/>
                <a:gd name="T4" fmla="*/ 92 w 183"/>
                <a:gd name="T5" fmla="*/ 0 h 94"/>
                <a:gd name="T6" fmla="*/ 0 w 183"/>
                <a:gd name="T7" fmla="*/ 92 h 94"/>
                <a:gd name="T8" fmla="*/ 0 w 183"/>
                <a:gd name="T9" fmla="*/ 94 h 94"/>
                <a:gd name="T10" fmla="*/ 183 w 1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94">
                  <a:moveTo>
                    <a:pt x="183" y="94"/>
                  </a:moveTo>
                  <a:cubicBezTo>
                    <a:pt x="183" y="93"/>
                    <a:pt x="183" y="9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92"/>
                    <a:pt x="0" y="93"/>
                    <a:pt x="0" y="94"/>
                  </a:cubicBezTo>
                  <a:lnTo>
                    <a:pt x="183" y="94"/>
                  </a:ln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 36">
              <a:extLst>
                <a:ext uri="{FF2B5EF4-FFF2-40B4-BE49-F238E27FC236}">
                  <a16:creationId xmlns:a16="http://schemas.microsoft.com/office/drawing/2014/main" id="{82B81732-E78D-4025-9489-630027885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6313" y="6773863"/>
              <a:ext cx="114300" cy="1906588"/>
            </a:xfrm>
            <a:custGeom>
              <a:avLst/>
              <a:gdLst>
                <a:gd name="T0" fmla="*/ 36 w 36"/>
                <a:gd name="T1" fmla="*/ 592 h 599"/>
                <a:gd name="T2" fmla="*/ 21 w 36"/>
                <a:gd name="T3" fmla="*/ 599 h 599"/>
                <a:gd name="T4" fmla="*/ 6 w 36"/>
                <a:gd name="T5" fmla="*/ 594 h 599"/>
                <a:gd name="T6" fmla="*/ 0 w 36"/>
                <a:gd name="T7" fmla="*/ 579 h 599"/>
                <a:gd name="T8" fmla="*/ 0 w 36"/>
                <a:gd name="T9" fmla="*/ 17 h 599"/>
                <a:gd name="T10" fmla="*/ 11 w 36"/>
                <a:gd name="T11" fmla="*/ 0 h 599"/>
                <a:gd name="T12" fmla="*/ 7 w 36"/>
                <a:gd name="T13" fmla="*/ 12 h 599"/>
                <a:gd name="T14" fmla="*/ 7 w 36"/>
                <a:gd name="T15" fmla="*/ 574 h 599"/>
                <a:gd name="T16" fmla="*/ 13 w 36"/>
                <a:gd name="T17" fmla="*/ 588 h 599"/>
                <a:gd name="T18" fmla="*/ 27 w 36"/>
                <a:gd name="T19" fmla="*/ 594 h 599"/>
                <a:gd name="T20" fmla="*/ 36 w 36"/>
                <a:gd name="T21" fmla="*/ 592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599">
                  <a:moveTo>
                    <a:pt x="36" y="592"/>
                  </a:moveTo>
                  <a:cubicBezTo>
                    <a:pt x="33" y="597"/>
                    <a:pt x="27" y="599"/>
                    <a:pt x="21" y="599"/>
                  </a:cubicBezTo>
                  <a:cubicBezTo>
                    <a:pt x="15" y="599"/>
                    <a:pt x="10" y="597"/>
                    <a:pt x="6" y="594"/>
                  </a:cubicBezTo>
                  <a:cubicBezTo>
                    <a:pt x="3" y="590"/>
                    <a:pt x="0" y="585"/>
                    <a:pt x="0" y="57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"/>
                    <a:pt x="5" y="3"/>
                    <a:pt x="11" y="0"/>
                  </a:cubicBezTo>
                  <a:cubicBezTo>
                    <a:pt x="8" y="3"/>
                    <a:pt x="7" y="8"/>
                    <a:pt x="7" y="12"/>
                  </a:cubicBezTo>
                  <a:cubicBezTo>
                    <a:pt x="7" y="574"/>
                    <a:pt x="7" y="574"/>
                    <a:pt x="7" y="574"/>
                  </a:cubicBezTo>
                  <a:cubicBezTo>
                    <a:pt x="7" y="580"/>
                    <a:pt x="9" y="585"/>
                    <a:pt x="13" y="588"/>
                  </a:cubicBezTo>
                  <a:cubicBezTo>
                    <a:pt x="16" y="592"/>
                    <a:pt x="21" y="594"/>
                    <a:pt x="27" y="594"/>
                  </a:cubicBezTo>
                  <a:cubicBezTo>
                    <a:pt x="30" y="594"/>
                    <a:pt x="34" y="594"/>
                    <a:pt x="36" y="592"/>
                  </a:cubicBezTo>
                  <a:close/>
                </a:path>
              </a:pathLst>
            </a:custGeom>
            <a:solidFill>
              <a:srgbClr val="B4CD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 37">
              <a:extLst>
                <a:ext uri="{FF2B5EF4-FFF2-40B4-BE49-F238E27FC236}">
                  <a16:creationId xmlns:a16="http://schemas.microsoft.com/office/drawing/2014/main" id="{49ED731B-A94B-4B72-B69F-070E1517A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8538" y="6764338"/>
              <a:ext cx="107950" cy="1900238"/>
            </a:xfrm>
            <a:custGeom>
              <a:avLst/>
              <a:gdLst>
                <a:gd name="T0" fmla="*/ 34 w 34"/>
                <a:gd name="T1" fmla="*/ 20 h 597"/>
                <a:gd name="T2" fmla="*/ 34 w 34"/>
                <a:gd name="T3" fmla="*/ 582 h 597"/>
                <a:gd name="T4" fmla="*/ 29 w 34"/>
                <a:gd name="T5" fmla="*/ 595 h 597"/>
                <a:gd name="T6" fmla="*/ 20 w 34"/>
                <a:gd name="T7" fmla="*/ 597 h 597"/>
                <a:gd name="T8" fmla="*/ 6 w 34"/>
                <a:gd name="T9" fmla="*/ 591 h 597"/>
                <a:gd name="T10" fmla="*/ 0 w 34"/>
                <a:gd name="T11" fmla="*/ 577 h 597"/>
                <a:gd name="T12" fmla="*/ 0 w 34"/>
                <a:gd name="T13" fmla="*/ 15 h 597"/>
                <a:gd name="T14" fmla="*/ 4 w 34"/>
                <a:gd name="T15" fmla="*/ 3 h 597"/>
                <a:gd name="T16" fmla="*/ 4 w 34"/>
                <a:gd name="T17" fmla="*/ 3 h 597"/>
                <a:gd name="T18" fmla="*/ 14 w 34"/>
                <a:gd name="T19" fmla="*/ 0 h 597"/>
                <a:gd name="T20" fmla="*/ 28 w 34"/>
                <a:gd name="T21" fmla="*/ 6 h 597"/>
                <a:gd name="T22" fmla="*/ 34 w 34"/>
                <a:gd name="T23" fmla="*/ 2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597">
                  <a:moveTo>
                    <a:pt x="34" y="20"/>
                  </a:moveTo>
                  <a:cubicBezTo>
                    <a:pt x="34" y="582"/>
                    <a:pt x="34" y="582"/>
                    <a:pt x="34" y="582"/>
                  </a:cubicBezTo>
                  <a:cubicBezTo>
                    <a:pt x="34" y="587"/>
                    <a:pt x="32" y="592"/>
                    <a:pt x="29" y="595"/>
                  </a:cubicBezTo>
                  <a:cubicBezTo>
                    <a:pt x="27" y="597"/>
                    <a:pt x="23" y="597"/>
                    <a:pt x="20" y="597"/>
                  </a:cubicBezTo>
                  <a:cubicBezTo>
                    <a:pt x="14" y="597"/>
                    <a:pt x="9" y="595"/>
                    <a:pt x="6" y="591"/>
                  </a:cubicBezTo>
                  <a:cubicBezTo>
                    <a:pt x="2" y="588"/>
                    <a:pt x="0" y="583"/>
                    <a:pt x="0" y="57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19" y="0"/>
                    <a:pt x="24" y="2"/>
                    <a:pt x="28" y="6"/>
                  </a:cubicBezTo>
                  <a:cubicBezTo>
                    <a:pt x="32" y="10"/>
                    <a:pt x="34" y="15"/>
                    <a:pt x="34" y="20"/>
                  </a:cubicBezTo>
                  <a:close/>
                </a:path>
              </a:pathLst>
            </a:custGeom>
            <a:solidFill>
              <a:srgbClr val="C1D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Freeform 38">
              <a:extLst>
                <a:ext uri="{FF2B5EF4-FFF2-40B4-BE49-F238E27FC236}">
                  <a16:creationId xmlns:a16="http://schemas.microsoft.com/office/drawing/2014/main" id="{26D63BD2-37DA-407E-B123-AD9FDB697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4513" y="6773863"/>
              <a:ext cx="114300" cy="1906588"/>
            </a:xfrm>
            <a:custGeom>
              <a:avLst/>
              <a:gdLst>
                <a:gd name="T0" fmla="*/ 36 w 36"/>
                <a:gd name="T1" fmla="*/ 592 h 599"/>
                <a:gd name="T2" fmla="*/ 20 w 36"/>
                <a:gd name="T3" fmla="*/ 599 h 599"/>
                <a:gd name="T4" fmla="*/ 6 w 36"/>
                <a:gd name="T5" fmla="*/ 594 h 599"/>
                <a:gd name="T6" fmla="*/ 0 w 36"/>
                <a:gd name="T7" fmla="*/ 579 h 599"/>
                <a:gd name="T8" fmla="*/ 0 w 36"/>
                <a:gd name="T9" fmla="*/ 17 h 599"/>
                <a:gd name="T10" fmla="*/ 10 w 36"/>
                <a:gd name="T11" fmla="*/ 0 h 599"/>
                <a:gd name="T12" fmla="*/ 6 w 36"/>
                <a:gd name="T13" fmla="*/ 12 h 599"/>
                <a:gd name="T14" fmla="*/ 6 w 36"/>
                <a:gd name="T15" fmla="*/ 574 h 599"/>
                <a:gd name="T16" fmla="*/ 12 w 36"/>
                <a:gd name="T17" fmla="*/ 588 h 599"/>
                <a:gd name="T18" fmla="*/ 26 w 36"/>
                <a:gd name="T19" fmla="*/ 594 h 599"/>
                <a:gd name="T20" fmla="*/ 36 w 36"/>
                <a:gd name="T21" fmla="*/ 592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599">
                  <a:moveTo>
                    <a:pt x="36" y="592"/>
                  </a:moveTo>
                  <a:cubicBezTo>
                    <a:pt x="32" y="597"/>
                    <a:pt x="26" y="599"/>
                    <a:pt x="20" y="599"/>
                  </a:cubicBezTo>
                  <a:cubicBezTo>
                    <a:pt x="14" y="599"/>
                    <a:pt x="9" y="597"/>
                    <a:pt x="6" y="594"/>
                  </a:cubicBezTo>
                  <a:cubicBezTo>
                    <a:pt x="2" y="590"/>
                    <a:pt x="0" y="585"/>
                    <a:pt x="0" y="57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"/>
                    <a:pt x="4" y="3"/>
                    <a:pt x="10" y="0"/>
                  </a:cubicBezTo>
                  <a:cubicBezTo>
                    <a:pt x="8" y="3"/>
                    <a:pt x="6" y="8"/>
                    <a:pt x="6" y="12"/>
                  </a:cubicBezTo>
                  <a:cubicBezTo>
                    <a:pt x="6" y="574"/>
                    <a:pt x="6" y="574"/>
                    <a:pt x="6" y="574"/>
                  </a:cubicBezTo>
                  <a:cubicBezTo>
                    <a:pt x="6" y="580"/>
                    <a:pt x="8" y="585"/>
                    <a:pt x="12" y="588"/>
                  </a:cubicBezTo>
                  <a:cubicBezTo>
                    <a:pt x="15" y="592"/>
                    <a:pt x="20" y="594"/>
                    <a:pt x="26" y="594"/>
                  </a:cubicBezTo>
                  <a:cubicBezTo>
                    <a:pt x="30" y="594"/>
                    <a:pt x="33" y="594"/>
                    <a:pt x="36" y="592"/>
                  </a:cubicBezTo>
                  <a:close/>
                </a:path>
              </a:pathLst>
            </a:custGeom>
            <a:solidFill>
              <a:srgbClr val="B4CD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Freeform 39">
              <a:extLst>
                <a:ext uri="{FF2B5EF4-FFF2-40B4-BE49-F238E27FC236}">
                  <a16:creationId xmlns:a16="http://schemas.microsoft.com/office/drawing/2014/main" id="{A54D6DF0-A4A1-41C4-8A8B-581743CFC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3563" y="6764338"/>
              <a:ext cx="107950" cy="1900238"/>
            </a:xfrm>
            <a:custGeom>
              <a:avLst/>
              <a:gdLst>
                <a:gd name="T0" fmla="*/ 34 w 34"/>
                <a:gd name="T1" fmla="*/ 20 h 597"/>
                <a:gd name="T2" fmla="*/ 34 w 34"/>
                <a:gd name="T3" fmla="*/ 582 h 597"/>
                <a:gd name="T4" fmla="*/ 30 w 34"/>
                <a:gd name="T5" fmla="*/ 595 h 597"/>
                <a:gd name="T6" fmla="*/ 20 w 34"/>
                <a:gd name="T7" fmla="*/ 597 h 597"/>
                <a:gd name="T8" fmla="*/ 6 w 34"/>
                <a:gd name="T9" fmla="*/ 591 h 597"/>
                <a:gd name="T10" fmla="*/ 0 w 34"/>
                <a:gd name="T11" fmla="*/ 577 h 597"/>
                <a:gd name="T12" fmla="*/ 0 w 34"/>
                <a:gd name="T13" fmla="*/ 15 h 597"/>
                <a:gd name="T14" fmla="*/ 4 w 34"/>
                <a:gd name="T15" fmla="*/ 3 h 597"/>
                <a:gd name="T16" fmla="*/ 4 w 34"/>
                <a:gd name="T17" fmla="*/ 3 h 597"/>
                <a:gd name="T18" fmla="*/ 14 w 34"/>
                <a:gd name="T19" fmla="*/ 0 h 597"/>
                <a:gd name="T20" fmla="*/ 28 w 34"/>
                <a:gd name="T21" fmla="*/ 6 h 597"/>
                <a:gd name="T22" fmla="*/ 34 w 34"/>
                <a:gd name="T23" fmla="*/ 2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597">
                  <a:moveTo>
                    <a:pt x="34" y="20"/>
                  </a:moveTo>
                  <a:cubicBezTo>
                    <a:pt x="34" y="582"/>
                    <a:pt x="34" y="582"/>
                    <a:pt x="34" y="582"/>
                  </a:cubicBezTo>
                  <a:cubicBezTo>
                    <a:pt x="34" y="587"/>
                    <a:pt x="32" y="592"/>
                    <a:pt x="30" y="595"/>
                  </a:cubicBezTo>
                  <a:cubicBezTo>
                    <a:pt x="27" y="597"/>
                    <a:pt x="24" y="597"/>
                    <a:pt x="20" y="597"/>
                  </a:cubicBezTo>
                  <a:cubicBezTo>
                    <a:pt x="14" y="597"/>
                    <a:pt x="9" y="595"/>
                    <a:pt x="6" y="591"/>
                  </a:cubicBezTo>
                  <a:cubicBezTo>
                    <a:pt x="2" y="588"/>
                    <a:pt x="0" y="583"/>
                    <a:pt x="0" y="57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2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19" y="0"/>
                    <a:pt x="25" y="2"/>
                    <a:pt x="28" y="6"/>
                  </a:cubicBezTo>
                  <a:cubicBezTo>
                    <a:pt x="32" y="10"/>
                    <a:pt x="34" y="15"/>
                    <a:pt x="34" y="20"/>
                  </a:cubicBezTo>
                  <a:close/>
                </a:path>
              </a:pathLst>
            </a:custGeom>
            <a:solidFill>
              <a:srgbClr val="C1D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Freeform 40">
              <a:extLst>
                <a:ext uri="{FF2B5EF4-FFF2-40B4-BE49-F238E27FC236}">
                  <a16:creationId xmlns:a16="http://schemas.microsoft.com/office/drawing/2014/main" id="{CD4D83AD-DB08-4F52-8F14-13EDD7A8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4200" y="6726238"/>
              <a:ext cx="1585913" cy="117475"/>
            </a:xfrm>
            <a:custGeom>
              <a:avLst/>
              <a:gdLst>
                <a:gd name="T0" fmla="*/ 498 w 498"/>
                <a:gd name="T1" fmla="*/ 24 h 37"/>
                <a:gd name="T2" fmla="*/ 493 w 498"/>
                <a:gd name="T3" fmla="*/ 31 h 37"/>
                <a:gd name="T4" fmla="*/ 479 w 498"/>
                <a:gd name="T5" fmla="*/ 37 h 37"/>
                <a:gd name="T6" fmla="*/ 20 w 498"/>
                <a:gd name="T7" fmla="*/ 37 h 37"/>
                <a:gd name="T8" fmla="*/ 0 w 498"/>
                <a:gd name="T9" fmla="*/ 17 h 37"/>
                <a:gd name="T10" fmla="*/ 6 w 498"/>
                <a:gd name="T11" fmla="*/ 3 h 37"/>
                <a:gd name="T12" fmla="*/ 9 w 498"/>
                <a:gd name="T13" fmla="*/ 0 h 37"/>
                <a:gd name="T14" fmla="*/ 8 w 498"/>
                <a:gd name="T15" fmla="*/ 7 h 37"/>
                <a:gd name="T16" fmla="*/ 28 w 498"/>
                <a:gd name="T17" fmla="*/ 28 h 37"/>
                <a:gd name="T18" fmla="*/ 486 w 498"/>
                <a:gd name="T19" fmla="*/ 28 h 37"/>
                <a:gd name="T20" fmla="*/ 498 w 498"/>
                <a:gd name="T21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8" h="37">
                  <a:moveTo>
                    <a:pt x="498" y="24"/>
                  </a:moveTo>
                  <a:cubicBezTo>
                    <a:pt x="496" y="27"/>
                    <a:pt x="495" y="29"/>
                    <a:pt x="493" y="31"/>
                  </a:cubicBezTo>
                  <a:cubicBezTo>
                    <a:pt x="489" y="35"/>
                    <a:pt x="484" y="37"/>
                    <a:pt x="479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9" y="37"/>
                    <a:pt x="0" y="28"/>
                    <a:pt x="0" y="17"/>
                  </a:cubicBezTo>
                  <a:cubicBezTo>
                    <a:pt x="0" y="11"/>
                    <a:pt x="2" y="6"/>
                    <a:pt x="6" y="3"/>
                  </a:cubicBezTo>
                  <a:cubicBezTo>
                    <a:pt x="7" y="2"/>
                    <a:pt x="8" y="1"/>
                    <a:pt x="9" y="0"/>
                  </a:cubicBezTo>
                  <a:cubicBezTo>
                    <a:pt x="8" y="2"/>
                    <a:pt x="8" y="5"/>
                    <a:pt x="8" y="7"/>
                  </a:cubicBezTo>
                  <a:cubicBezTo>
                    <a:pt x="8" y="19"/>
                    <a:pt x="17" y="28"/>
                    <a:pt x="28" y="28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90" y="28"/>
                    <a:pt x="494" y="26"/>
                    <a:pt x="498" y="24"/>
                  </a:cubicBezTo>
                  <a:close/>
                </a:path>
              </a:pathLst>
            </a:custGeom>
            <a:solidFill>
              <a:srgbClr val="C1D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Freeform 41">
              <a:extLst>
                <a:ext uri="{FF2B5EF4-FFF2-40B4-BE49-F238E27FC236}">
                  <a16:creationId xmlns:a16="http://schemas.microsoft.com/office/drawing/2014/main" id="{9A5FE8B4-1D64-49AB-9A2D-BE1BC895B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9600" y="6716713"/>
              <a:ext cx="1563688" cy="98425"/>
            </a:xfrm>
            <a:custGeom>
              <a:avLst/>
              <a:gdLst>
                <a:gd name="T0" fmla="*/ 491 w 491"/>
                <a:gd name="T1" fmla="*/ 20 h 31"/>
                <a:gd name="T2" fmla="*/ 490 w 491"/>
                <a:gd name="T3" fmla="*/ 27 h 31"/>
                <a:gd name="T4" fmla="*/ 478 w 491"/>
                <a:gd name="T5" fmla="*/ 31 h 31"/>
                <a:gd name="T6" fmla="*/ 20 w 491"/>
                <a:gd name="T7" fmla="*/ 31 h 31"/>
                <a:gd name="T8" fmla="*/ 0 w 491"/>
                <a:gd name="T9" fmla="*/ 10 h 31"/>
                <a:gd name="T10" fmla="*/ 1 w 491"/>
                <a:gd name="T11" fmla="*/ 3 h 31"/>
                <a:gd name="T12" fmla="*/ 12 w 491"/>
                <a:gd name="T13" fmla="*/ 0 h 31"/>
                <a:gd name="T14" fmla="*/ 471 w 491"/>
                <a:gd name="T15" fmla="*/ 0 h 31"/>
                <a:gd name="T16" fmla="*/ 491 w 491"/>
                <a:gd name="T17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">
                  <a:moveTo>
                    <a:pt x="491" y="20"/>
                  </a:moveTo>
                  <a:cubicBezTo>
                    <a:pt x="491" y="22"/>
                    <a:pt x="490" y="25"/>
                    <a:pt x="490" y="27"/>
                  </a:cubicBezTo>
                  <a:cubicBezTo>
                    <a:pt x="486" y="29"/>
                    <a:pt x="482" y="31"/>
                    <a:pt x="47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9" y="31"/>
                    <a:pt x="0" y="22"/>
                    <a:pt x="0" y="10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4" y="1"/>
                    <a:pt x="8" y="0"/>
                    <a:pt x="12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82" y="0"/>
                    <a:pt x="491" y="9"/>
                    <a:pt x="491" y="20"/>
                  </a:cubicBezTo>
                  <a:close/>
                </a:path>
              </a:pathLst>
            </a:custGeom>
            <a:solidFill>
              <a:srgbClr val="E0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Freeform 42">
              <a:extLst>
                <a:ext uri="{FF2B5EF4-FFF2-40B4-BE49-F238E27FC236}">
                  <a16:creationId xmlns:a16="http://schemas.microsoft.com/office/drawing/2014/main" id="{58A67AC8-B2C9-494D-BD17-57DEBF7C4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1125" y="6197600"/>
              <a:ext cx="280988" cy="282575"/>
            </a:xfrm>
            <a:custGeom>
              <a:avLst/>
              <a:gdLst>
                <a:gd name="T0" fmla="*/ 84 w 88"/>
                <a:gd name="T1" fmla="*/ 21 h 89"/>
                <a:gd name="T2" fmla="*/ 21 w 88"/>
                <a:gd name="T3" fmla="*/ 84 h 89"/>
                <a:gd name="T4" fmla="*/ 4 w 88"/>
                <a:gd name="T5" fmla="*/ 84 h 89"/>
                <a:gd name="T6" fmla="*/ 4 w 88"/>
                <a:gd name="T7" fmla="*/ 84 h 89"/>
                <a:gd name="T8" fmla="*/ 4 w 88"/>
                <a:gd name="T9" fmla="*/ 68 h 89"/>
                <a:gd name="T10" fmla="*/ 67 w 88"/>
                <a:gd name="T11" fmla="*/ 5 h 89"/>
                <a:gd name="T12" fmla="*/ 84 w 88"/>
                <a:gd name="T13" fmla="*/ 5 h 89"/>
                <a:gd name="T14" fmla="*/ 84 w 88"/>
                <a:gd name="T15" fmla="*/ 5 h 89"/>
                <a:gd name="T16" fmla="*/ 84 w 88"/>
                <a:gd name="T17" fmla="*/ 2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89">
                  <a:moveTo>
                    <a:pt x="84" y="21"/>
                  </a:moveTo>
                  <a:cubicBezTo>
                    <a:pt x="21" y="84"/>
                    <a:pt x="21" y="84"/>
                    <a:pt x="21" y="84"/>
                  </a:cubicBezTo>
                  <a:cubicBezTo>
                    <a:pt x="16" y="89"/>
                    <a:pt x="9" y="89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0"/>
                    <a:pt x="0" y="72"/>
                    <a:pt x="4" y="6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72" y="0"/>
                    <a:pt x="79" y="0"/>
                    <a:pt x="84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8" y="9"/>
                    <a:pt x="88" y="17"/>
                    <a:pt x="84" y="21"/>
                  </a:cubicBezTo>
                  <a:close/>
                </a:path>
              </a:pathLst>
            </a:custGeom>
            <a:solidFill>
              <a:srgbClr val="C7E1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Freeform 43">
              <a:extLst>
                <a:ext uri="{FF2B5EF4-FFF2-40B4-BE49-F238E27FC236}">
                  <a16:creationId xmlns:a16="http://schemas.microsoft.com/office/drawing/2014/main" id="{1E338742-A707-4BCE-BDD6-F4F75EC0F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9963" y="7337425"/>
              <a:ext cx="360363" cy="127000"/>
            </a:xfrm>
            <a:custGeom>
              <a:avLst/>
              <a:gdLst>
                <a:gd name="T0" fmla="*/ 102 w 113"/>
                <a:gd name="T1" fmla="*/ 24 h 40"/>
                <a:gd name="T2" fmla="*/ 15 w 113"/>
                <a:gd name="T3" fmla="*/ 39 h 40"/>
                <a:gd name="T4" fmla="*/ 1 w 113"/>
                <a:gd name="T5" fmla="*/ 29 h 40"/>
                <a:gd name="T6" fmla="*/ 1 w 113"/>
                <a:gd name="T7" fmla="*/ 29 h 40"/>
                <a:gd name="T8" fmla="*/ 11 w 113"/>
                <a:gd name="T9" fmla="*/ 16 h 40"/>
                <a:gd name="T10" fmla="*/ 98 w 113"/>
                <a:gd name="T11" fmla="*/ 1 h 40"/>
                <a:gd name="T12" fmla="*/ 112 w 113"/>
                <a:gd name="T13" fmla="*/ 10 h 40"/>
                <a:gd name="T14" fmla="*/ 112 w 113"/>
                <a:gd name="T15" fmla="*/ 10 h 40"/>
                <a:gd name="T16" fmla="*/ 102 w 113"/>
                <a:gd name="T1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40">
                  <a:moveTo>
                    <a:pt x="102" y="24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8" y="40"/>
                    <a:pt x="2" y="35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3"/>
                    <a:pt x="4" y="17"/>
                    <a:pt x="11" y="16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5" y="0"/>
                    <a:pt x="111" y="4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3" y="16"/>
                    <a:pt x="109" y="22"/>
                    <a:pt x="102" y="24"/>
                  </a:cubicBezTo>
                  <a:close/>
                </a:path>
              </a:pathLst>
            </a:custGeom>
            <a:solidFill>
              <a:srgbClr val="2B4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Freeform 44">
              <a:extLst>
                <a:ext uri="{FF2B5EF4-FFF2-40B4-BE49-F238E27FC236}">
                  <a16:creationId xmlns:a16="http://schemas.microsoft.com/office/drawing/2014/main" id="{424C53B5-C9C1-4C59-8A24-FE8C7996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9225" y="6992938"/>
              <a:ext cx="481013" cy="563563"/>
            </a:xfrm>
            <a:custGeom>
              <a:avLst/>
              <a:gdLst>
                <a:gd name="T0" fmla="*/ 151 w 151"/>
                <a:gd name="T1" fmla="*/ 0 h 177"/>
                <a:gd name="T2" fmla="*/ 151 w 151"/>
                <a:gd name="T3" fmla="*/ 36 h 177"/>
                <a:gd name="T4" fmla="*/ 10 w 151"/>
                <a:gd name="T5" fmla="*/ 177 h 177"/>
                <a:gd name="T6" fmla="*/ 0 w 151"/>
                <a:gd name="T7" fmla="*/ 176 h 177"/>
                <a:gd name="T8" fmla="*/ 129 w 151"/>
                <a:gd name="T9" fmla="*/ 36 h 177"/>
                <a:gd name="T10" fmla="*/ 129 w 151"/>
                <a:gd name="T11" fmla="*/ 0 h 177"/>
                <a:gd name="T12" fmla="*/ 151 w 151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77">
                  <a:moveTo>
                    <a:pt x="151" y="0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1" y="114"/>
                    <a:pt x="88" y="177"/>
                    <a:pt x="10" y="177"/>
                  </a:cubicBezTo>
                  <a:cubicBezTo>
                    <a:pt x="7" y="177"/>
                    <a:pt x="3" y="176"/>
                    <a:pt x="0" y="176"/>
                  </a:cubicBezTo>
                  <a:cubicBezTo>
                    <a:pt x="72" y="170"/>
                    <a:pt x="129" y="110"/>
                    <a:pt x="129" y="36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0F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Freeform 45">
              <a:extLst>
                <a:ext uri="{FF2B5EF4-FFF2-40B4-BE49-F238E27FC236}">
                  <a16:creationId xmlns:a16="http://schemas.microsoft.com/office/drawing/2014/main" id="{994D568E-6F33-4E0C-8FEE-B8FEF1479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9350" y="5905500"/>
              <a:ext cx="528638" cy="257175"/>
            </a:xfrm>
            <a:custGeom>
              <a:avLst/>
              <a:gdLst>
                <a:gd name="T0" fmla="*/ 166 w 166"/>
                <a:gd name="T1" fmla="*/ 34 h 81"/>
                <a:gd name="T2" fmla="*/ 79 w 166"/>
                <a:gd name="T3" fmla="*/ 81 h 81"/>
                <a:gd name="T4" fmla="*/ 78 w 166"/>
                <a:gd name="T5" fmla="*/ 81 h 81"/>
                <a:gd name="T6" fmla="*/ 31 w 166"/>
                <a:gd name="T7" fmla="*/ 70 h 81"/>
                <a:gd name="T8" fmla="*/ 0 w 166"/>
                <a:gd name="T9" fmla="*/ 37 h 81"/>
                <a:gd name="T10" fmla="*/ 84 w 166"/>
                <a:gd name="T11" fmla="*/ 0 h 81"/>
                <a:gd name="T12" fmla="*/ 85 w 166"/>
                <a:gd name="T13" fmla="*/ 0 h 81"/>
                <a:gd name="T14" fmla="*/ 166 w 166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" h="81">
                  <a:moveTo>
                    <a:pt x="166" y="34"/>
                  </a:moveTo>
                  <a:cubicBezTo>
                    <a:pt x="148" y="62"/>
                    <a:pt x="116" y="81"/>
                    <a:pt x="79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61" y="81"/>
                    <a:pt x="45" y="77"/>
                    <a:pt x="31" y="70"/>
                  </a:cubicBezTo>
                  <a:cubicBezTo>
                    <a:pt x="18" y="61"/>
                    <a:pt x="7" y="50"/>
                    <a:pt x="0" y="37"/>
                  </a:cubicBezTo>
                  <a:cubicBezTo>
                    <a:pt x="22" y="16"/>
                    <a:pt x="52" y="2"/>
                    <a:pt x="8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16" y="2"/>
                    <a:pt x="144" y="15"/>
                    <a:pt x="166" y="34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Freeform 46">
              <a:extLst>
                <a:ext uri="{FF2B5EF4-FFF2-40B4-BE49-F238E27FC236}">
                  <a16:creationId xmlns:a16="http://schemas.microsoft.com/office/drawing/2014/main" id="{25C0BE6E-4F7F-467B-B256-63A0CB333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800" y="5716588"/>
              <a:ext cx="246063" cy="312738"/>
            </a:xfrm>
            <a:custGeom>
              <a:avLst/>
              <a:gdLst>
                <a:gd name="T0" fmla="*/ 38 w 77"/>
                <a:gd name="T1" fmla="*/ 98 h 98"/>
                <a:gd name="T2" fmla="*/ 38 w 77"/>
                <a:gd name="T3" fmla="*/ 98 h 98"/>
                <a:gd name="T4" fmla="*/ 0 w 77"/>
                <a:gd name="T5" fmla="*/ 59 h 98"/>
                <a:gd name="T6" fmla="*/ 0 w 77"/>
                <a:gd name="T7" fmla="*/ 39 h 98"/>
                <a:gd name="T8" fmla="*/ 38 w 77"/>
                <a:gd name="T9" fmla="*/ 0 h 98"/>
                <a:gd name="T10" fmla="*/ 38 w 77"/>
                <a:gd name="T11" fmla="*/ 0 h 98"/>
                <a:gd name="T12" fmla="*/ 77 w 77"/>
                <a:gd name="T13" fmla="*/ 39 h 98"/>
                <a:gd name="T14" fmla="*/ 77 w 77"/>
                <a:gd name="T15" fmla="*/ 59 h 98"/>
                <a:gd name="T16" fmla="*/ 38 w 77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98">
                  <a:moveTo>
                    <a:pt x="38" y="98"/>
                  </a:moveTo>
                  <a:cubicBezTo>
                    <a:pt x="38" y="98"/>
                    <a:pt x="38" y="98"/>
                    <a:pt x="38" y="98"/>
                  </a:cubicBezTo>
                  <a:cubicBezTo>
                    <a:pt x="17" y="98"/>
                    <a:pt x="0" y="81"/>
                    <a:pt x="0" y="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7" y="81"/>
                    <a:pt x="60" y="98"/>
                    <a:pt x="38" y="98"/>
                  </a:cubicBezTo>
                  <a:close/>
                </a:path>
              </a:pathLst>
            </a:custGeom>
            <a:solidFill>
              <a:srgbClr val="FBB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Freeform 47">
              <a:extLst>
                <a:ext uri="{FF2B5EF4-FFF2-40B4-BE49-F238E27FC236}">
                  <a16:creationId xmlns:a16="http://schemas.microsoft.com/office/drawing/2014/main" id="{6BE05337-CFA9-4854-A5D7-4756C4C7B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5850" y="5380038"/>
              <a:ext cx="696913" cy="444500"/>
            </a:xfrm>
            <a:custGeom>
              <a:avLst/>
              <a:gdLst>
                <a:gd name="T0" fmla="*/ 219 w 219"/>
                <a:gd name="T1" fmla="*/ 1 h 140"/>
                <a:gd name="T2" fmla="*/ 219 w 219"/>
                <a:gd name="T3" fmla="*/ 31 h 140"/>
                <a:gd name="T4" fmla="*/ 111 w 219"/>
                <a:gd name="T5" fmla="*/ 140 h 140"/>
                <a:gd name="T6" fmla="*/ 109 w 219"/>
                <a:gd name="T7" fmla="*/ 140 h 140"/>
                <a:gd name="T8" fmla="*/ 0 w 219"/>
                <a:gd name="T9" fmla="*/ 31 h 140"/>
                <a:gd name="T10" fmla="*/ 0 w 219"/>
                <a:gd name="T11" fmla="*/ 17 h 140"/>
                <a:gd name="T12" fmla="*/ 109 w 219"/>
                <a:gd name="T13" fmla="*/ 126 h 140"/>
                <a:gd name="T14" fmla="*/ 111 w 219"/>
                <a:gd name="T15" fmla="*/ 126 h 140"/>
                <a:gd name="T16" fmla="*/ 219 w 219"/>
                <a:gd name="T17" fmla="*/ 17 h 140"/>
                <a:gd name="T18" fmla="*/ 219 w 219"/>
                <a:gd name="T19" fmla="*/ 0 h 140"/>
                <a:gd name="T20" fmla="*/ 219 w 219"/>
                <a:gd name="T21" fmla="*/ 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140">
                  <a:moveTo>
                    <a:pt x="219" y="1"/>
                  </a:moveTo>
                  <a:cubicBezTo>
                    <a:pt x="219" y="31"/>
                    <a:pt x="219" y="31"/>
                    <a:pt x="219" y="31"/>
                  </a:cubicBezTo>
                  <a:cubicBezTo>
                    <a:pt x="219" y="91"/>
                    <a:pt x="171" y="140"/>
                    <a:pt x="111" y="140"/>
                  </a:cubicBezTo>
                  <a:cubicBezTo>
                    <a:pt x="109" y="140"/>
                    <a:pt x="109" y="140"/>
                    <a:pt x="109" y="140"/>
                  </a:cubicBezTo>
                  <a:cubicBezTo>
                    <a:pt x="49" y="140"/>
                    <a:pt x="0" y="91"/>
                    <a:pt x="0" y="3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7"/>
                    <a:pt x="49" y="126"/>
                    <a:pt x="109" y="126"/>
                  </a:cubicBezTo>
                  <a:cubicBezTo>
                    <a:pt x="111" y="126"/>
                    <a:pt x="111" y="126"/>
                    <a:pt x="111" y="126"/>
                  </a:cubicBezTo>
                  <a:cubicBezTo>
                    <a:pt x="171" y="126"/>
                    <a:pt x="219" y="77"/>
                    <a:pt x="219" y="17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9" y="1"/>
                    <a:pt x="219" y="1"/>
                    <a:pt x="219" y="1"/>
                  </a:cubicBezTo>
                  <a:close/>
                </a:path>
              </a:pathLst>
            </a:custGeom>
            <a:solidFill>
              <a:srgbClr val="031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Freeform 48">
              <a:extLst>
                <a:ext uri="{FF2B5EF4-FFF2-40B4-BE49-F238E27FC236}">
                  <a16:creationId xmlns:a16="http://schemas.microsoft.com/office/drawing/2014/main" id="{C26CC219-A040-40BD-B589-21642001F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5850" y="5038725"/>
              <a:ext cx="696913" cy="741363"/>
            </a:xfrm>
            <a:custGeom>
              <a:avLst/>
              <a:gdLst>
                <a:gd name="T0" fmla="*/ 219 w 219"/>
                <a:gd name="T1" fmla="*/ 107 h 233"/>
                <a:gd name="T2" fmla="*/ 219 w 219"/>
                <a:gd name="T3" fmla="*/ 124 h 233"/>
                <a:gd name="T4" fmla="*/ 111 w 219"/>
                <a:gd name="T5" fmla="*/ 233 h 233"/>
                <a:gd name="T6" fmla="*/ 109 w 219"/>
                <a:gd name="T7" fmla="*/ 233 h 233"/>
                <a:gd name="T8" fmla="*/ 0 w 219"/>
                <a:gd name="T9" fmla="*/ 124 h 233"/>
                <a:gd name="T10" fmla="*/ 0 w 219"/>
                <a:gd name="T11" fmla="*/ 108 h 233"/>
                <a:gd name="T12" fmla="*/ 109 w 219"/>
                <a:gd name="T13" fmla="*/ 0 h 233"/>
                <a:gd name="T14" fmla="*/ 111 w 219"/>
                <a:gd name="T15" fmla="*/ 0 h 233"/>
                <a:gd name="T16" fmla="*/ 219 w 219"/>
                <a:gd name="T17" fmla="*/ 10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233">
                  <a:moveTo>
                    <a:pt x="219" y="107"/>
                  </a:moveTo>
                  <a:cubicBezTo>
                    <a:pt x="219" y="124"/>
                    <a:pt x="219" y="124"/>
                    <a:pt x="219" y="124"/>
                  </a:cubicBezTo>
                  <a:cubicBezTo>
                    <a:pt x="219" y="184"/>
                    <a:pt x="171" y="233"/>
                    <a:pt x="111" y="233"/>
                  </a:cubicBezTo>
                  <a:cubicBezTo>
                    <a:pt x="109" y="233"/>
                    <a:pt x="109" y="233"/>
                    <a:pt x="109" y="233"/>
                  </a:cubicBezTo>
                  <a:cubicBezTo>
                    <a:pt x="49" y="233"/>
                    <a:pt x="0" y="184"/>
                    <a:pt x="0" y="12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70" y="0"/>
                    <a:pt x="219" y="48"/>
                    <a:pt x="219" y="107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Freeform 49">
              <a:extLst>
                <a:ext uri="{FF2B5EF4-FFF2-40B4-BE49-F238E27FC236}">
                  <a16:creationId xmlns:a16="http://schemas.microsoft.com/office/drawing/2014/main" id="{AF251B56-6DEE-4A27-AB87-38308297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5700" y="5178425"/>
              <a:ext cx="522288" cy="709613"/>
            </a:xfrm>
            <a:custGeom>
              <a:avLst/>
              <a:gdLst>
                <a:gd name="T0" fmla="*/ 164 w 164"/>
                <a:gd name="T1" fmla="*/ 92 h 223"/>
                <a:gd name="T2" fmla="*/ 164 w 164"/>
                <a:gd name="T3" fmla="*/ 120 h 223"/>
                <a:gd name="T4" fmla="*/ 60 w 164"/>
                <a:gd name="T5" fmla="*/ 223 h 223"/>
                <a:gd name="T6" fmla="*/ 58 w 164"/>
                <a:gd name="T7" fmla="*/ 223 h 223"/>
                <a:gd name="T8" fmla="*/ 0 w 164"/>
                <a:gd name="T9" fmla="*/ 205 h 223"/>
                <a:gd name="T10" fmla="*/ 47 w 164"/>
                <a:gd name="T11" fmla="*/ 217 h 223"/>
                <a:gd name="T12" fmla="*/ 49 w 164"/>
                <a:gd name="T13" fmla="*/ 217 h 223"/>
                <a:gd name="T14" fmla="*/ 153 w 164"/>
                <a:gd name="T15" fmla="*/ 113 h 223"/>
                <a:gd name="T16" fmla="*/ 153 w 164"/>
                <a:gd name="T17" fmla="*/ 85 h 223"/>
                <a:gd name="T18" fmla="*/ 108 w 164"/>
                <a:gd name="T19" fmla="*/ 0 h 223"/>
                <a:gd name="T20" fmla="*/ 164 w 164"/>
                <a:gd name="T21" fmla="*/ 9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23">
                  <a:moveTo>
                    <a:pt x="164" y="92"/>
                  </a:moveTo>
                  <a:cubicBezTo>
                    <a:pt x="164" y="120"/>
                    <a:pt x="164" y="120"/>
                    <a:pt x="164" y="120"/>
                  </a:cubicBezTo>
                  <a:cubicBezTo>
                    <a:pt x="164" y="177"/>
                    <a:pt x="117" y="223"/>
                    <a:pt x="60" y="223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37" y="223"/>
                    <a:pt x="17" y="217"/>
                    <a:pt x="0" y="205"/>
                  </a:cubicBezTo>
                  <a:cubicBezTo>
                    <a:pt x="15" y="213"/>
                    <a:pt x="30" y="217"/>
                    <a:pt x="47" y="217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106" y="217"/>
                    <a:pt x="153" y="170"/>
                    <a:pt x="153" y="113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50"/>
                    <a:pt x="135" y="19"/>
                    <a:pt x="108" y="0"/>
                  </a:cubicBezTo>
                  <a:cubicBezTo>
                    <a:pt x="141" y="17"/>
                    <a:pt x="164" y="52"/>
                    <a:pt x="164" y="92"/>
                  </a:cubicBezTo>
                  <a:close/>
                </a:path>
              </a:pathLst>
            </a:custGeom>
            <a:solidFill>
              <a:srgbClr val="ECA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Freeform 50">
              <a:extLst>
                <a:ext uri="{FF2B5EF4-FFF2-40B4-BE49-F238E27FC236}">
                  <a16:creationId xmlns:a16="http://schemas.microsoft.com/office/drawing/2014/main" id="{F2BF86A4-9C3C-42F9-BDAF-8D17F160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2825" y="5143500"/>
              <a:ext cx="630238" cy="725488"/>
            </a:xfrm>
            <a:custGeom>
              <a:avLst/>
              <a:gdLst>
                <a:gd name="T0" fmla="*/ 198 w 198"/>
                <a:gd name="T1" fmla="*/ 95 h 228"/>
                <a:gd name="T2" fmla="*/ 198 w 198"/>
                <a:gd name="T3" fmla="*/ 124 h 228"/>
                <a:gd name="T4" fmla="*/ 94 w 198"/>
                <a:gd name="T5" fmla="*/ 228 h 228"/>
                <a:gd name="T6" fmla="*/ 92 w 198"/>
                <a:gd name="T7" fmla="*/ 228 h 228"/>
                <a:gd name="T8" fmla="*/ 45 w 198"/>
                <a:gd name="T9" fmla="*/ 216 h 228"/>
                <a:gd name="T10" fmla="*/ 0 w 198"/>
                <a:gd name="T11" fmla="*/ 131 h 228"/>
                <a:gd name="T12" fmla="*/ 0 w 198"/>
                <a:gd name="T13" fmla="*/ 103 h 228"/>
                <a:gd name="T14" fmla="*/ 2 w 198"/>
                <a:gd name="T15" fmla="*/ 84 h 228"/>
                <a:gd name="T16" fmla="*/ 6 w 198"/>
                <a:gd name="T17" fmla="*/ 70 h 228"/>
                <a:gd name="T18" fmla="*/ 103 w 198"/>
                <a:gd name="T19" fmla="*/ 0 h 228"/>
                <a:gd name="T20" fmla="*/ 105 w 198"/>
                <a:gd name="T21" fmla="*/ 0 h 228"/>
                <a:gd name="T22" fmla="*/ 153 w 198"/>
                <a:gd name="T23" fmla="*/ 11 h 228"/>
                <a:gd name="T24" fmla="*/ 197 w 198"/>
                <a:gd name="T25" fmla="*/ 87 h 228"/>
                <a:gd name="T26" fmla="*/ 198 w 198"/>
                <a:gd name="T27" fmla="*/ 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28">
                  <a:moveTo>
                    <a:pt x="198" y="95"/>
                  </a:moveTo>
                  <a:cubicBezTo>
                    <a:pt x="198" y="124"/>
                    <a:pt x="198" y="124"/>
                    <a:pt x="198" y="124"/>
                  </a:cubicBezTo>
                  <a:cubicBezTo>
                    <a:pt x="198" y="181"/>
                    <a:pt x="151" y="228"/>
                    <a:pt x="94" y="228"/>
                  </a:cubicBezTo>
                  <a:cubicBezTo>
                    <a:pt x="92" y="228"/>
                    <a:pt x="92" y="228"/>
                    <a:pt x="92" y="228"/>
                  </a:cubicBezTo>
                  <a:cubicBezTo>
                    <a:pt x="75" y="228"/>
                    <a:pt x="60" y="224"/>
                    <a:pt x="45" y="216"/>
                  </a:cubicBezTo>
                  <a:cubicBezTo>
                    <a:pt x="18" y="198"/>
                    <a:pt x="0" y="166"/>
                    <a:pt x="0" y="1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96"/>
                    <a:pt x="1" y="90"/>
                    <a:pt x="2" y="84"/>
                  </a:cubicBezTo>
                  <a:cubicBezTo>
                    <a:pt x="3" y="79"/>
                    <a:pt x="4" y="75"/>
                    <a:pt x="6" y="70"/>
                  </a:cubicBezTo>
                  <a:cubicBezTo>
                    <a:pt x="19" y="29"/>
                    <a:pt x="58" y="0"/>
                    <a:pt x="10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22" y="0"/>
                    <a:pt x="138" y="4"/>
                    <a:pt x="153" y="11"/>
                  </a:cubicBezTo>
                  <a:cubicBezTo>
                    <a:pt x="177" y="28"/>
                    <a:pt x="194" y="55"/>
                    <a:pt x="197" y="87"/>
                  </a:cubicBezTo>
                  <a:cubicBezTo>
                    <a:pt x="197" y="90"/>
                    <a:pt x="198" y="92"/>
                    <a:pt x="198" y="95"/>
                  </a:cubicBezTo>
                  <a:close/>
                </a:path>
              </a:pathLst>
            </a:custGeom>
            <a:solidFill>
              <a:srgbClr val="F2B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Freeform 51">
              <a:extLst>
                <a:ext uri="{FF2B5EF4-FFF2-40B4-BE49-F238E27FC236}">
                  <a16:creationId xmlns:a16="http://schemas.microsoft.com/office/drawing/2014/main" id="{FCCF47B8-1C90-4F6A-A46F-DD79BDFA9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2963" y="5038725"/>
              <a:ext cx="898525" cy="382588"/>
            </a:xfrm>
            <a:custGeom>
              <a:avLst/>
              <a:gdLst>
                <a:gd name="T0" fmla="*/ 282 w 282"/>
                <a:gd name="T1" fmla="*/ 119 h 120"/>
                <a:gd name="T2" fmla="*/ 282 w 282"/>
                <a:gd name="T3" fmla="*/ 120 h 120"/>
                <a:gd name="T4" fmla="*/ 119 w 282"/>
                <a:gd name="T5" fmla="*/ 120 h 120"/>
                <a:gd name="T6" fmla="*/ 0 w 282"/>
                <a:gd name="T7" fmla="*/ 8 h 120"/>
                <a:gd name="T8" fmla="*/ 0 w 282"/>
                <a:gd name="T9" fmla="*/ 1 h 120"/>
                <a:gd name="T10" fmla="*/ 0 w 282"/>
                <a:gd name="T11" fmla="*/ 0 h 120"/>
                <a:gd name="T12" fmla="*/ 164 w 282"/>
                <a:gd name="T13" fmla="*/ 0 h 120"/>
                <a:gd name="T14" fmla="*/ 282 w 282"/>
                <a:gd name="T15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120">
                  <a:moveTo>
                    <a:pt x="282" y="119"/>
                  </a:moveTo>
                  <a:cubicBezTo>
                    <a:pt x="282" y="120"/>
                    <a:pt x="282" y="120"/>
                    <a:pt x="282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56" y="120"/>
                    <a:pt x="4" y="71"/>
                    <a:pt x="0" y="8"/>
                  </a:cubicBezTo>
                  <a:cubicBezTo>
                    <a:pt x="0" y="6"/>
                    <a:pt x="0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9" y="0"/>
                    <a:pt x="282" y="53"/>
                    <a:pt x="282" y="119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Freeform 52">
              <a:extLst>
                <a:ext uri="{FF2B5EF4-FFF2-40B4-BE49-F238E27FC236}">
                  <a16:creationId xmlns:a16="http://schemas.microsoft.com/office/drawing/2014/main" id="{D36FA83A-928A-490D-A647-07FC6AF94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9175" y="5367338"/>
              <a:ext cx="681038" cy="79375"/>
            </a:xfrm>
            <a:custGeom>
              <a:avLst/>
              <a:gdLst>
                <a:gd name="T0" fmla="*/ 214 w 214"/>
                <a:gd name="T1" fmla="*/ 24 h 25"/>
                <a:gd name="T2" fmla="*/ 214 w 214"/>
                <a:gd name="T3" fmla="*/ 25 h 25"/>
                <a:gd name="T4" fmla="*/ 50 w 214"/>
                <a:gd name="T5" fmla="*/ 25 h 25"/>
                <a:gd name="T6" fmla="*/ 0 w 214"/>
                <a:gd name="T7" fmla="*/ 14 h 25"/>
                <a:gd name="T8" fmla="*/ 4 w 214"/>
                <a:gd name="T9" fmla="*/ 0 h 25"/>
                <a:gd name="T10" fmla="*/ 64 w 214"/>
                <a:gd name="T11" fmla="*/ 17 h 25"/>
                <a:gd name="T12" fmla="*/ 214 w 214"/>
                <a:gd name="T13" fmla="*/ 17 h 25"/>
                <a:gd name="T14" fmla="*/ 214 w 214"/>
                <a:gd name="T1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25">
                  <a:moveTo>
                    <a:pt x="214" y="24"/>
                  </a:moveTo>
                  <a:cubicBezTo>
                    <a:pt x="214" y="25"/>
                    <a:pt x="214" y="25"/>
                    <a:pt x="214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32" y="25"/>
                    <a:pt x="15" y="21"/>
                    <a:pt x="0" y="14"/>
                  </a:cubicBezTo>
                  <a:cubicBezTo>
                    <a:pt x="1" y="9"/>
                    <a:pt x="2" y="5"/>
                    <a:pt x="4" y="0"/>
                  </a:cubicBezTo>
                  <a:cubicBezTo>
                    <a:pt x="21" y="11"/>
                    <a:pt x="42" y="17"/>
                    <a:pt x="64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14" y="19"/>
                    <a:pt x="214" y="22"/>
                    <a:pt x="214" y="24"/>
                  </a:cubicBezTo>
                  <a:close/>
                </a:path>
              </a:pathLst>
            </a:custGeom>
            <a:solidFill>
              <a:srgbClr val="ECA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Freeform 53">
              <a:extLst>
                <a:ext uri="{FF2B5EF4-FFF2-40B4-BE49-F238E27FC236}">
                  <a16:creationId xmlns:a16="http://schemas.microsoft.com/office/drawing/2014/main" id="{6A0EFFD1-DCAD-4C88-ACDC-0A487050E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1313" y="5443538"/>
              <a:ext cx="114300" cy="101600"/>
            </a:xfrm>
            <a:custGeom>
              <a:avLst/>
              <a:gdLst>
                <a:gd name="T0" fmla="*/ 36 w 36"/>
                <a:gd name="T1" fmla="*/ 11 h 32"/>
                <a:gd name="T2" fmla="*/ 15 w 36"/>
                <a:gd name="T3" fmla="*/ 32 h 32"/>
                <a:gd name="T4" fmla="*/ 0 w 36"/>
                <a:gd name="T5" fmla="*/ 26 h 32"/>
                <a:gd name="T6" fmla="*/ 13 w 36"/>
                <a:gd name="T7" fmla="*/ 30 h 32"/>
                <a:gd name="T8" fmla="*/ 35 w 36"/>
                <a:gd name="T9" fmla="*/ 8 h 32"/>
                <a:gd name="T10" fmla="*/ 33 w 36"/>
                <a:gd name="T11" fmla="*/ 0 h 32"/>
                <a:gd name="T12" fmla="*/ 36 w 36"/>
                <a:gd name="T13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1"/>
                  </a:moveTo>
                  <a:cubicBezTo>
                    <a:pt x="36" y="22"/>
                    <a:pt x="27" y="32"/>
                    <a:pt x="15" y="32"/>
                  </a:cubicBezTo>
                  <a:cubicBezTo>
                    <a:pt x="9" y="32"/>
                    <a:pt x="4" y="30"/>
                    <a:pt x="0" y="26"/>
                  </a:cubicBezTo>
                  <a:cubicBezTo>
                    <a:pt x="4" y="29"/>
                    <a:pt x="8" y="30"/>
                    <a:pt x="13" y="30"/>
                  </a:cubicBezTo>
                  <a:cubicBezTo>
                    <a:pt x="25" y="30"/>
                    <a:pt x="35" y="20"/>
                    <a:pt x="35" y="8"/>
                  </a:cubicBezTo>
                  <a:cubicBezTo>
                    <a:pt x="35" y="5"/>
                    <a:pt x="34" y="2"/>
                    <a:pt x="33" y="0"/>
                  </a:cubicBezTo>
                  <a:cubicBezTo>
                    <a:pt x="35" y="3"/>
                    <a:pt x="36" y="7"/>
                    <a:pt x="36" y="11"/>
                  </a:cubicBezTo>
                  <a:close/>
                </a:path>
              </a:pathLst>
            </a:custGeom>
            <a:solidFill>
              <a:srgbClr val="ECA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 54">
              <a:extLst>
                <a:ext uri="{FF2B5EF4-FFF2-40B4-BE49-F238E27FC236}">
                  <a16:creationId xmlns:a16="http://schemas.microsoft.com/office/drawing/2014/main" id="{32FE795E-3D4B-4BB7-9C4E-434C6A08A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9088" y="5408613"/>
              <a:ext cx="133350" cy="130175"/>
            </a:xfrm>
            <a:custGeom>
              <a:avLst/>
              <a:gdLst>
                <a:gd name="T0" fmla="*/ 42 w 42"/>
                <a:gd name="T1" fmla="*/ 19 h 41"/>
                <a:gd name="T2" fmla="*/ 20 w 42"/>
                <a:gd name="T3" fmla="*/ 41 h 41"/>
                <a:gd name="T4" fmla="*/ 7 w 42"/>
                <a:gd name="T5" fmla="*/ 37 h 41"/>
                <a:gd name="T6" fmla="*/ 7 w 42"/>
                <a:gd name="T7" fmla="*/ 37 h 41"/>
                <a:gd name="T8" fmla="*/ 0 w 42"/>
                <a:gd name="T9" fmla="*/ 22 h 41"/>
                <a:gd name="T10" fmla="*/ 22 w 42"/>
                <a:gd name="T11" fmla="*/ 0 h 41"/>
                <a:gd name="T12" fmla="*/ 40 w 42"/>
                <a:gd name="T13" fmla="*/ 11 h 41"/>
                <a:gd name="T14" fmla="*/ 42 w 42"/>
                <a:gd name="T15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1">
                  <a:moveTo>
                    <a:pt x="42" y="19"/>
                  </a:moveTo>
                  <a:cubicBezTo>
                    <a:pt x="42" y="31"/>
                    <a:pt x="32" y="41"/>
                    <a:pt x="20" y="41"/>
                  </a:cubicBezTo>
                  <a:cubicBezTo>
                    <a:pt x="15" y="41"/>
                    <a:pt x="11" y="40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3" y="33"/>
                    <a:pt x="0" y="28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0" y="0"/>
                    <a:pt x="36" y="4"/>
                    <a:pt x="40" y="11"/>
                  </a:cubicBezTo>
                  <a:cubicBezTo>
                    <a:pt x="41" y="13"/>
                    <a:pt x="42" y="16"/>
                    <a:pt x="42" y="19"/>
                  </a:cubicBezTo>
                  <a:close/>
                </a:path>
              </a:pathLst>
            </a:custGeom>
            <a:solidFill>
              <a:srgbClr val="F2B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 55">
              <a:extLst>
                <a:ext uri="{FF2B5EF4-FFF2-40B4-BE49-F238E27FC236}">
                  <a16:creationId xmlns:a16="http://schemas.microsoft.com/office/drawing/2014/main" id="{61C60FDF-1A5F-4307-BAFB-9B5CE1ED2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7813" y="5370513"/>
              <a:ext cx="66675" cy="219075"/>
            </a:xfrm>
            <a:custGeom>
              <a:avLst/>
              <a:gdLst>
                <a:gd name="T0" fmla="*/ 10 w 21"/>
                <a:gd name="T1" fmla="*/ 69 h 69"/>
                <a:gd name="T2" fmla="*/ 10 w 21"/>
                <a:gd name="T3" fmla="*/ 69 h 69"/>
                <a:gd name="T4" fmla="*/ 0 w 21"/>
                <a:gd name="T5" fmla="*/ 58 h 69"/>
                <a:gd name="T6" fmla="*/ 0 w 21"/>
                <a:gd name="T7" fmla="*/ 10 h 69"/>
                <a:gd name="T8" fmla="*/ 10 w 21"/>
                <a:gd name="T9" fmla="*/ 0 h 69"/>
                <a:gd name="T10" fmla="*/ 10 w 21"/>
                <a:gd name="T11" fmla="*/ 0 h 69"/>
                <a:gd name="T12" fmla="*/ 21 w 21"/>
                <a:gd name="T13" fmla="*/ 10 h 69"/>
                <a:gd name="T14" fmla="*/ 21 w 21"/>
                <a:gd name="T15" fmla="*/ 58 h 69"/>
                <a:gd name="T16" fmla="*/ 10 w 21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9">
                  <a:moveTo>
                    <a:pt x="10" y="69"/>
                  </a:moveTo>
                  <a:cubicBezTo>
                    <a:pt x="10" y="69"/>
                    <a:pt x="10" y="69"/>
                    <a:pt x="10" y="69"/>
                  </a:cubicBezTo>
                  <a:cubicBezTo>
                    <a:pt x="4" y="69"/>
                    <a:pt x="0" y="64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1" y="4"/>
                    <a:pt x="21" y="10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64"/>
                    <a:pt x="16" y="69"/>
                    <a:pt x="10" y="69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 56">
              <a:extLst>
                <a:ext uri="{FF2B5EF4-FFF2-40B4-BE49-F238E27FC236}">
                  <a16:creationId xmlns:a16="http://schemas.microsoft.com/office/drawing/2014/main" id="{6A26BC45-32A7-4AAE-B2F8-5E8D2ED0E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6500" y="5649913"/>
              <a:ext cx="228600" cy="196850"/>
            </a:xfrm>
            <a:custGeom>
              <a:avLst/>
              <a:gdLst>
                <a:gd name="T0" fmla="*/ 72 w 72"/>
                <a:gd name="T1" fmla="*/ 26 h 62"/>
                <a:gd name="T2" fmla="*/ 65 w 72"/>
                <a:gd name="T3" fmla="*/ 47 h 62"/>
                <a:gd name="T4" fmla="*/ 36 w 72"/>
                <a:gd name="T5" fmla="*/ 62 h 62"/>
                <a:gd name="T6" fmla="*/ 6 w 72"/>
                <a:gd name="T7" fmla="*/ 47 h 62"/>
                <a:gd name="T8" fmla="*/ 0 w 72"/>
                <a:gd name="T9" fmla="*/ 33 h 62"/>
                <a:gd name="T10" fmla="*/ 0 w 72"/>
                <a:gd name="T11" fmla="*/ 27 h 62"/>
                <a:gd name="T12" fmla="*/ 61 w 72"/>
                <a:gd name="T13" fmla="*/ 0 h 62"/>
                <a:gd name="T14" fmla="*/ 65 w 72"/>
                <a:gd name="T15" fmla="*/ 5 h 62"/>
                <a:gd name="T16" fmla="*/ 72 w 72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62">
                  <a:moveTo>
                    <a:pt x="72" y="26"/>
                  </a:moveTo>
                  <a:cubicBezTo>
                    <a:pt x="72" y="34"/>
                    <a:pt x="69" y="41"/>
                    <a:pt x="65" y="47"/>
                  </a:cubicBezTo>
                  <a:cubicBezTo>
                    <a:pt x="58" y="56"/>
                    <a:pt x="48" y="62"/>
                    <a:pt x="36" y="62"/>
                  </a:cubicBezTo>
                  <a:cubicBezTo>
                    <a:pt x="24" y="62"/>
                    <a:pt x="13" y="56"/>
                    <a:pt x="6" y="47"/>
                  </a:cubicBezTo>
                  <a:cubicBezTo>
                    <a:pt x="3" y="43"/>
                    <a:pt x="1" y="38"/>
                    <a:pt x="0" y="33"/>
                  </a:cubicBezTo>
                  <a:cubicBezTo>
                    <a:pt x="0" y="31"/>
                    <a:pt x="0" y="29"/>
                    <a:pt x="0" y="2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2"/>
                    <a:pt x="64" y="4"/>
                    <a:pt x="65" y="5"/>
                  </a:cubicBezTo>
                  <a:cubicBezTo>
                    <a:pt x="69" y="11"/>
                    <a:pt x="72" y="18"/>
                    <a:pt x="72" y="26"/>
                  </a:cubicBezTo>
                  <a:close/>
                </a:path>
              </a:pathLst>
            </a:custGeom>
            <a:solidFill>
              <a:srgbClr val="C8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 57">
              <a:extLst>
                <a:ext uri="{FF2B5EF4-FFF2-40B4-BE49-F238E27FC236}">
                  <a16:creationId xmlns:a16="http://schemas.microsoft.com/office/drawing/2014/main" id="{366CA740-7B90-4013-8FF0-89BECEB7A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5550" y="5751513"/>
              <a:ext cx="187325" cy="95250"/>
            </a:xfrm>
            <a:custGeom>
              <a:avLst/>
              <a:gdLst>
                <a:gd name="T0" fmla="*/ 59 w 59"/>
                <a:gd name="T1" fmla="*/ 15 h 30"/>
                <a:gd name="T2" fmla="*/ 30 w 59"/>
                <a:gd name="T3" fmla="*/ 30 h 30"/>
                <a:gd name="T4" fmla="*/ 0 w 59"/>
                <a:gd name="T5" fmla="*/ 15 h 30"/>
                <a:gd name="T6" fmla="*/ 30 w 59"/>
                <a:gd name="T7" fmla="*/ 0 h 30"/>
                <a:gd name="T8" fmla="*/ 59 w 5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0">
                  <a:moveTo>
                    <a:pt x="59" y="15"/>
                  </a:moveTo>
                  <a:cubicBezTo>
                    <a:pt x="52" y="24"/>
                    <a:pt x="42" y="30"/>
                    <a:pt x="30" y="30"/>
                  </a:cubicBezTo>
                  <a:cubicBezTo>
                    <a:pt x="18" y="30"/>
                    <a:pt x="7" y="24"/>
                    <a:pt x="0" y="15"/>
                  </a:cubicBezTo>
                  <a:cubicBezTo>
                    <a:pt x="7" y="6"/>
                    <a:pt x="18" y="0"/>
                    <a:pt x="30" y="0"/>
                  </a:cubicBezTo>
                  <a:cubicBezTo>
                    <a:pt x="42" y="0"/>
                    <a:pt x="52" y="6"/>
                    <a:pt x="59" y="15"/>
                  </a:cubicBezTo>
                  <a:close/>
                </a:path>
              </a:pathLst>
            </a:custGeom>
            <a:solidFill>
              <a:srgbClr val="AD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 58">
              <a:extLst>
                <a:ext uri="{FF2B5EF4-FFF2-40B4-BE49-F238E27FC236}">
                  <a16:creationId xmlns:a16="http://schemas.microsoft.com/office/drawing/2014/main" id="{C2CE8694-4A56-4A6D-9BCE-F392EEB9A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200" y="5510213"/>
              <a:ext cx="88900" cy="149225"/>
            </a:xfrm>
            <a:custGeom>
              <a:avLst/>
              <a:gdLst>
                <a:gd name="T0" fmla="*/ 14 w 28"/>
                <a:gd name="T1" fmla="*/ 47 h 47"/>
                <a:gd name="T2" fmla="*/ 14 w 28"/>
                <a:gd name="T3" fmla="*/ 47 h 47"/>
                <a:gd name="T4" fmla="*/ 0 w 28"/>
                <a:gd name="T5" fmla="*/ 32 h 47"/>
                <a:gd name="T6" fmla="*/ 0 w 28"/>
                <a:gd name="T7" fmla="*/ 14 h 47"/>
                <a:gd name="T8" fmla="*/ 14 w 28"/>
                <a:gd name="T9" fmla="*/ 0 h 47"/>
                <a:gd name="T10" fmla="*/ 14 w 28"/>
                <a:gd name="T11" fmla="*/ 0 h 47"/>
                <a:gd name="T12" fmla="*/ 28 w 28"/>
                <a:gd name="T13" fmla="*/ 14 h 47"/>
                <a:gd name="T14" fmla="*/ 28 w 28"/>
                <a:gd name="T15" fmla="*/ 32 h 47"/>
                <a:gd name="T16" fmla="*/ 14 w 28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6" y="47"/>
                    <a:pt x="0" y="40"/>
                    <a:pt x="0" y="3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40"/>
                    <a:pt x="22" y="47"/>
                    <a:pt x="14" y="47"/>
                  </a:cubicBezTo>
                  <a:close/>
                </a:path>
              </a:pathLst>
            </a:custGeom>
            <a:solidFill>
              <a:srgbClr val="EEAB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 59">
              <a:extLst>
                <a:ext uri="{FF2B5EF4-FFF2-40B4-BE49-F238E27FC236}">
                  <a16:creationId xmlns:a16="http://schemas.microsoft.com/office/drawing/2014/main" id="{FB46E8DE-2D94-4C76-AAE4-8647EBF1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5850" y="5484813"/>
              <a:ext cx="88900" cy="88900"/>
            </a:xfrm>
            <a:custGeom>
              <a:avLst/>
              <a:gdLst>
                <a:gd name="T0" fmla="*/ 0 w 28"/>
                <a:gd name="T1" fmla="*/ 14 h 28"/>
                <a:gd name="T2" fmla="*/ 1 w 28"/>
                <a:gd name="T3" fmla="*/ 10 h 28"/>
                <a:gd name="T4" fmla="*/ 1 w 28"/>
                <a:gd name="T5" fmla="*/ 10 h 28"/>
                <a:gd name="T6" fmla="*/ 14 w 28"/>
                <a:gd name="T7" fmla="*/ 0 h 28"/>
                <a:gd name="T8" fmla="*/ 28 w 28"/>
                <a:gd name="T9" fmla="*/ 14 h 28"/>
                <a:gd name="T10" fmla="*/ 17 w 28"/>
                <a:gd name="T11" fmla="*/ 28 h 28"/>
                <a:gd name="T12" fmla="*/ 14 w 28"/>
                <a:gd name="T13" fmla="*/ 28 h 28"/>
                <a:gd name="T14" fmla="*/ 0 w 28"/>
                <a:gd name="T1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8">
                  <a:moveTo>
                    <a:pt x="0" y="14"/>
                  </a:moveTo>
                  <a:cubicBezTo>
                    <a:pt x="0" y="13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4"/>
                    <a:pt x="8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1"/>
                    <a:pt x="23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 60">
              <a:extLst>
                <a:ext uri="{FF2B5EF4-FFF2-40B4-BE49-F238E27FC236}">
                  <a16:creationId xmlns:a16="http://schemas.microsoft.com/office/drawing/2014/main" id="{BA67C36B-5A65-4862-9B7C-A8DAB4A92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5850" y="5513388"/>
              <a:ext cx="60325" cy="60325"/>
            </a:xfrm>
            <a:custGeom>
              <a:avLst/>
              <a:gdLst>
                <a:gd name="T0" fmla="*/ 0 w 19"/>
                <a:gd name="T1" fmla="*/ 5 h 19"/>
                <a:gd name="T2" fmla="*/ 1 w 19"/>
                <a:gd name="T3" fmla="*/ 1 h 19"/>
                <a:gd name="T4" fmla="*/ 1 w 19"/>
                <a:gd name="T5" fmla="*/ 1 h 19"/>
                <a:gd name="T6" fmla="*/ 6 w 19"/>
                <a:gd name="T7" fmla="*/ 0 h 19"/>
                <a:gd name="T8" fmla="*/ 19 w 19"/>
                <a:gd name="T9" fmla="*/ 12 h 19"/>
                <a:gd name="T10" fmla="*/ 17 w 19"/>
                <a:gd name="T11" fmla="*/ 19 h 19"/>
                <a:gd name="T12" fmla="*/ 14 w 19"/>
                <a:gd name="T13" fmla="*/ 19 h 19"/>
                <a:gd name="T14" fmla="*/ 0 w 19"/>
                <a:gd name="T15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13" y="0"/>
                    <a:pt x="19" y="5"/>
                    <a:pt x="19" y="12"/>
                  </a:cubicBezTo>
                  <a:cubicBezTo>
                    <a:pt x="19" y="15"/>
                    <a:pt x="18" y="17"/>
                    <a:pt x="17" y="19"/>
                  </a:cubicBezTo>
                  <a:cubicBezTo>
                    <a:pt x="16" y="19"/>
                    <a:pt x="15" y="19"/>
                    <a:pt x="14" y="19"/>
                  </a:cubicBezTo>
                  <a:cubicBezTo>
                    <a:pt x="6" y="19"/>
                    <a:pt x="0" y="13"/>
                    <a:pt x="0" y="5"/>
                  </a:cubicBezTo>
                  <a:close/>
                </a:path>
              </a:pathLst>
            </a:cu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Oval 61">
              <a:extLst>
                <a:ext uri="{FF2B5EF4-FFF2-40B4-BE49-F238E27FC236}">
                  <a16:creationId xmlns:a16="http://schemas.microsoft.com/office/drawing/2014/main" id="{3AE44B79-6CC3-4B70-AB9B-582C0D7C7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0" y="5497513"/>
              <a:ext cx="9525" cy="12700"/>
            </a:xfrm>
            <a:prstGeom prst="ellipse">
              <a:avLst/>
            </a:pr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Oval 62">
              <a:extLst>
                <a:ext uri="{FF2B5EF4-FFF2-40B4-BE49-F238E27FC236}">
                  <a16:creationId xmlns:a16="http://schemas.microsoft.com/office/drawing/2014/main" id="{99C4E6F3-397A-4C57-85A3-DEFCC57F8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3475" y="5494338"/>
              <a:ext cx="6350" cy="6350"/>
            </a:xfrm>
            <a:prstGeom prst="ellipse">
              <a:avLst/>
            </a:pr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 63">
              <a:extLst>
                <a:ext uri="{FF2B5EF4-FFF2-40B4-BE49-F238E27FC236}">
                  <a16:creationId xmlns:a16="http://schemas.microsoft.com/office/drawing/2014/main" id="{48D60F09-0906-4CC6-AEF4-1904BAC02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2550" y="5484813"/>
              <a:ext cx="88900" cy="88900"/>
            </a:xfrm>
            <a:custGeom>
              <a:avLst/>
              <a:gdLst>
                <a:gd name="T0" fmla="*/ 0 w 28"/>
                <a:gd name="T1" fmla="*/ 14 h 28"/>
                <a:gd name="T2" fmla="*/ 1 w 28"/>
                <a:gd name="T3" fmla="*/ 10 h 28"/>
                <a:gd name="T4" fmla="*/ 1 w 28"/>
                <a:gd name="T5" fmla="*/ 10 h 28"/>
                <a:gd name="T6" fmla="*/ 14 w 28"/>
                <a:gd name="T7" fmla="*/ 0 h 28"/>
                <a:gd name="T8" fmla="*/ 28 w 28"/>
                <a:gd name="T9" fmla="*/ 14 h 28"/>
                <a:gd name="T10" fmla="*/ 17 w 28"/>
                <a:gd name="T11" fmla="*/ 28 h 28"/>
                <a:gd name="T12" fmla="*/ 14 w 28"/>
                <a:gd name="T13" fmla="*/ 28 h 28"/>
                <a:gd name="T14" fmla="*/ 0 w 28"/>
                <a:gd name="T1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8">
                  <a:moveTo>
                    <a:pt x="0" y="14"/>
                  </a:moveTo>
                  <a:cubicBezTo>
                    <a:pt x="0" y="13"/>
                    <a:pt x="1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4"/>
                    <a:pt x="8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1"/>
                    <a:pt x="23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7" y="28"/>
                    <a:pt x="0" y="22"/>
                    <a:pt x="0" y="14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 64">
              <a:extLst>
                <a:ext uri="{FF2B5EF4-FFF2-40B4-BE49-F238E27FC236}">
                  <a16:creationId xmlns:a16="http://schemas.microsoft.com/office/drawing/2014/main" id="{20726B14-29E4-45F1-992C-E8C2FDAB3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2550" y="5513388"/>
              <a:ext cx="60325" cy="60325"/>
            </a:xfrm>
            <a:custGeom>
              <a:avLst/>
              <a:gdLst>
                <a:gd name="T0" fmla="*/ 0 w 19"/>
                <a:gd name="T1" fmla="*/ 5 h 19"/>
                <a:gd name="T2" fmla="*/ 1 w 19"/>
                <a:gd name="T3" fmla="*/ 1 h 19"/>
                <a:gd name="T4" fmla="*/ 1 w 19"/>
                <a:gd name="T5" fmla="*/ 1 h 19"/>
                <a:gd name="T6" fmla="*/ 6 w 19"/>
                <a:gd name="T7" fmla="*/ 0 h 19"/>
                <a:gd name="T8" fmla="*/ 19 w 19"/>
                <a:gd name="T9" fmla="*/ 12 h 19"/>
                <a:gd name="T10" fmla="*/ 17 w 19"/>
                <a:gd name="T11" fmla="*/ 19 h 19"/>
                <a:gd name="T12" fmla="*/ 14 w 19"/>
                <a:gd name="T13" fmla="*/ 19 h 19"/>
                <a:gd name="T14" fmla="*/ 0 w 19"/>
                <a:gd name="T15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5"/>
                  </a:moveTo>
                  <a:cubicBezTo>
                    <a:pt x="0" y="4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13" y="0"/>
                    <a:pt x="19" y="5"/>
                    <a:pt x="19" y="12"/>
                  </a:cubicBezTo>
                  <a:cubicBezTo>
                    <a:pt x="19" y="15"/>
                    <a:pt x="18" y="17"/>
                    <a:pt x="17" y="19"/>
                  </a:cubicBezTo>
                  <a:cubicBezTo>
                    <a:pt x="16" y="19"/>
                    <a:pt x="15" y="19"/>
                    <a:pt x="14" y="19"/>
                  </a:cubicBezTo>
                  <a:cubicBezTo>
                    <a:pt x="7" y="19"/>
                    <a:pt x="0" y="13"/>
                    <a:pt x="0" y="5"/>
                  </a:cubicBezTo>
                  <a:close/>
                </a:path>
              </a:pathLst>
            </a:cu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Oval 65">
              <a:extLst>
                <a:ext uri="{FF2B5EF4-FFF2-40B4-BE49-F238E27FC236}">
                  <a16:creationId xmlns:a16="http://schemas.microsoft.com/office/drawing/2014/main" id="{32EE0C3C-3665-42B2-91FC-74402088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9700" y="5497513"/>
              <a:ext cx="12700" cy="12700"/>
            </a:xfrm>
            <a:prstGeom prst="ellipse">
              <a:avLst/>
            </a:pr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Oval 66">
              <a:extLst>
                <a:ext uri="{FF2B5EF4-FFF2-40B4-BE49-F238E27FC236}">
                  <a16:creationId xmlns:a16="http://schemas.microsoft.com/office/drawing/2014/main" id="{FFE5109D-8CB8-4650-8C77-4AB1B16BA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0175" y="5494338"/>
              <a:ext cx="6350" cy="6350"/>
            </a:xfrm>
            <a:prstGeom prst="ellipse">
              <a:avLst/>
            </a:pr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Freeform 67">
              <a:extLst>
                <a:ext uri="{FF2B5EF4-FFF2-40B4-BE49-F238E27FC236}">
                  <a16:creationId xmlns:a16="http://schemas.microsoft.com/office/drawing/2014/main" id="{A8D2CDED-901C-4263-B85E-30CA82EBE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6500" y="5649913"/>
              <a:ext cx="206375" cy="104775"/>
            </a:xfrm>
            <a:custGeom>
              <a:avLst/>
              <a:gdLst>
                <a:gd name="T0" fmla="*/ 65 w 65"/>
                <a:gd name="T1" fmla="*/ 5 h 33"/>
                <a:gd name="T2" fmla="*/ 0 w 65"/>
                <a:gd name="T3" fmla="*/ 33 h 33"/>
                <a:gd name="T4" fmla="*/ 0 w 65"/>
                <a:gd name="T5" fmla="*/ 27 h 33"/>
                <a:gd name="T6" fmla="*/ 61 w 65"/>
                <a:gd name="T7" fmla="*/ 0 h 33"/>
                <a:gd name="T8" fmla="*/ 65 w 65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3">
                  <a:moveTo>
                    <a:pt x="65" y="5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0" y="29"/>
                    <a:pt x="0" y="2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2"/>
                    <a:pt x="64" y="4"/>
                    <a:pt x="65" y="5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Freeform 68">
              <a:extLst>
                <a:ext uri="{FF2B5EF4-FFF2-40B4-BE49-F238E27FC236}">
                  <a16:creationId xmlns:a16="http://schemas.microsoft.com/office/drawing/2014/main" id="{0DC240CA-26D2-4146-984B-E5856A893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0438" y="5092700"/>
              <a:ext cx="360363" cy="73025"/>
            </a:xfrm>
            <a:custGeom>
              <a:avLst/>
              <a:gdLst>
                <a:gd name="T0" fmla="*/ 101 w 113"/>
                <a:gd name="T1" fmla="*/ 23 h 23"/>
                <a:gd name="T2" fmla="*/ 12 w 113"/>
                <a:gd name="T3" fmla="*/ 23 h 23"/>
                <a:gd name="T4" fmla="*/ 0 w 113"/>
                <a:gd name="T5" fmla="*/ 12 h 23"/>
                <a:gd name="T6" fmla="*/ 0 w 113"/>
                <a:gd name="T7" fmla="*/ 12 h 23"/>
                <a:gd name="T8" fmla="*/ 12 w 113"/>
                <a:gd name="T9" fmla="*/ 0 h 23"/>
                <a:gd name="T10" fmla="*/ 101 w 113"/>
                <a:gd name="T11" fmla="*/ 0 h 23"/>
                <a:gd name="T12" fmla="*/ 113 w 113"/>
                <a:gd name="T13" fmla="*/ 12 h 23"/>
                <a:gd name="T14" fmla="*/ 113 w 113"/>
                <a:gd name="T15" fmla="*/ 12 h 23"/>
                <a:gd name="T16" fmla="*/ 101 w 113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3">
                  <a:moveTo>
                    <a:pt x="101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7" y="0"/>
                    <a:pt x="113" y="5"/>
                    <a:pt x="113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18"/>
                    <a:pt x="107" y="23"/>
                    <a:pt x="101" y="23"/>
                  </a:cubicBezTo>
                  <a:close/>
                </a:path>
              </a:pathLst>
            </a:custGeom>
            <a:solidFill>
              <a:srgbClr val="3B6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Freeform 69">
              <a:extLst>
                <a:ext uri="{FF2B5EF4-FFF2-40B4-BE49-F238E27FC236}">
                  <a16:creationId xmlns:a16="http://schemas.microsoft.com/office/drawing/2014/main" id="{A29D392C-F5CD-4C57-9613-E6F2FB2D7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6200" y="5092700"/>
              <a:ext cx="73025" cy="73025"/>
            </a:xfrm>
            <a:custGeom>
              <a:avLst/>
              <a:gdLst>
                <a:gd name="T0" fmla="*/ 12 w 23"/>
                <a:gd name="T1" fmla="*/ 23 h 23"/>
                <a:gd name="T2" fmla="*/ 12 w 23"/>
                <a:gd name="T3" fmla="*/ 23 h 23"/>
                <a:gd name="T4" fmla="*/ 0 w 23"/>
                <a:gd name="T5" fmla="*/ 12 h 23"/>
                <a:gd name="T6" fmla="*/ 0 w 23"/>
                <a:gd name="T7" fmla="*/ 12 h 23"/>
                <a:gd name="T8" fmla="*/ 12 w 23"/>
                <a:gd name="T9" fmla="*/ 0 h 23"/>
                <a:gd name="T10" fmla="*/ 12 w 23"/>
                <a:gd name="T11" fmla="*/ 0 h 23"/>
                <a:gd name="T12" fmla="*/ 23 w 23"/>
                <a:gd name="T13" fmla="*/ 12 h 23"/>
                <a:gd name="T14" fmla="*/ 23 w 23"/>
                <a:gd name="T15" fmla="*/ 12 h 23"/>
                <a:gd name="T16" fmla="*/ 12 w 23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</a:path>
              </a:pathLst>
            </a:custGeom>
            <a:solidFill>
              <a:srgbClr val="3B6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Freeform 70">
              <a:extLst>
                <a:ext uri="{FF2B5EF4-FFF2-40B4-BE49-F238E27FC236}">
                  <a16:creationId xmlns:a16="http://schemas.microsoft.com/office/drawing/2014/main" id="{35521D39-5830-4481-913C-6EE69B5DE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8425" y="5891213"/>
              <a:ext cx="22225" cy="39688"/>
            </a:xfrm>
            <a:custGeom>
              <a:avLst/>
              <a:gdLst>
                <a:gd name="T0" fmla="*/ 3 w 7"/>
                <a:gd name="T1" fmla="*/ 12 h 12"/>
                <a:gd name="T2" fmla="*/ 3 w 7"/>
                <a:gd name="T3" fmla="*/ 12 h 12"/>
                <a:gd name="T4" fmla="*/ 0 w 7"/>
                <a:gd name="T5" fmla="*/ 8 h 12"/>
                <a:gd name="T6" fmla="*/ 0 w 7"/>
                <a:gd name="T7" fmla="*/ 4 h 12"/>
                <a:gd name="T8" fmla="*/ 3 w 7"/>
                <a:gd name="T9" fmla="*/ 0 h 12"/>
                <a:gd name="T10" fmla="*/ 3 w 7"/>
                <a:gd name="T11" fmla="*/ 0 h 12"/>
                <a:gd name="T12" fmla="*/ 7 w 7"/>
                <a:gd name="T13" fmla="*/ 4 h 12"/>
                <a:gd name="T14" fmla="*/ 7 w 7"/>
                <a:gd name="T15" fmla="*/ 8 h 12"/>
                <a:gd name="T16" fmla="*/ 3 w 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0"/>
                    <a:pt x="6" y="12"/>
                    <a:pt x="3" y="12"/>
                  </a:cubicBezTo>
                  <a:close/>
                </a:path>
              </a:pathLst>
            </a:custGeom>
            <a:solidFill>
              <a:srgbClr val="EE9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Freeform 71">
              <a:extLst>
                <a:ext uri="{FF2B5EF4-FFF2-40B4-BE49-F238E27FC236}">
                  <a16:creationId xmlns:a16="http://schemas.microsoft.com/office/drawing/2014/main" id="{1270560E-F92E-40DB-8833-1AB5D672F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9588" y="6178550"/>
              <a:ext cx="360363" cy="1333500"/>
            </a:xfrm>
            <a:custGeom>
              <a:avLst/>
              <a:gdLst>
                <a:gd name="T0" fmla="*/ 113 w 113"/>
                <a:gd name="T1" fmla="*/ 32 h 419"/>
                <a:gd name="T2" fmla="*/ 112 w 113"/>
                <a:gd name="T3" fmla="*/ 36 h 419"/>
                <a:gd name="T4" fmla="*/ 83 w 113"/>
                <a:gd name="T5" fmla="*/ 243 h 419"/>
                <a:gd name="T6" fmla="*/ 61 w 113"/>
                <a:gd name="T7" fmla="*/ 391 h 419"/>
                <a:gd name="T8" fmla="*/ 27 w 113"/>
                <a:gd name="T9" fmla="*/ 417 h 419"/>
                <a:gd name="T10" fmla="*/ 2 w 113"/>
                <a:gd name="T11" fmla="*/ 383 h 419"/>
                <a:gd name="T12" fmla="*/ 23 w 113"/>
                <a:gd name="T13" fmla="*/ 235 h 419"/>
                <a:gd name="T14" fmla="*/ 53 w 113"/>
                <a:gd name="T15" fmla="*/ 27 h 419"/>
                <a:gd name="T16" fmla="*/ 87 w 113"/>
                <a:gd name="T17" fmla="*/ 2 h 419"/>
                <a:gd name="T18" fmla="*/ 113 w 113"/>
                <a:gd name="T19" fmla="*/ 32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419">
                  <a:moveTo>
                    <a:pt x="113" y="32"/>
                  </a:moveTo>
                  <a:cubicBezTo>
                    <a:pt x="113" y="33"/>
                    <a:pt x="113" y="34"/>
                    <a:pt x="112" y="36"/>
                  </a:cubicBezTo>
                  <a:cubicBezTo>
                    <a:pt x="83" y="243"/>
                    <a:pt x="83" y="243"/>
                    <a:pt x="83" y="243"/>
                  </a:cubicBezTo>
                  <a:cubicBezTo>
                    <a:pt x="61" y="391"/>
                    <a:pt x="61" y="391"/>
                    <a:pt x="61" y="391"/>
                  </a:cubicBezTo>
                  <a:cubicBezTo>
                    <a:pt x="59" y="407"/>
                    <a:pt x="44" y="419"/>
                    <a:pt x="27" y="417"/>
                  </a:cubicBezTo>
                  <a:cubicBezTo>
                    <a:pt x="11" y="414"/>
                    <a:pt x="0" y="399"/>
                    <a:pt x="2" y="383"/>
                  </a:cubicBezTo>
                  <a:cubicBezTo>
                    <a:pt x="23" y="235"/>
                    <a:pt x="23" y="235"/>
                    <a:pt x="23" y="235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5" y="11"/>
                    <a:pt x="71" y="0"/>
                    <a:pt x="87" y="2"/>
                  </a:cubicBezTo>
                  <a:cubicBezTo>
                    <a:pt x="102" y="4"/>
                    <a:pt x="113" y="17"/>
                    <a:pt x="113" y="32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A9CE2920-71C3-4D97-80DE-FFFD94BC3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800" y="7518400"/>
              <a:ext cx="233363" cy="939800"/>
            </a:xfrm>
            <a:custGeom>
              <a:avLst/>
              <a:gdLst>
                <a:gd name="T0" fmla="*/ 73 w 73"/>
                <a:gd name="T1" fmla="*/ 30 h 295"/>
                <a:gd name="T2" fmla="*/ 73 w 73"/>
                <a:gd name="T3" fmla="*/ 32 h 295"/>
                <a:gd name="T4" fmla="*/ 72 w 73"/>
                <a:gd name="T5" fmla="*/ 58 h 295"/>
                <a:gd name="T6" fmla="*/ 61 w 73"/>
                <a:gd name="T7" fmla="*/ 266 h 295"/>
                <a:gd name="T8" fmla="*/ 29 w 73"/>
                <a:gd name="T9" fmla="*/ 294 h 295"/>
                <a:gd name="T10" fmla="*/ 1 w 73"/>
                <a:gd name="T11" fmla="*/ 262 h 295"/>
                <a:gd name="T12" fmla="*/ 11 w 73"/>
                <a:gd name="T13" fmla="*/ 66 h 295"/>
                <a:gd name="T14" fmla="*/ 13 w 73"/>
                <a:gd name="T15" fmla="*/ 29 h 295"/>
                <a:gd name="T16" fmla="*/ 34 w 73"/>
                <a:gd name="T17" fmla="*/ 2 h 295"/>
                <a:gd name="T18" fmla="*/ 45 w 73"/>
                <a:gd name="T19" fmla="*/ 1 h 295"/>
                <a:gd name="T20" fmla="*/ 45 w 73"/>
                <a:gd name="T21" fmla="*/ 1 h 295"/>
                <a:gd name="T22" fmla="*/ 73 w 73"/>
                <a:gd name="T23" fmla="*/ 3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95">
                  <a:moveTo>
                    <a:pt x="73" y="30"/>
                  </a:moveTo>
                  <a:cubicBezTo>
                    <a:pt x="73" y="31"/>
                    <a:pt x="73" y="32"/>
                    <a:pt x="73" y="32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61" y="266"/>
                    <a:pt x="61" y="266"/>
                    <a:pt x="61" y="266"/>
                  </a:cubicBezTo>
                  <a:cubicBezTo>
                    <a:pt x="60" y="282"/>
                    <a:pt x="45" y="295"/>
                    <a:pt x="29" y="294"/>
                  </a:cubicBezTo>
                  <a:cubicBezTo>
                    <a:pt x="13" y="293"/>
                    <a:pt x="0" y="279"/>
                    <a:pt x="1" y="262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16"/>
                    <a:pt x="23" y="6"/>
                    <a:pt x="34" y="2"/>
                  </a:cubicBezTo>
                  <a:cubicBezTo>
                    <a:pt x="37" y="1"/>
                    <a:pt x="41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61" y="2"/>
                    <a:pt x="73" y="15"/>
                    <a:pt x="73" y="30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DEAC84E2-0757-4A71-9959-E1B1E372D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3613" y="8347075"/>
              <a:ext cx="939800" cy="215900"/>
            </a:xfrm>
            <a:custGeom>
              <a:avLst/>
              <a:gdLst>
                <a:gd name="T0" fmla="*/ 1 w 295"/>
                <a:gd name="T1" fmla="*/ 38 h 68"/>
                <a:gd name="T2" fmla="*/ 1 w 295"/>
                <a:gd name="T3" fmla="*/ 38 h 68"/>
                <a:gd name="T4" fmla="*/ 30 w 295"/>
                <a:gd name="T5" fmla="*/ 7 h 68"/>
                <a:gd name="T6" fmla="*/ 264 w 295"/>
                <a:gd name="T7" fmla="*/ 1 h 68"/>
                <a:gd name="T8" fmla="*/ 295 w 295"/>
                <a:gd name="T9" fmla="*/ 30 h 68"/>
                <a:gd name="T10" fmla="*/ 295 w 295"/>
                <a:gd name="T11" fmla="*/ 30 h 68"/>
                <a:gd name="T12" fmla="*/ 265 w 295"/>
                <a:gd name="T13" fmla="*/ 61 h 68"/>
                <a:gd name="T14" fmla="*/ 32 w 295"/>
                <a:gd name="T15" fmla="*/ 67 h 68"/>
                <a:gd name="T16" fmla="*/ 1 w 295"/>
                <a:gd name="T17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68">
                  <a:moveTo>
                    <a:pt x="1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22"/>
                    <a:pt x="14" y="8"/>
                    <a:pt x="30" y="7"/>
                  </a:cubicBezTo>
                  <a:cubicBezTo>
                    <a:pt x="264" y="1"/>
                    <a:pt x="264" y="1"/>
                    <a:pt x="264" y="1"/>
                  </a:cubicBezTo>
                  <a:cubicBezTo>
                    <a:pt x="280" y="0"/>
                    <a:pt x="294" y="13"/>
                    <a:pt x="295" y="30"/>
                  </a:cubicBezTo>
                  <a:cubicBezTo>
                    <a:pt x="295" y="30"/>
                    <a:pt x="295" y="30"/>
                    <a:pt x="295" y="30"/>
                  </a:cubicBezTo>
                  <a:cubicBezTo>
                    <a:pt x="295" y="46"/>
                    <a:pt x="282" y="60"/>
                    <a:pt x="265" y="6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15" y="68"/>
                    <a:pt x="1" y="55"/>
                    <a:pt x="1" y="38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09B37FBE-A1B0-4854-BCD7-56053FE4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1813" y="6057900"/>
              <a:ext cx="417513" cy="849313"/>
            </a:xfrm>
            <a:custGeom>
              <a:avLst/>
              <a:gdLst>
                <a:gd name="T0" fmla="*/ 131 w 131"/>
                <a:gd name="T1" fmla="*/ 58 h 267"/>
                <a:gd name="T2" fmla="*/ 130 w 131"/>
                <a:gd name="T3" fmla="*/ 65 h 267"/>
                <a:gd name="T4" fmla="*/ 108 w 131"/>
                <a:gd name="T5" fmla="*/ 220 h 267"/>
                <a:gd name="T6" fmla="*/ 79 w 131"/>
                <a:gd name="T7" fmla="*/ 261 h 267"/>
                <a:gd name="T8" fmla="*/ 48 w 131"/>
                <a:gd name="T9" fmla="*/ 265 h 267"/>
                <a:gd name="T10" fmla="*/ 19 w 131"/>
                <a:gd name="T11" fmla="*/ 252 h 267"/>
                <a:gd name="T12" fmla="*/ 2 w 131"/>
                <a:gd name="T13" fmla="*/ 205 h 267"/>
                <a:gd name="T14" fmla="*/ 24 w 131"/>
                <a:gd name="T15" fmla="*/ 50 h 267"/>
                <a:gd name="T16" fmla="*/ 85 w 131"/>
                <a:gd name="T17" fmla="*/ 5 h 267"/>
                <a:gd name="T18" fmla="*/ 131 w 131"/>
                <a:gd name="T19" fmla="*/ 5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267">
                  <a:moveTo>
                    <a:pt x="131" y="58"/>
                  </a:moveTo>
                  <a:cubicBezTo>
                    <a:pt x="131" y="60"/>
                    <a:pt x="131" y="63"/>
                    <a:pt x="130" y="65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6" y="238"/>
                    <a:pt x="94" y="253"/>
                    <a:pt x="79" y="261"/>
                  </a:cubicBezTo>
                  <a:cubicBezTo>
                    <a:pt x="69" y="265"/>
                    <a:pt x="59" y="267"/>
                    <a:pt x="48" y="265"/>
                  </a:cubicBezTo>
                  <a:cubicBezTo>
                    <a:pt x="37" y="264"/>
                    <a:pt x="27" y="259"/>
                    <a:pt x="19" y="252"/>
                  </a:cubicBezTo>
                  <a:cubicBezTo>
                    <a:pt x="7" y="241"/>
                    <a:pt x="0" y="223"/>
                    <a:pt x="2" y="205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9" y="21"/>
                    <a:pt x="56" y="0"/>
                    <a:pt x="85" y="5"/>
                  </a:cubicBezTo>
                  <a:cubicBezTo>
                    <a:pt x="112" y="8"/>
                    <a:pt x="131" y="31"/>
                    <a:pt x="131" y="58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8A38B7CE-3B4A-48A9-9140-59ACB38B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2613" y="6859588"/>
              <a:ext cx="201613" cy="114300"/>
            </a:xfrm>
            <a:custGeom>
              <a:avLst/>
              <a:gdLst>
                <a:gd name="T0" fmla="*/ 63 w 63"/>
                <a:gd name="T1" fmla="*/ 9 h 36"/>
                <a:gd name="T2" fmla="*/ 60 w 63"/>
                <a:gd name="T3" fmla="*/ 29 h 36"/>
                <a:gd name="T4" fmla="*/ 29 w 63"/>
                <a:gd name="T5" fmla="*/ 34 h 36"/>
                <a:gd name="T6" fmla="*/ 0 w 63"/>
                <a:gd name="T7" fmla="*/ 21 h 36"/>
                <a:gd name="T8" fmla="*/ 3 w 63"/>
                <a:gd name="T9" fmla="*/ 0 h 36"/>
                <a:gd name="T10" fmla="*/ 32 w 63"/>
                <a:gd name="T11" fmla="*/ 13 h 36"/>
                <a:gd name="T12" fmla="*/ 63 w 63"/>
                <a:gd name="T1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6">
                  <a:moveTo>
                    <a:pt x="63" y="9"/>
                  </a:moveTo>
                  <a:cubicBezTo>
                    <a:pt x="60" y="29"/>
                    <a:pt x="60" y="29"/>
                    <a:pt x="60" y="29"/>
                  </a:cubicBezTo>
                  <a:cubicBezTo>
                    <a:pt x="50" y="34"/>
                    <a:pt x="40" y="36"/>
                    <a:pt x="29" y="34"/>
                  </a:cubicBezTo>
                  <a:cubicBezTo>
                    <a:pt x="18" y="33"/>
                    <a:pt x="8" y="28"/>
                    <a:pt x="0" y="2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1" y="7"/>
                    <a:pt x="21" y="12"/>
                    <a:pt x="32" y="13"/>
                  </a:cubicBezTo>
                  <a:cubicBezTo>
                    <a:pt x="43" y="15"/>
                    <a:pt x="53" y="13"/>
                    <a:pt x="63" y="9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F1E29C38-FDA1-40F0-8B6E-B8CA0D45C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725" y="7521575"/>
              <a:ext cx="198438" cy="207963"/>
            </a:xfrm>
            <a:custGeom>
              <a:avLst/>
              <a:gdLst>
                <a:gd name="T0" fmla="*/ 62 w 62"/>
                <a:gd name="T1" fmla="*/ 29 h 65"/>
                <a:gd name="T2" fmla="*/ 62 w 62"/>
                <a:gd name="T3" fmla="*/ 31 h 65"/>
                <a:gd name="T4" fmla="*/ 61 w 62"/>
                <a:gd name="T5" fmla="*/ 57 h 65"/>
                <a:gd name="T6" fmla="*/ 0 w 62"/>
                <a:gd name="T7" fmla="*/ 65 h 65"/>
                <a:gd name="T8" fmla="*/ 2 w 62"/>
                <a:gd name="T9" fmla="*/ 28 h 65"/>
                <a:gd name="T10" fmla="*/ 23 w 62"/>
                <a:gd name="T11" fmla="*/ 1 h 65"/>
                <a:gd name="T12" fmla="*/ 34 w 62"/>
                <a:gd name="T13" fmla="*/ 0 h 65"/>
                <a:gd name="T14" fmla="*/ 62 w 62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5">
                  <a:moveTo>
                    <a:pt x="62" y="29"/>
                  </a:moveTo>
                  <a:cubicBezTo>
                    <a:pt x="62" y="30"/>
                    <a:pt x="62" y="31"/>
                    <a:pt x="62" y="31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15"/>
                    <a:pt x="12" y="5"/>
                    <a:pt x="23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0" y="1"/>
                    <a:pt x="62" y="14"/>
                    <a:pt x="62" y="29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A01E5902-E1E8-47C3-B47D-35BC053CD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4063" y="7378700"/>
              <a:ext cx="1335088" cy="354013"/>
            </a:xfrm>
            <a:custGeom>
              <a:avLst/>
              <a:gdLst>
                <a:gd name="T0" fmla="*/ 2 w 419"/>
                <a:gd name="T1" fmla="*/ 83 h 111"/>
                <a:gd name="T2" fmla="*/ 2 w 419"/>
                <a:gd name="T3" fmla="*/ 83 h 111"/>
                <a:gd name="T4" fmla="*/ 28 w 419"/>
                <a:gd name="T5" fmla="*/ 50 h 111"/>
                <a:gd name="T6" fmla="*/ 384 w 419"/>
                <a:gd name="T7" fmla="*/ 2 h 111"/>
                <a:gd name="T8" fmla="*/ 417 w 419"/>
                <a:gd name="T9" fmla="*/ 28 h 111"/>
                <a:gd name="T10" fmla="*/ 417 w 419"/>
                <a:gd name="T11" fmla="*/ 28 h 111"/>
                <a:gd name="T12" fmla="*/ 391 w 419"/>
                <a:gd name="T13" fmla="*/ 62 h 111"/>
                <a:gd name="T14" fmla="*/ 36 w 419"/>
                <a:gd name="T15" fmla="*/ 109 h 111"/>
                <a:gd name="T16" fmla="*/ 2 w 419"/>
                <a:gd name="T17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111">
                  <a:moveTo>
                    <a:pt x="2" y="83"/>
                  </a:moveTo>
                  <a:cubicBezTo>
                    <a:pt x="2" y="83"/>
                    <a:pt x="2" y="83"/>
                    <a:pt x="2" y="83"/>
                  </a:cubicBezTo>
                  <a:cubicBezTo>
                    <a:pt x="0" y="67"/>
                    <a:pt x="11" y="52"/>
                    <a:pt x="28" y="50"/>
                  </a:cubicBezTo>
                  <a:cubicBezTo>
                    <a:pt x="384" y="2"/>
                    <a:pt x="384" y="2"/>
                    <a:pt x="384" y="2"/>
                  </a:cubicBezTo>
                  <a:cubicBezTo>
                    <a:pt x="400" y="0"/>
                    <a:pt x="415" y="11"/>
                    <a:pt x="417" y="28"/>
                  </a:cubicBezTo>
                  <a:cubicBezTo>
                    <a:pt x="417" y="28"/>
                    <a:pt x="417" y="28"/>
                    <a:pt x="417" y="28"/>
                  </a:cubicBezTo>
                  <a:cubicBezTo>
                    <a:pt x="419" y="44"/>
                    <a:pt x="408" y="59"/>
                    <a:pt x="391" y="6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19" y="111"/>
                    <a:pt x="4" y="100"/>
                    <a:pt x="2" y="83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44E26CEF-EC1E-4646-AE03-1EB36EC57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0450" y="8416925"/>
              <a:ext cx="358775" cy="88900"/>
            </a:xfrm>
            <a:custGeom>
              <a:avLst/>
              <a:gdLst>
                <a:gd name="T0" fmla="*/ 102 w 113"/>
                <a:gd name="T1" fmla="*/ 24 h 28"/>
                <a:gd name="T2" fmla="*/ 13 w 113"/>
                <a:gd name="T3" fmla="*/ 27 h 28"/>
                <a:gd name="T4" fmla="*/ 1 w 113"/>
                <a:gd name="T5" fmla="*/ 16 h 28"/>
                <a:gd name="T6" fmla="*/ 1 w 113"/>
                <a:gd name="T7" fmla="*/ 16 h 28"/>
                <a:gd name="T8" fmla="*/ 12 w 113"/>
                <a:gd name="T9" fmla="*/ 4 h 28"/>
                <a:gd name="T10" fmla="*/ 101 w 113"/>
                <a:gd name="T11" fmla="*/ 1 h 28"/>
                <a:gd name="T12" fmla="*/ 113 w 113"/>
                <a:gd name="T13" fmla="*/ 12 h 28"/>
                <a:gd name="T14" fmla="*/ 113 w 113"/>
                <a:gd name="T15" fmla="*/ 12 h 28"/>
                <a:gd name="T16" fmla="*/ 102 w 11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8">
                  <a:moveTo>
                    <a:pt x="102" y="24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6" y="28"/>
                    <a:pt x="1" y="23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0"/>
                    <a:pt x="5" y="5"/>
                    <a:pt x="12" y="4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7" y="0"/>
                    <a:pt x="113" y="5"/>
                    <a:pt x="113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18"/>
                    <a:pt x="108" y="23"/>
                    <a:pt x="102" y="24"/>
                  </a:cubicBezTo>
                  <a:close/>
                </a:path>
              </a:pathLst>
            </a:custGeom>
            <a:solidFill>
              <a:srgbClr val="B37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25F87A74-6031-4D10-BABC-6A4E9A4F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625" y="8413750"/>
              <a:ext cx="77788" cy="76200"/>
            </a:xfrm>
            <a:custGeom>
              <a:avLst/>
              <a:gdLst>
                <a:gd name="T0" fmla="*/ 13 w 24"/>
                <a:gd name="T1" fmla="*/ 23 h 24"/>
                <a:gd name="T2" fmla="*/ 13 w 24"/>
                <a:gd name="T3" fmla="*/ 23 h 24"/>
                <a:gd name="T4" fmla="*/ 1 w 24"/>
                <a:gd name="T5" fmla="*/ 12 h 24"/>
                <a:gd name="T6" fmla="*/ 1 w 24"/>
                <a:gd name="T7" fmla="*/ 12 h 24"/>
                <a:gd name="T8" fmla="*/ 12 w 24"/>
                <a:gd name="T9" fmla="*/ 0 h 24"/>
                <a:gd name="T10" fmla="*/ 12 w 24"/>
                <a:gd name="T11" fmla="*/ 0 h 24"/>
                <a:gd name="T12" fmla="*/ 24 w 24"/>
                <a:gd name="T13" fmla="*/ 11 h 24"/>
                <a:gd name="T14" fmla="*/ 24 w 24"/>
                <a:gd name="T15" fmla="*/ 11 h 24"/>
                <a:gd name="T16" fmla="*/ 13 w 24"/>
                <a:gd name="T17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6" y="24"/>
                    <a:pt x="1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6"/>
                    <a:pt x="5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3" y="5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B37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23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2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2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2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2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5" dur="2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6" dur="2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7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2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2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7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3" dur="2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4" dur="2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94" grpId="0"/>
          <p:bldP spid="100" grpId="0"/>
          <p:bldP spid="104" grpId="0" animBg="1"/>
          <p:bldP spid="95" grpId="0"/>
          <p:bldP spid="13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94" grpId="0"/>
          <p:bldP spid="100" grpId="0"/>
          <p:bldP spid="104" grpId="0" animBg="1"/>
          <p:bldP spid="95" grpId="0"/>
          <p:bldP spid="13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4-07 17-00-52">
            <a:hlinkClick r:id="" action="ppaction://media"/>
            <a:extLst>
              <a:ext uri="{FF2B5EF4-FFF2-40B4-BE49-F238E27FC236}">
                <a16:creationId xmlns:a16="http://schemas.microsoft.com/office/drawing/2014/main" id="{01CEF195-AB30-45F1-92CF-A6C20C2E66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65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93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0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2EB4303-C4E6-49FD-9D42-016C7BE68F9D}"/>
              </a:ext>
            </a:extLst>
          </p:cNvPr>
          <p:cNvSpPr txBox="1"/>
          <p:nvPr/>
        </p:nvSpPr>
        <p:spPr>
          <a:xfrm>
            <a:off x="1759970" y="4796022"/>
            <a:ext cx="101217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38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Başlıyoruz</a:t>
            </a:r>
            <a:endParaRPr kumimoji="0" lang="en-US" sz="138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77D325-7229-4AFB-AFC0-DD0087FFB804}"/>
              </a:ext>
            </a:extLst>
          </p:cNvPr>
          <p:cNvSpPr txBox="1"/>
          <p:nvPr/>
        </p:nvSpPr>
        <p:spPr>
          <a:xfrm>
            <a:off x="1839482" y="7033339"/>
            <a:ext cx="657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Bot yazmak için gerekli ortamı</a:t>
            </a:r>
            <a:r>
              <a:rPr kumimoji="0" lang="tr-TR" sz="2400" b="0" i="0" u="none" strike="noStrike" kern="1200" cap="none" spc="0" normalizeH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hazırlayalım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23496C7-0729-42CC-A646-6CDE6CF3CDFD}"/>
              </a:ext>
            </a:extLst>
          </p:cNvPr>
          <p:cNvSpPr/>
          <p:nvPr/>
        </p:nvSpPr>
        <p:spPr>
          <a:xfrm>
            <a:off x="4887463" y="1128"/>
            <a:ext cx="18445896" cy="13723340"/>
          </a:xfrm>
          <a:custGeom>
            <a:avLst/>
            <a:gdLst>
              <a:gd name="connsiteX0" fmla="*/ 7144 w 13839825"/>
              <a:gd name="connsiteY0" fmla="*/ 7144 h 10296525"/>
              <a:gd name="connsiteX1" fmla="*/ 13837444 w 13839825"/>
              <a:gd name="connsiteY1" fmla="*/ 7144 h 10296525"/>
              <a:gd name="connsiteX2" fmla="*/ 13837444 w 13839825"/>
              <a:gd name="connsiteY2" fmla="*/ 10294144 h 10296525"/>
              <a:gd name="connsiteX3" fmla="*/ 607219 w 13839825"/>
              <a:gd name="connsiteY3" fmla="*/ 10294144 h 10296525"/>
              <a:gd name="connsiteX4" fmla="*/ 2712244 w 13839825"/>
              <a:gd name="connsiteY4" fmla="*/ 8198644 h 10296525"/>
              <a:gd name="connsiteX5" fmla="*/ 5550694 w 13839825"/>
              <a:gd name="connsiteY5" fmla="*/ 6779419 h 10296525"/>
              <a:gd name="connsiteX6" fmla="*/ 7255669 w 13839825"/>
              <a:gd name="connsiteY6" fmla="*/ 5369719 h 10296525"/>
              <a:gd name="connsiteX7" fmla="*/ 5436394 w 13839825"/>
              <a:gd name="connsiteY7" fmla="*/ 4302919 h 10296525"/>
              <a:gd name="connsiteX8" fmla="*/ 3979069 w 13839825"/>
              <a:gd name="connsiteY8" fmla="*/ 1521619 h 10296525"/>
              <a:gd name="connsiteX9" fmla="*/ 7144 w 13839825"/>
              <a:gd name="connsiteY9" fmla="*/ 7144 h 1029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39825" h="10296525">
                <a:moveTo>
                  <a:pt x="7144" y="7144"/>
                </a:moveTo>
                <a:lnTo>
                  <a:pt x="13837444" y="7144"/>
                </a:lnTo>
                <a:lnTo>
                  <a:pt x="13837444" y="10294144"/>
                </a:lnTo>
                <a:lnTo>
                  <a:pt x="607219" y="10294144"/>
                </a:lnTo>
                <a:cubicBezTo>
                  <a:pt x="972979" y="10283666"/>
                  <a:pt x="2098834" y="9630251"/>
                  <a:pt x="2712244" y="8198644"/>
                </a:cubicBezTo>
                <a:cubicBezTo>
                  <a:pt x="3626644" y="6065044"/>
                  <a:pt x="4527709" y="7066122"/>
                  <a:pt x="5550694" y="6779419"/>
                </a:cubicBezTo>
                <a:cubicBezTo>
                  <a:pt x="6569869" y="6493669"/>
                  <a:pt x="6322219" y="5369719"/>
                  <a:pt x="7255669" y="5369719"/>
                </a:cubicBezTo>
                <a:cubicBezTo>
                  <a:pt x="7255669" y="5369719"/>
                  <a:pt x="6017419" y="5245894"/>
                  <a:pt x="5436394" y="4302919"/>
                </a:cubicBezTo>
                <a:cubicBezTo>
                  <a:pt x="4855369" y="3359944"/>
                  <a:pt x="5645944" y="2035969"/>
                  <a:pt x="3979069" y="1521619"/>
                </a:cubicBezTo>
                <a:cubicBezTo>
                  <a:pt x="2312194" y="1007269"/>
                  <a:pt x="1521619" y="1712119"/>
                  <a:pt x="7144" y="7144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647700" dist="152400" dir="10800000" algn="r" rotWithShape="0">
              <a:prstClr val="black">
                <a:alpha val="3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531F11-E92D-4E45-9772-953073C42DF9}"/>
              </a:ext>
            </a:extLst>
          </p:cNvPr>
          <p:cNvSpPr/>
          <p:nvPr/>
        </p:nvSpPr>
        <p:spPr>
          <a:xfrm>
            <a:off x="5496825" y="1128"/>
            <a:ext cx="18445896" cy="13723340"/>
          </a:xfrm>
          <a:custGeom>
            <a:avLst/>
            <a:gdLst>
              <a:gd name="connsiteX0" fmla="*/ 7144 w 13839825"/>
              <a:gd name="connsiteY0" fmla="*/ 7144 h 10296525"/>
              <a:gd name="connsiteX1" fmla="*/ 13837444 w 13839825"/>
              <a:gd name="connsiteY1" fmla="*/ 7144 h 10296525"/>
              <a:gd name="connsiteX2" fmla="*/ 13837444 w 13839825"/>
              <a:gd name="connsiteY2" fmla="*/ 10294144 h 10296525"/>
              <a:gd name="connsiteX3" fmla="*/ 607219 w 13839825"/>
              <a:gd name="connsiteY3" fmla="*/ 10294144 h 10296525"/>
              <a:gd name="connsiteX4" fmla="*/ 2912269 w 13839825"/>
              <a:gd name="connsiteY4" fmla="*/ 8712994 h 10296525"/>
              <a:gd name="connsiteX5" fmla="*/ 5550694 w 13839825"/>
              <a:gd name="connsiteY5" fmla="*/ 6779419 h 10296525"/>
              <a:gd name="connsiteX6" fmla="*/ 8208169 w 13839825"/>
              <a:gd name="connsiteY6" fmla="*/ 5369719 h 10296525"/>
              <a:gd name="connsiteX7" fmla="*/ 5436394 w 13839825"/>
              <a:gd name="connsiteY7" fmla="*/ 4302919 h 10296525"/>
              <a:gd name="connsiteX8" fmla="*/ 4655344 w 13839825"/>
              <a:gd name="connsiteY8" fmla="*/ 1531144 h 10296525"/>
              <a:gd name="connsiteX9" fmla="*/ 7144 w 13839825"/>
              <a:gd name="connsiteY9" fmla="*/ 7144 h 1029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39825" h="10296525">
                <a:moveTo>
                  <a:pt x="7144" y="7144"/>
                </a:moveTo>
                <a:lnTo>
                  <a:pt x="13837444" y="7144"/>
                </a:lnTo>
                <a:lnTo>
                  <a:pt x="13837444" y="10294144"/>
                </a:lnTo>
                <a:lnTo>
                  <a:pt x="607219" y="10294144"/>
                </a:lnTo>
                <a:cubicBezTo>
                  <a:pt x="972979" y="10283666"/>
                  <a:pt x="2733199" y="10465594"/>
                  <a:pt x="2912269" y="8712994"/>
                </a:cubicBezTo>
                <a:cubicBezTo>
                  <a:pt x="3198019" y="5912644"/>
                  <a:pt x="4205764" y="7573804"/>
                  <a:pt x="5550694" y="6779419"/>
                </a:cubicBezTo>
                <a:cubicBezTo>
                  <a:pt x="5969794" y="6531769"/>
                  <a:pt x="7274719" y="5369719"/>
                  <a:pt x="8208169" y="5369719"/>
                </a:cubicBezTo>
                <a:cubicBezTo>
                  <a:pt x="8208169" y="5369719"/>
                  <a:pt x="6017419" y="5245894"/>
                  <a:pt x="5436394" y="4302919"/>
                </a:cubicBezTo>
                <a:cubicBezTo>
                  <a:pt x="4855369" y="3359944"/>
                  <a:pt x="6322219" y="2045494"/>
                  <a:pt x="4655344" y="1531144"/>
                </a:cubicBezTo>
                <a:cubicBezTo>
                  <a:pt x="2988469" y="1016794"/>
                  <a:pt x="1521619" y="1712119"/>
                  <a:pt x="7144" y="714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647700" dist="152400" dir="10800000" algn="r" rotWithShape="0">
              <a:prstClr val="black">
                <a:alpha val="3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38AB5F-FCF4-499D-AF25-9414C72A2654}"/>
              </a:ext>
            </a:extLst>
          </p:cNvPr>
          <p:cNvSpPr/>
          <p:nvPr/>
        </p:nvSpPr>
        <p:spPr>
          <a:xfrm>
            <a:off x="6766329" y="1128"/>
            <a:ext cx="18445896" cy="13723340"/>
          </a:xfrm>
          <a:custGeom>
            <a:avLst/>
            <a:gdLst>
              <a:gd name="connsiteX0" fmla="*/ 7144 w 13839825"/>
              <a:gd name="connsiteY0" fmla="*/ 7144 h 10296525"/>
              <a:gd name="connsiteX1" fmla="*/ 13837444 w 13839825"/>
              <a:gd name="connsiteY1" fmla="*/ 7144 h 10296525"/>
              <a:gd name="connsiteX2" fmla="*/ 13837444 w 13839825"/>
              <a:gd name="connsiteY2" fmla="*/ 10294144 h 10296525"/>
              <a:gd name="connsiteX3" fmla="*/ 607219 w 13839825"/>
              <a:gd name="connsiteY3" fmla="*/ 10294144 h 10296525"/>
              <a:gd name="connsiteX4" fmla="*/ 2712244 w 13839825"/>
              <a:gd name="connsiteY4" fmla="*/ 8198644 h 10296525"/>
              <a:gd name="connsiteX5" fmla="*/ 5550694 w 13839825"/>
              <a:gd name="connsiteY5" fmla="*/ 6779419 h 10296525"/>
              <a:gd name="connsiteX6" fmla="*/ 7255669 w 13839825"/>
              <a:gd name="connsiteY6" fmla="*/ 5369719 h 10296525"/>
              <a:gd name="connsiteX7" fmla="*/ 5436394 w 13839825"/>
              <a:gd name="connsiteY7" fmla="*/ 4302919 h 10296525"/>
              <a:gd name="connsiteX8" fmla="*/ 3979069 w 13839825"/>
              <a:gd name="connsiteY8" fmla="*/ 1521619 h 10296525"/>
              <a:gd name="connsiteX9" fmla="*/ 7144 w 13839825"/>
              <a:gd name="connsiteY9" fmla="*/ 7144 h 1029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39825" h="10296525">
                <a:moveTo>
                  <a:pt x="7144" y="7144"/>
                </a:moveTo>
                <a:lnTo>
                  <a:pt x="13837444" y="7144"/>
                </a:lnTo>
                <a:lnTo>
                  <a:pt x="13837444" y="10294144"/>
                </a:lnTo>
                <a:lnTo>
                  <a:pt x="607219" y="10294144"/>
                </a:lnTo>
                <a:cubicBezTo>
                  <a:pt x="972979" y="10283666"/>
                  <a:pt x="2098834" y="9630251"/>
                  <a:pt x="2712244" y="8198644"/>
                </a:cubicBezTo>
                <a:cubicBezTo>
                  <a:pt x="3626644" y="6065044"/>
                  <a:pt x="4527709" y="7066122"/>
                  <a:pt x="5550694" y="6779419"/>
                </a:cubicBezTo>
                <a:cubicBezTo>
                  <a:pt x="6569869" y="6493669"/>
                  <a:pt x="6322219" y="5369719"/>
                  <a:pt x="7255669" y="5369719"/>
                </a:cubicBezTo>
                <a:cubicBezTo>
                  <a:pt x="7255669" y="5369719"/>
                  <a:pt x="6017419" y="5245894"/>
                  <a:pt x="5436394" y="4302919"/>
                </a:cubicBezTo>
                <a:cubicBezTo>
                  <a:pt x="4855369" y="3359944"/>
                  <a:pt x="5645944" y="2035969"/>
                  <a:pt x="3979069" y="1521619"/>
                </a:cubicBezTo>
                <a:cubicBezTo>
                  <a:pt x="2312194" y="1007269"/>
                  <a:pt x="1521619" y="1712119"/>
                  <a:pt x="7144" y="714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647700" dist="152400" dir="10800000" algn="r" rotWithShape="0">
              <a:prstClr val="black">
                <a:alpha val="3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18CE7B-38D0-4308-A0FF-B04705AAA574}"/>
              </a:ext>
            </a:extLst>
          </p:cNvPr>
          <p:cNvSpPr/>
          <p:nvPr/>
        </p:nvSpPr>
        <p:spPr>
          <a:xfrm>
            <a:off x="7528031" y="-138023"/>
            <a:ext cx="18632932" cy="13862491"/>
          </a:xfrm>
          <a:custGeom>
            <a:avLst/>
            <a:gdLst>
              <a:gd name="connsiteX0" fmla="*/ 7144 w 13839825"/>
              <a:gd name="connsiteY0" fmla="*/ 7144 h 10296525"/>
              <a:gd name="connsiteX1" fmla="*/ 13837444 w 13839825"/>
              <a:gd name="connsiteY1" fmla="*/ 7144 h 10296525"/>
              <a:gd name="connsiteX2" fmla="*/ 13837444 w 13839825"/>
              <a:gd name="connsiteY2" fmla="*/ 10294144 h 10296525"/>
              <a:gd name="connsiteX3" fmla="*/ 607219 w 13839825"/>
              <a:gd name="connsiteY3" fmla="*/ 10294144 h 10296525"/>
              <a:gd name="connsiteX4" fmla="*/ 2912269 w 13839825"/>
              <a:gd name="connsiteY4" fmla="*/ 8712994 h 10296525"/>
              <a:gd name="connsiteX5" fmla="*/ 5550694 w 13839825"/>
              <a:gd name="connsiteY5" fmla="*/ 6779419 h 10296525"/>
              <a:gd name="connsiteX6" fmla="*/ 7255669 w 13839825"/>
              <a:gd name="connsiteY6" fmla="*/ 5369719 h 10296525"/>
              <a:gd name="connsiteX7" fmla="*/ 5436394 w 13839825"/>
              <a:gd name="connsiteY7" fmla="*/ 4302919 h 10296525"/>
              <a:gd name="connsiteX8" fmla="*/ 3979069 w 13839825"/>
              <a:gd name="connsiteY8" fmla="*/ 1521619 h 10296525"/>
              <a:gd name="connsiteX9" fmla="*/ 7144 w 13839825"/>
              <a:gd name="connsiteY9" fmla="*/ 7144 h 1029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39825" h="10296525">
                <a:moveTo>
                  <a:pt x="7144" y="7144"/>
                </a:moveTo>
                <a:lnTo>
                  <a:pt x="13837444" y="7144"/>
                </a:lnTo>
                <a:lnTo>
                  <a:pt x="13837444" y="10294144"/>
                </a:lnTo>
                <a:lnTo>
                  <a:pt x="607219" y="10294144"/>
                </a:lnTo>
                <a:cubicBezTo>
                  <a:pt x="972979" y="10283666"/>
                  <a:pt x="2298859" y="10144601"/>
                  <a:pt x="2912269" y="8712994"/>
                </a:cubicBezTo>
                <a:cubicBezTo>
                  <a:pt x="3826669" y="6579394"/>
                  <a:pt x="4527709" y="7066122"/>
                  <a:pt x="5550694" y="6779419"/>
                </a:cubicBezTo>
                <a:cubicBezTo>
                  <a:pt x="6569869" y="6493669"/>
                  <a:pt x="6322219" y="5369719"/>
                  <a:pt x="7255669" y="5369719"/>
                </a:cubicBezTo>
                <a:cubicBezTo>
                  <a:pt x="7255669" y="5369719"/>
                  <a:pt x="6017419" y="5245894"/>
                  <a:pt x="5436394" y="4302919"/>
                </a:cubicBezTo>
                <a:cubicBezTo>
                  <a:pt x="4855369" y="3359944"/>
                  <a:pt x="5645944" y="2035969"/>
                  <a:pt x="3979069" y="1521619"/>
                </a:cubicBezTo>
                <a:cubicBezTo>
                  <a:pt x="2312194" y="1007269"/>
                  <a:pt x="1521619" y="1712119"/>
                  <a:pt x="7144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647700" dist="152400" dir="10800000" algn="r" rotWithShape="0">
              <a:prstClr val="black">
                <a:alpha val="3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BD8F87-593D-44F1-80A1-92786665D2B4}"/>
              </a:ext>
            </a:extLst>
          </p:cNvPr>
          <p:cNvGrpSpPr/>
          <p:nvPr/>
        </p:nvGrpSpPr>
        <p:grpSpPr>
          <a:xfrm>
            <a:off x="16933789" y="4068619"/>
            <a:ext cx="6205334" cy="6129166"/>
            <a:chOff x="16933789" y="4068619"/>
            <a:chExt cx="6205334" cy="612916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F9881F-91A3-41B1-90D0-4FF0D8ACE5F4}"/>
                </a:ext>
              </a:extLst>
            </p:cNvPr>
            <p:cNvSpPr/>
            <p:nvPr/>
          </p:nvSpPr>
          <p:spPr>
            <a:xfrm>
              <a:off x="16952830" y="7097656"/>
              <a:ext cx="1079079" cy="1345674"/>
            </a:xfrm>
            <a:custGeom>
              <a:avLst/>
              <a:gdLst>
                <a:gd name="connsiteX0" fmla="*/ 7144 w 809625"/>
                <a:gd name="connsiteY0" fmla="*/ 1010127 h 1009650"/>
                <a:gd name="connsiteX1" fmla="*/ 196691 w 809625"/>
                <a:gd name="connsiteY1" fmla="*/ 11906 h 1009650"/>
                <a:gd name="connsiteX2" fmla="*/ 810101 w 809625"/>
                <a:gd name="connsiteY2" fmla="*/ 7144 h 1009650"/>
                <a:gd name="connsiteX3" fmla="*/ 199548 w 809625"/>
                <a:gd name="connsiteY3" fmla="*/ 1009174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25" h="1009650">
                  <a:moveTo>
                    <a:pt x="7144" y="1010127"/>
                  </a:moveTo>
                  <a:lnTo>
                    <a:pt x="196691" y="11906"/>
                  </a:lnTo>
                  <a:lnTo>
                    <a:pt x="810101" y="7144"/>
                  </a:lnTo>
                  <a:lnTo>
                    <a:pt x="199548" y="1009174"/>
                  </a:lnTo>
                  <a:close/>
                </a:path>
              </a:pathLst>
            </a:custGeom>
            <a:solidFill>
              <a:srgbClr val="1D3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AD8CCF-7D9C-4831-B987-97D6E2A73CAD}"/>
                </a:ext>
              </a:extLst>
            </p:cNvPr>
            <p:cNvSpPr/>
            <p:nvPr/>
          </p:nvSpPr>
          <p:spPr>
            <a:xfrm>
              <a:off x="16933789" y="5812918"/>
              <a:ext cx="1104469" cy="1345674"/>
            </a:xfrm>
            <a:custGeom>
              <a:avLst/>
              <a:gdLst>
                <a:gd name="connsiteX0" fmla="*/ 7144 w 828675"/>
                <a:gd name="connsiteY0" fmla="*/ 9049 h 1009650"/>
                <a:gd name="connsiteX1" fmla="*/ 210979 w 828675"/>
                <a:gd name="connsiteY1" fmla="*/ 1004411 h 1009650"/>
                <a:gd name="connsiteX2" fmla="*/ 824388 w 828675"/>
                <a:gd name="connsiteY2" fmla="*/ 1000601 h 1009650"/>
                <a:gd name="connsiteX3" fmla="*/ 200501 w 828675"/>
                <a:gd name="connsiteY3" fmla="*/ 7144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1009650">
                  <a:moveTo>
                    <a:pt x="7144" y="9049"/>
                  </a:moveTo>
                  <a:lnTo>
                    <a:pt x="210979" y="1004411"/>
                  </a:lnTo>
                  <a:lnTo>
                    <a:pt x="824388" y="1000601"/>
                  </a:lnTo>
                  <a:lnTo>
                    <a:pt x="200501" y="7144"/>
                  </a:lnTo>
                  <a:close/>
                </a:path>
              </a:pathLst>
            </a:custGeom>
            <a:solidFill>
              <a:srgbClr val="1D3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1802163-A17C-43E7-9B3A-463F7C7C6197}"/>
                </a:ext>
              </a:extLst>
            </p:cNvPr>
            <p:cNvSpPr/>
            <p:nvPr/>
          </p:nvSpPr>
          <p:spPr>
            <a:xfrm>
              <a:off x="20714348" y="4796022"/>
              <a:ext cx="710922" cy="368156"/>
            </a:xfrm>
            <a:custGeom>
              <a:avLst/>
              <a:gdLst>
                <a:gd name="connsiteX0" fmla="*/ 7161 w 533400"/>
                <a:gd name="connsiteY0" fmla="*/ 97648 h 276225"/>
                <a:gd name="connsiteX1" fmla="*/ 8114 w 533400"/>
                <a:gd name="connsiteY1" fmla="*/ 191946 h 276225"/>
                <a:gd name="connsiteX2" fmla="*/ 95744 w 533400"/>
                <a:gd name="connsiteY2" fmla="*/ 277671 h 276225"/>
                <a:gd name="connsiteX3" fmla="*/ 442454 w 533400"/>
                <a:gd name="connsiteY3" fmla="*/ 274813 h 276225"/>
                <a:gd name="connsiteX4" fmla="*/ 528179 w 533400"/>
                <a:gd name="connsiteY4" fmla="*/ 187184 h 276225"/>
                <a:gd name="connsiteX5" fmla="*/ 527227 w 533400"/>
                <a:gd name="connsiteY5" fmla="*/ 92886 h 276225"/>
                <a:gd name="connsiteX6" fmla="*/ 439596 w 533400"/>
                <a:gd name="connsiteY6" fmla="*/ 7161 h 276225"/>
                <a:gd name="connsiteX7" fmla="*/ 92886 w 533400"/>
                <a:gd name="connsiteY7" fmla="*/ 10018 h 276225"/>
                <a:gd name="connsiteX8" fmla="*/ 7161 w 533400"/>
                <a:gd name="connsiteY8" fmla="*/ 9764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" h="276225">
                  <a:moveTo>
                    <a:pt x="7161" y="97648"/>
                  </a:moveTo>
                  <a:lnTo>
                    <a:pt x="8114" y="191946"/>
                  </a:lnTo>
                  <a:cubicBezTo>
                    <a:pt x="8114" y="239571"/>
                    <a:pt x="48119" y="278623"/>
                    <a:pt x="95744" y="277671"/>
                  </a:cubicBezTo>
                  <a:lnTo>
                    <a:pt x="442454" y="274813"/>
                  </a:lnTo>
                  <a:cubicBezTo>
                    <a:pt x="490079" y="274813"/>
                    <a:pt x="529131" y="234809"/>
                    <a:pt x="528179" y="187184"/>
                  </a:cubicBezTo>
                  <a:lnTo>
                    <a:pt x="527227" y="92886"/>
                  </a:lnTo>
                  <a:cubicBezTo>
                    <a:pt x="527227" y="45261"/>
                    <a:pt x="487221" y="6209"/>
                    <a:pt x="439596" y="7161"/>
                  </a:cubicBezTo>
                  <a:lnTo>
                    <a:pt x="92886" y="10018"/>
                  </a:lnTo>
                  <a:cubicBezTo>
                    <a:pt x="45261" y="10971"/>
                    <a:pt x="6209" y="50023"/>
                    <a:pt x="7161" y="97648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877D63-F056-45B9-93C4-A217332745B7}"/>
                </a:ext>
              </a:extLst>
            </p:cNvPr>
            <p:cNvSpPr/>
            <p:nvPr/>
          </p:nvSpPr>
          <p:spPr>
            <a:xfrm>
              <a:off x="20979675" y="5545029"/>
              <a:ext cx="710922" cy="368156"/>
            </a:xfrm>
            <a:custGeom>
              <a:avLst/>
              <a:gdLst>
                <a:gd name="connsiteX0" fmla="*/ 7161 w 533400"/>
                <a:gd name="connsiteY0" fmla="*/ 97648 h 276225"/>
                <a:gd name="connsiteX1" fmla="*/ 8113 w 533400"/>
                <a:gd name="connsiteY1" fmla="*/ 191946 h 276225"/>
                <a:gd name="connsiteX2" fmla="*/ 95744 w 533400"/>
                <a:gd name="connsiteY2" fmla="*/ 277671 h 276225"/>
                <a:gd name="connsiteX3" fmla="*/ 442454 w 533400"/>
                <a:gd name="connsiteY3" fmla="*/ 274813 h 276225"/>
                <a:gd name="connsiteX4" fmla="*/ 528179 w 533400"/>
                <a:gd name="connsiteY4" fmla="*/ 187184 h 276225"/>
                <a:gd name="connsiteX5" fmla="*/ 527226 w 533400"/>
                <a:gd name="connsiteY5" fmla="*/ 92886 h 276225"/>
                <a:gd name="connsiteX6" fmla="*/ 439596 w 533400"/>
                <a:gd name="connsiteY6" fmla="*/ 7161 h 276225"/>
                <a:gd name="connsiteX7" fmla="*/ 92886 w 533400"/>
                <a:gd name="connsiteY7" fmla="*/ 10018 h 276225"/>
                <a:gd name="connsiteX8" fmla="*/ 7161 w 533400"/>
                <a:gd name="connsiteY8" fmla="*/ 9764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" h="276225">
                  <a:moveTo>
                    <a:pt x="7161" y="97648"/>
                  </a:moveTo>
                  <a:lnTo>
                    <a:pt x="8113" y="191946"/>
                  </a:lnTo>
                  <a:cubicBezTo>
                    <a:pt x="8113" y="239571"/>
                    <a:pt x="48119" y="278623"/>
                    <a:pt x="95744" y="277671"/>
                  </a:cubicBezTo>
                  <a:lnTo>
                    <a:pt x="442454" y="274813"/>
                  </a:lnTo>
                  <a:cubicBezTo>
                    <a:pt x="490079" y="274813"/>
                    <a:pt x="529131" y="234809"/>
                    <a:pt x="528179" y="187184"/>
                  </a:cubicBezTo>
                  <a:lnTo>
                    <a:pt x="527226" y="92886"/>
                  </a:lnTo>
                  <a:cubicBezTo>
                    <a:pt x="527226" y="45261"/>
                    <a:pt x="487221" y="6209"/>
                    <a:pt x="439596" y="7161"/>
                  </a:cubicBezTo>
                  <a:lnTo>
                    <a:pt x="92886" y="10018"/>
                  </a:lnTo>
                  <a:cubicBezTo>
                    <a:pt x="45261" y="10971"/>
                    <a:pt x="6209" y="50023"/>
                    <a:pt x="7161" y="97648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EB022C-D22C-45AB-9AE0-09BE6209BAB3}"/>
                </a:ext>
              </a:extLst>
            </p:cNvPr>
            <p:cNvSpPr/>
            <p:nvPr/>
          </p:nvSpPr>
          <p:spPr>
            <a:xfrm>
              <a:off x="20351294" y="4068619"/>
              <a:ext cx="1371064" cy="2513618"/>
            </a:xfrm>
            <a:custGeom>
              <a:avLst/>
              <a:gdLst>
                <a:gd name="connsiteX0" fmla="*/ 7144 w 1028700"/>
                <a:gd name="connsiteY0" fmla="*/ 9049 h 1885950"/>
                <a:gd name="connsiteX1" fmla="*/ 389096 w 1028700"/>
                <a:gd name="connsiteY1" fmla="*/ 1878806 h 1885950"/>
                <a:gd name="connsiteX2" fmla="*/ 1025367 w 1028700"/>
                <a:gd name="connsiteY2" fmla="*/ 1874044 h 1885950"/>
                <a:gd name="connsiteX3" fmla="*/ 369094 w 1028700"/>
                <a:gd name="connsiteY3" fmla="*/ 7144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1885950">
                  <a:moveTo>
                    <a:pt x="7144" y="9049"/>
                  </a:moveTo>
                  <a:lnTo>
                    <a:pt x="389096" y="1878806"/>
                  </a:lnTo>
                  <a:lnTo>
                    <a:pt x="1025367" y="1874044"/>
                  </a:lnTo>
                  <a:lnTo>
                    <a:pt x="369094" y="7144"/>
                  </a:lnTo>
                  <a:close/>
                </a:path>
              </a:pathLst>
            </a:custGeom>
            <a:solidFill>
              <a:srgbClr val="1D3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AD3917-7935-492F-A341-3F1ECD2C1DF9}"/>
                </a:ext>
              </a:extLst>
            </p:cNvPr>
            <p:cNvSpPr/>
            <p:nvPr/>
          </p:nvSpPr>
          <p:spPr>
            <a:xfrm>
              <a:off x="17185148" y="6494624"/>
              <a:ext cx="5953975" cy="1218724"/>
            </a:xfrm>
            <a:custGeom>
              <a:avLst/>
              <a:gdLst>
                <a:gd name="connsiteX0" fmla="*/ 7145 w 4467225"/>
                <a:gd name="connsiteY0" fmla="*/ 478645 h 914400"/>
                <a:gd name="connsiteX1" fmla="*/ 7145 w 4467225"/>
                <a:gd name="connsiteY1" fmla="*/ 478645 h 914400"/>
                <a:gd name="connsiteX2" fmla="*/ 2037876 w 4467225"/>
                <a:gd name="connsiteY2" fmla="*/ 19540 h 914400"/>
                <a:gd name="connsiteX3" fmla="*/ 3772378 w 4467225"/>
                <a:gd name="connsiteY3" fmla="*/ 7157 h 914400"/>
                <a:gd name="connsiteX4" fmla="*/ 4465799 w 4467225"/>
                <a:gd name="connsiteY4" fmla="*/ 447212 h 914400"/>
                <a:gd name="connsiteX5" fmla="*/ 4465799 w 4467225"/>
                <a:gd name="connsiteY5" fmla="*/ 447212 h 914400"/>
                <a:gd name="connsiteX6" fmla="*/ 3779045 w 4467225"/>
                <a:gd name="connsiteY6" fmla="*/ 896792 h 914400"/>
                <a:gd name="connsiteX7" fmla="*/ 2044543 w 4467225"/>
                <a:gd name="connsiteY7" fmla="*/ 909175 h 914400"/>
                <a:gd name="connsiteX8" fmla="*/ 7145 w 4467225"/>
                <a:gd name="connsiteY8" fmla="*/ 47864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7225" h="914400">
                  <a:moveTo>
                    <a:pt x="7145" y="478645"/>
                  </a:moveTo>
                  <a:lnTo>
                    <a:pt x="7145" y="478645"/>
                  </a:lnTo>
                  <a:cubicBezTo>
                    <a:pt x="5241" y="233853"/>
                    <a:pt x="1794036" y="21445"/>
                    <a:pt x="2037876" y="19540"/>
                  </a:cubicBezTo>
                  <a:lnTo>
                    <a:pt x="3772378" y="7157"/>
                  </a:lnTo>
                  <a:cubicBezTo>
                    <a:pt x="4017170" y="5252"/>
                    <a:pt x="4463893" y="202420"/>
                    <a:pt x="4465799" y="447212"/>
                  </a:cubicBezTo>
                  <a:lnTo>
                    <a:pt x="4465799" y="447212"/>
                  </a:lnTo>
                  <a:cubicBezTo>
                    <a:pt x="4467703" y="692005"/>
                    <a:pt x="4022886" y="894887"/>
                    <a:pt x="3779045" y="896792"/>
                  </a:cubicBezTo>
                  <a:lnTo>
                    <a:pt x="2044543" y="909175"/>
                  </a:lnTo>
                  <a:cubicBezTo>
                    <a:pt x="1799751" y="910128"/>
                    <a:pt x="9051" y="723437"/>
                    <a:pt x="7145" y="478645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B3F07E-5060-4FE6-9EB6-FF1EBD2738AF}"/>
                </a:ext>
              </a:extLst>
            </p:cNvPr>
            <p:cNvSpPr/>
            <p:nvPr/>
          </p:nvSpPr>
          <p:spPr>
            <a:xfrm>
              <a:off x="20743570" y="9090778"/>
              <a:ext cx="710922" cy="368156"/>
            </a:xfrm>
            <a:custGeom>
              <a:avLst/>
              <a:gdLst>
                <a:gd name="connsiteX0" fmla="*/ 8096 w 533400"/>
                <a:gd name="connsiteY0" fmla="*/ 191929 h 276225"/>
                <a:gd name="connsiteX1" fmla="*/ 7144 w 533400"/>
                <a:gd name="connsiteY1" fmla="*/ 97631 h 276225"/>
                <a:gd name="connsiteX2" fmla="*/ 92869 w 533400"/>
                <a:gd name="connsiteY2" fmla="*/ 10002 h 276225"/>
                <a:gd name="connsiteX3" fmla="*/ 439579 w 533400"/>
                <a:gd name="connsiteY3" fmla="*/ 7144 h 276225"/>
                <a:gd name="connsiteX4" fmla="*/ 527209 w 533400"/>
                <a:gd name="connsiteY4" fmla="*/ 92869 h 276225"/>
                <a:gd name="connsiteX5" fmla="*/ 528161 w 533400"/>
                <a:gd name="connsiteY5" fmla="*/ 187166 h 276225"/>
                <a:gd name="connsiteX6" fmla="*/ 442436 w 533400"/>
                <a:gd name="connsiteY6" fmla="*/ 274797 h 276225"/>
                <a:gd name="connsiteX7" fmla="*/ 95727 w 533400"/>
                <a:gd name="connsiteY7" fmla="*/ 277654 h 276225"/>
                <a:gd name="connsiteX8" fmla="*/ 8096 w 533400"/>
                <a:gd name="connsiteY8" fmla="*/ 19192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" h="276225">
                  <a:moveTo>
                    <a:pt x="8096" y="191929"/>
                  </a:moveTo>
                  <a:lnTo>
                    <a:pt x="7144" y="97631"/>
                  </a:lnTo>
                  <a:cubicBezTo>
                    <a:pt x="7144" y="50006"/>
                    <a:pt x="45244" y="10954"/>
                    <a:pt x="92869" y="10002"/>
                  </a:cubicBezTo>
                  <a:lnTo>
                    <a:pt x="439579" y="7144"/>
                  </a:lnTo>
                  <a:cubicBezTo>
                    <a:pt x="487204" y="7144"/>
                    <a:pt x="526256" y="45244"/>
                    <a:pt x="527209" y="92869"/>
                  </a:cubicBezTo>
                  <a:lnTo>
                    <a:pt x="528161" y="187166"/>
                  </a:lnTo>
                  <a:cubicBezTo>
                    <a:pt x="528161" y="234791"/>
                    <a:pt x="490061" y="273844"/>
                    <a:pt x="442436" y="274797"/>
                  </a:cubicBezTo>
                  <a:lnTo>
                    <a:pt x="95727" y="277654"/>
                  </a:lnTo>
                  <a:cubicBezTo>
                    <a:pt x="48102" y="278606"/>
                    <a:pt x="9048" y="240506"/>
                    <a:pt x="8096" y="191929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973760-30D3-41F9-AB92-E787A2A17462}"/>
                </a:ext>
              </a:extLst>
            </p:cNvPr>
            <p:cNvSpPr/>
            <p:nvPr/>
          </p:nvSpPr>
          <p:spPr>
            <a:xfrm>
              <a:off x="20998741" y="8337961"/>
              <a:ext cx="710922" cy="368156"/>
            </a:xfrm>
            <a:custGeom>
              <a:avLst/>
              <a:gdLst>
                <a:gd name="connsiteX0" fmla="*/ 8096 w 533400"/>
                <a:gd name="connsiteY0" fmla="*/ 191929 h 276225"/>
                <a:gd name="connsiteX1" fmla="*/ 7144 w 533400"/>
                <a:gd name="connsiteY1" fmla="*/ 97631 h 276225"/>
                <a:gd name="connsiteX2" fmla="*/ 92869 w 533400"/>
                <a:gd name="connsiteY2" fmla="*/ 10001 h 276225"/>
                <a:gd name="connsiteX3" fmla="*/ 439579 w 533400"/>
                <a:gd name="connsiteY3" fmla="*/ 7144 h 276225"/>
                <a:gd name="connsiteX4" fmla="*/ 527209 w 533400"/>
                <a:gd name="connsiteY4" fmla="*/ 92869 h 276225"/>
                <a:gd name="connsiteX5" fmla="*/ 528162 w 533400"/>
                <a:gd name="connsiteY5" fmla="*/ 187166 h 276225"/>
                <a:gd name="connsiteX6" fmla="*/ 442437 w 533400"/>
                <a:gd name="connsiteY6" fmla="*/ 274797 h 276225"/>
                <a:gd name="connsiteX7" fmla="*/ 95727 w 533400"/>
                <a:gd name="connsiteY7" fmla="*/ 277654 h 276225"/>
                <a:gd name="connsiteX8" fmla="*/ 8096 w 533400"/>
                <a:gd name="connsiteY8" fmla="*/ 19192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" h="276225">
                  <a:moveTo>
                    <a:pt x="8096" y="191929"/>
                  </a:moveTo>
                  <a:lnTo>
                    <a:pt x="7144" y="97631"/>
                  </a:lnTo>
                  <a:cubicBezTo>
                    <a:pt x="7144" y="50006"/>
                    <a:pt x="45244" y="10954"/>
                    <a:pt x="92869" y="10001"/>
                  </a:cubicBezTo>
                  <a:lnTo>
                    <a:pt x="439579" y="7144"/>
                  </a:lnTo>
                  <a:cubicBezTo>
                    <a:pt x="487204" y="7144"/>
                    <a:pt x="526256" y="45244"/>
                    <a:pt x="527209" y="92869"/>
                  </a:cubicBezTo>
                  <a:lnTo>
                    <a:pt x="528162" y="187166"/>
                  </a:lnTo>
                  <a:cubicBezTo>
                    <a:pt x="528162" y="234791"/>
                    <a:pt x="490062" y="273844"/>
                    <a:pt x="442437" y="274797"/>
                  </a:cubicBezTo>
                  <a:lnTo>
                    <a:pt x="95727" y="277654"/>
                  </a:lnTo>
                  <a:cubicBezTo>
                    <a:pt x="47149" y="278606"/>
                    <a:pt x="8096" y="239554"/>
                    <a:pt x="8096" y="191929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0A714A7-CB34-4FA6-91A2-12E823BF5BBD}"/>
                </a:ext>
              </a:extLst>
            </p:cNvPr>
            <p:cNvSpPr/>
            <p:nvPr/>
          </p:nvSpPr>
          <p:spPr>
            <a:xfrm>
              <a:off x="20394457" y="7684167"/>
              <a:ext cx="1332979" cy="2513618"/>
            </a:xfrm>
            <a:custGeom>
              <a:avLst/>
              <a:gdLst>
                <a:gd name="connsiteX0" fmla="*/ 7144 w 1000125"/>
                <a:gd name="connsiteY0" fmla="*/ 1885474 h 1885950"/>
                <a:gd name="connsiteX1" fmla="*/ 362427 w 1000125"/>
                <a:gd name="connsiteY1" fmla="*/ 10954 h 1885950"/>
                <a:gd name="connsiteX2" fmla="*/ 998696 w 1000125"/>
                <a:gd name="connsiteY2" fmla="*/ 7144 h 1885950"/>
                <a:gd name="connsiteX3" fmla="*/ 368141 w 1000125"/>
                <a:gd name="connsiteY3" fmla="*/ 1882617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5" h="1885950">
                  <a:moveTo>
                    <a:pt x="7144" y="1885474"/>
                  </a:moveTo>
                  <a:lnTo>
                    <a:pt x="362427" y="10954"/>
                  </a:lnTo>
                  <a:lnTo>
                    <a:pt x="998696" y="7144"/>
                  </a:lnTo>
                  <a:lnTo>
                    <a:pt x="368141" y="1882617"/>
                  </a:lnTo>
                  <a:close/>
                </a:path>
              </a:pathLst>
            </a:custGeom>
            <a:solidFill>
              <a:srgbClr val="1D3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144FF5-ED2A-4207-8CAA-042A7E3DE686}"/>
                </a:ext>
              </a:extLst>
            </p:cNvPr>
            <p:cNvSpPr/>
            <p:nvPr/>
          </p:nvSpPr>
          <p:spPr>
            <a:xfrm>
              <a:off x="22190805" y="6687606"/>
              <a:ext cx="228511" cy="761703"/>
            </a:xfrm>
            <a:custGeom>
              <a:avLst/>
              <a:gdLst>
                <a:gd name="connsiteX0" fmla="*/ 10954 w 171450"/>
                <a:gd name="connsiteY0" fmla="*/ 571024 h 571500"/>
                <a:gd name="connsiteX1" fmla="*/ 7144 w 171450"/>
                <a:gd name="connsiteY1" fmla="*/ 7144 h 571500"/>
                <a:gd name="connsiteX2" fmla="*/ 10954 w 171450"/>
                <a:gd name="connsiteY2" fmla="*/ 57102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571500">
                  <a:moveTo>
                    <a:pt x="10954" y="571024"/>
                  </a:moveTo>
                  <a:cubicBezTo>
                    <a:pt x="213836" y="394811"/>
                    <a:pt x="228123" y="208122"/>
                    <a:pt x="7144" y="7144"/>
                  </a:cubicBezTo>
                  <a:cubicBezTo>
                    <a:pt x="7144" y="8097"/>
                    <a:pt x="160496" y="245269"/>
                    <a:pt x="10954" y="571024"/>
                  </a:cubicBezTo>
                  <a:close/>
                </a:path>
              </a:pathLst>
            </a:custGeom>
            <a:solidFill>
              <a:srgbClr val="1B14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E4C597-A347-44BD-B8CB-1D431B12DBC7}"/>
              </a:ext>
            </a:extLst>
          </p:cNvPr>
          <p:cNvSpPr/>
          <p:nvPr/>
        </p:nvSpPr>
        <p:spPr>
          <a:xfrm>
            <a:off x="19220165" y="-1"/>
            <a:ext cx="139645" cy="12695"/>
          </a:xfrm>
          <a:custGeom>
            <a:avLst/>
            <a:gdLst>
              <a:gd name="connsiteX0" fmla="*/ 102394 w 104775"/>
              <a:gd name="connsiteY0" fmla="*/ 7990 h 9525"/>
              <a:gd name="connsiteX1" fmla="*/ 7144 w 104775"/>
              <a:gd name="connsiteY1" fmla="*/ 7990 h 9525"/>
              <a:gd name="connsiteX2" fmla="*/ 102394 w 104775"/>
              <a:gd name="connsiteY2" fmla="*/ 799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775" h="9525">
                <a:moveTo>
                  <a:pt x="102394" y="7990"/>
                </a:moveTo>
                <a:lnTo>
                  <a:pt x="7144" y="7990"/>
                </a:lnTo>
                <a:cubicBezTo>
                  <a:pt x="68104" y="6085"/>
                  <a:pt x="102394" y="7990"/>
                  <a:pt x="102394" y="7990"/>
                </a:cubicBezTo>
                <a:close/>
              </a:path>
            </a:pathLst>
          </a:custGeom>
          <a:solidFill>
            <a:srgbClr val="1B14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059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9C7FB21-6DB4-42C8-AB42-71558955AB6D}"/>
              </a:ext>
            </a:extLst>
          </p:cNvPr>
          <p:cNvSpPr/>
          <p:nvPr/>
        </p:nvSpPr>
        <p:spPr>
          <a:xfrm>
            <a:off x="13362039" y="0"/>
            <a:ext cx="8849031" cy="13716000"/>
          </a:xfrm>
          <a:prstGeom prst="homePlate">
            <a:avLst>
              <a:gd name="adj" fmla="val 39533"/>
            </a:avLst>
          </a:prstGeom>
          <a:solidFill>
            <a:schemeClr val="bg2"/>
          </a:solidFill>
          <a:ln>
            <a:noFill/>
          </a:ln>
          <a:effectLst>
            <a:outerShdw blurRad="825500" dist="266700" algn="l" rotWithShape="0">
              <a:schemeClr val="accent1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D54EC45-7CF9-496F-BA43-89045FF6B759}"/>
              </a:ext>
            </a:extLst>
          </p:cNvPr>
          <p:cNvSpPr/>
          <p:nvPr/>
        </p:nvSpPr>
        <p:spPr>
          <a:xfrm>
            <a:off x="8229601" y="0"/>
            <a:ext cx="8849031" cy="13716000"/>
          </a:xfrm>
          <a:prstGeom prst="homePlate">
            <a:avLst>
              <a:gd name="adj" fmla="val 39533"/>
            </a:avLst>
          </a:prstGeom>
          <a:solidFill>
            <a:schemeClr val="accent5"/>
          </a:solidFill>
          <a:ln>
            <a:noFill/>
          </a:ln>
          <a:effectLst>
            <a:outerShdw blurRad="825500" dist="266700" algn="l" rotWithShape="0">
              <a:schemeClr val="accent1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F3CDCF-56D3-45BD-AF61-7C2FACFD3C1A}"/>
              </a:ext>
            </a:extLst>
          </p:cNvPr>
          <p:cNvSpPr/>
          <p:nvPr/>
        </p:nvSpPr>
        <p:spPr>
          <a:xfrm>
            <a:off x="2949679" y="0"/>
            <a:ext cx="8849031" cy="13716000"/>
          </a:xfrm>
          <a:prstGeom prst="homePlate">
            <a:avLst>
              <a:gd name="adj" fmla="val 39533"/>
            </a:avLst>
          </a:prstGeom>
          <a:solidFill>
            <a:schemeClr val="accent3"/>
          </a:solidFill>
          <a:ln>
            <a:noFill/>
          </a:ln>
          <a:effectLst>
            <a:outerShdw blurRad="825500" dist="266700" algn="l" rotWithShape="0">
              <a:schemeClr val="accent1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4A481BC-119C-4293-8EBB-DD380B4EF91E}"/>
              </a:ext>
            </a:extLst>
          </p:cNvPr>
          <p:cNvSpPr/>
          <p:nvPr/>
        </p:nvSpPr>
        <p:spPr>
          <a:xfrm>
            <a:off x="-1" y="0"/>
            <a:ext cx="6400801" cy="13716000"/>
          </a:xfrm>
          <a:prstGeom prst="homePlate">
            <a:avLst>
              <a:gd name="adj" fmla="val 51228"/>
            </a:avLst>
          </a:prstGeom>
          <a:solidFill>
            <a:schemeClr val="accent1"/>
          </a:solidFill>
          <a:ln>
            <a:noFill/>
          </a:ln>
          <a:effectLst>
            <a:outerShdw blurRad="825500" dist="266700" algn="l" rotWithShape="0">
              <a:schemeClr val="accent1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5F7F3A-07AC-41B6-A8E2-B7E6BA00E05F}"/>
              </a:ext>
            </a:extLst>
          </p:cNvPr>
          <p:cNvGrpSpPr/>
          <p:nvPr/>
        </p:nvGrpSpPr>
        <p:grpSpPr>
          <a:xfrm>
            <a:off x="831702" y="5689031"/>
            <a:ext cx="3347426" cy="3445796"/>
            <a:chOff x="7110493" y="5361227"/>
            <a:chExt cx="3347426" cy="34457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16FC20-A533-442E-9B80-6167EA38EBF3}"/>
                </a:ext>
              </a:extLst>
            </p:cNvPr>
            <p:cNvSpPr txBox="1"/>
            <p:nvPr/>
          </p:nvSpPr>
          <p:spPr>
            <a:xfrm>
              <a:off x="7110493" y="5361227"/>
              <a:ext cx="33474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Python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Windows’ta kodlama yapacağımız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Python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kurulumunu yapacağız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4DD1C1-E59F-4034-84D4-FDB13B4D8C6F}"/>
                </a:ext>
              </a:extLst>
            </p:cNvPr>
            <p:cNvSpPr txBox="1"/>
            <p:nvPr/>
          </p:nvSpPr>
          <p:spPr>
            <a:xfrm>
              <a:off x="7110493" y="7791360"/>
              <a:ext cx="106311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DAD59D-D6DE-4688-90F8-F0C21677CB4B}"/>
              </a:ext>
            </a:extLst>
          </p:cNvPr>
          <p:cNvGrpSpPr/>
          <p:nvPr/>
        </p:nvGrpSpPr>
        <p:grpSpPr>
          <a:xfrm>
            <a:off x="6683134" y="5689031"/>
            <a:ext cx="3699804" cy="3445795"/>
            <a:chOff x="12475293" y="5608153"/>
            <a:chExt cx="3699804" cy="34457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BC7C52-9F43-473E-A22E-3074A79A4FB3}"/>
                </a:ext>
              </a:extLst>
            </p:cNvPr>
            <p:cNvSpPr txBox="1"/>
            <p:nvPr/>
          </p:nvSpPr>
          <p:spPr>
            <a:xfrm>
              <a:off x="12475293" y="5608153"/>
              <a:ext cx="36998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Selenium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İnternet tarayıcısını otomatik işlem yapar hale getirmek için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Python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ile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Selenium’u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kuracağız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F129EB-DF41-4C79-8A06-516CE7F65D4C}"/>
                </a:ext>
              </a:extLst>
            </p:cNvPr>
            <p:cNvSpPr txBox="1"/>
            <p:nvPr/>
          </p:nvSpPr>
          <p:spPr>
            <a:xfrm>
              <a:off x="12488078" y="8038285"/>
              <a:ext cx="106311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CEBC4C5-357F-466A-BAC9-8BFF89AB4A69}"/>
              </a:ext>
            </a:extLst>
          </p:cNvPr>
          <p:cNvGrpSpPr/>
          <p:nvPr/>
        </p:nvGrpSpPr>
        <p:grpSpPr>
          <a:xfrm>
            <a:off x="12138380" y="5689031"/>
            <a:ext cx="4071605" cy="3445795"/>
            <a:chOff x="17627303" y="6716149"/>
            <a:chExt cx="4071605" cy="34457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FCF7B0-8826-4B13-AC03-1EAA01619817}"/>
                </a:ext>
              </a:extLst>
            </p:cNvPr>
            <p:cNvSpPr txBox="1"/>
            <p:nvPr/>
          </p:nvSpPr>
          <p:spPr>
            <a:xfrm>
              <a:off x="17635426" y="6716149"/>
              <a:ext cx="406348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PyCharm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Kodlamalarımızı yapacağımız geliştirme ortamı olan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PyCharm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kurulumunu yapacağız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4E632C-ABB1-450A-93A6-991B501006D5}"/>
                </a:ext>
              </a:extLst>
            </p:cNvPr>
            <p:cNvSpPr txBox="1"/>
            <p:nvPr/>
          </p:nvSpPr>
          <p:spPr>
            <a:xfrm>
              <a:off x="17627303" y="9146281"/>
              <a:ext cx="106311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C91830F8-B500-4452-9EEF-9EEE6ADCD0EB}"/>
              </a:ext>
            </a:extLst>
          </p:cNvPr>
          <p:cNvGrpSpPr/>
          <p:nvPr/>
        </p:nvGrpSpPr>
        <p:grpSpPr>
          <a:xfrm>
            <a:off x="17365891" y="5689031"/>
            <a:ext cx="4071605" cy="3445795"/>
            <a:chOff x="17627303" y="6716149"/>
            <a:chExt cx="4071605" cy="344579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F750C7DD-EB43-41B0-8E94-64295A3AEA32}"/>
                </a:ext>
              </a:extLst>
            </p:cNvPr>
            <p:cNvSpPr txBox="1"/>
            <p:nvPr/>
          </p:nvSpPr>
          <p:spPr>
            <a:xfrm>
              <a:off x="17635426" y="6716149"/>
              <a:ext cx="406348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Github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Kodlarımızı versiyon kontrol yapısına uygun olarak saklayacağımız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Github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deposunu oluşturacağız.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EA4DC86D-78B8-4E83-97FE-AC92DA8BAA60}"/>
                </a:ext>
              </a:extLst>
            </p:cNvPr>
            <p:cNvSpPr txBox="1"/>
            <p:nvPr/>
          </p:nvSpPr>
          <p:spPr>
            <a:xfrm>
              <a:off x="17627303" y="9146281"/>
              <a:ext cx="106311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0</a:t>
              </a:r>
              <a:r>
                <a:rPr kumimoji="0" lang="tr-TR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4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1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Yer Tutucusu 3">
            <a:extLst>
              <a:ext uri="{FF2B5EF4-FFF2-40B4-BE49-F238E27FC236}">
                <a16:creationId xmlns:a16="http://schemas.microsoft.com/office/drawing/2014/main" id="{283697DA-BDE2-496F-9541-B512FB7F517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8" r="8848"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6FC49D-87F3-4318-BB93-68CB441DD368}"/>
              </a:ext>
            </a:extLst>
          </p:cNvPr>
          <p:cNvSpPr/>
          <p:nvPr/>
        </p:nvSpPr>
        <p:spPr>
          <a:xfrm>
            <a:off x="24914714" y="1295399"/>
            <a:ext cx="18935944" cy="11125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EE094-FDB6-4E57-9C1F-1839A16060CD}"/>
              </a:ext>
            </a:extLst>
          </p:cNvPr>
          <p:cNvSpPr/>
          <p:nvPr/>
        </p:nvSpPr>
        <p:spPr>
          <a:xfrm>
            <a:off x="1965584" y="2544792"/>
            <a:ext cx="10541479" cy="862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071D91-6B24-457C-8922-38757F5D4E2D}"/>
              </a:ext>
            </a:extLst>
          </p:cNvPr>
          <p:cNvSpPr/>
          <p:nvPr/>
        </p:nvSpPr>
        <p:spPr>
          <a:xfrm>
            <a:off x="1563688" y="2544792"/>
            <a:ext cx="10541479" cy="86264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DFB79-13DB-4F71-9E2F-1D1D898B9BF2}"/>
              </a:ext>
            </a:extLst>
          </p:cNvPr>
          <p:cNvGrpSpPr/>
          <p:nvPr/>
        </p:nvGrpSpPr>
        <p:grpSpPr>
          <a:xfrm>
            <a:off x="2437413" y="4578968"/>
            <a:ext cx="1263068" cy="1364144"/>
            <a:chOff x="3230446" y="10347158"/>
            <a:chExt cx="1849255" cy="1997242"/>
          </a:xfrm>
          <a:solidFill>
            <a:schemeClr val="tx1">
              <a:lumMod val="90000"/>
              <a:lumOff val="10000"/>
            </a:schemeClr>
          </a:solidFill>
          <a:effectLst/>
        </p:grpSpPr>
        <p:sp>
          <p:nvSpPr>
            <p:cNvPr id="8" name="Graphic 5">
              <a:extLst>
                <a:ext uri="{FF2B5EF4-FFF2-40B4-BE49-F238E27FC236}">
                  <a16:creationId xmlns:a16="http://schemas.microsoft.com/office/drawing/2014/main" id="{17757B1E-8C5F-4B9A-8A1E-270D4E2693ED}"/>
                </a:ext>
              </a:extLst>
            </p:cNvPr>
            <p:cNvSpPr/>
            <p:nvPr/>
          </p:nvSpPr>
          <p:spPr>
            <a:xfrm>
              <a:off x="3230446" y="10347158"/>
              <a:ext cx="783964" cy="1997242"/>
            </a:xfrm>
            <a:custGeom>
              <a:avLst/>
              <a:gdLst>
                <a:gd name="connsiteX0" fmla="*/ 400575 w 400050"/>
                <a:gd name="connsiteY0" fmla="*/ 618649 h 1019175"/>
                <a:gd name="connsiteX1" fmla="*/ 400575 w 400050"/>
                <a:gd name="connsiteY1" fmla="*/ 1012031 h 1019175"/>
                <a:gd name="connsiteX2" fmla="*/ 7192 w 400050"/>
                <a:gd name="connsiteY2" fmla="*/ 1012031 h 1019175"/>
                <a:gd name="connsiteX3" fmla="*/ 7192 w 400050"/>
                <a:gd name="connsiteY3" fmla="*/ 618649 h 1019175"/>
                <a:gd name="connsiteX4" fmla="*/ 324375 w 400050"/>
                <a:gd name="connsiteY4" fmla="*/ 7144 h 1019175"/>
                <a:gd name="connsiteX5" fmla="*/ 392955 w 400050"/>
                <a:gd name="connsiteY5" fmla="*/ 124301 h 1019175"/>
                <a:gd name="connsiteX6" fmla="*/ 199597 w 400050"/>
                <a:gd name="connsiteY6" fmla="*/ 618649 h 1019175"/>
                <a:gd name="connsiteX7" fmla="*/ 400575 w 400050"/>
                <a:gd name="connsiteY7" fmla="*/ 618649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1019175">
                  <a:moveTo>
                    <a:pt x="400575" y="618649"/>
                  </a:moveTo>
                  <a:lnTo>
                    <a:pt x="400575" y="1012031"/>
                  </a:lnTo>
                  <a:lnTo>
                    <a:pt x="7192" y="1012031"/>
                  </a:lnTo>
                  <a:lnTo>
                    <a:pt x="7192" y="618649"/>
                  </a:lnTo>
                  <a:cubicBezTo>
                    <a:pt x="7192" y="618649"/>
                    <a:pt x="-4238" y="176689"/>
                    <a:pt x="324375" y="7144"/>
                  </a:cubicBezTo>
                  <a:lnTo>
                    <a:pt x="392955" y="124301"/>
                  </a:lnTo>
                  <a:cubicBezTo>
                    <a:pt x="392955" y="124301"/>
                    <a:pt x="199597" y="249079"/>
                    <a:pt x="199597" y="618649"/>
                  </a:cubicBezTo>
                  <a:lnTo>
                    <a:pt x="400575" y="618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Graphic 5">
              <a:extLst>
                <a:ext uri="{FF2B5EF4-FFF2-40B4-BE49-F238E27FC236}">
                  <a16:creationId xmlns:a16="http://schemas.microsoft.com/office/drawing/2014/main" id="{3D0CBB4A-74A3-4613-96FB-0D44A615DF52}"/>
                </a:ext>
              </a:extLst>
            </p:cNvPr>
            <p:cNvSpPr/>
            <p:nvPr/>
          </p:nvSpPr>
          <p:spPr>
            <a:xfrm>
              <a:off x="4295737" y="10347158"/>
              <a:ext cx="783964" cy="1997242"/>
            </a:xfrm>
            <a:custGeom>
              <a:avLst/>
              <a:gdLst>
                <a:gd name="connsiteX0" fmla="*/ 400575 w 400050"/>
                <a:gd name="connsiteY0" fmla="*/ 618649 h 1019175"/>
                <a:gd name="connsiteX1" fmla="*/ 400575 w 400050"/>
                <a:gd name="connsiteY1" fmla="*/ 1012031 h 1019175"/>
                <a:gd name="connsiteX2" fmla="*/ 7192 w 400050"/>
                <a:gd name="connsiteY2" fmla="*/ 1012031 h 1019175"/>
                <a:gd name="connsiteX3" fmla="*/ 7192 w 400050"/>
                <a:gd name="connsiteY3" fmla="*/ 618649 h 1019175"/>
                <a:gd name="connsiteX4" fmla="*/ 324375 w 400050"/>
                <a:gd name="connsiteY4" fmla="*/ 7144 h 1019175"/>
                <a:gd name="connsiteX5" fmla="*/ 392955 w 400050"/>
                <a:gd name="connsiteY5" fmla="*/ 124301 h 1019175"/>
                <a:gd name="connsiteX6" fmla="*/ 199597 w 400050"/>
                <a:gd name="connsiteY6" fmla="*/ 618649 h 1019175"/>
                <a:gd name="connsiteX7" fmla="*/ 400575 w 400050"/>
                <a:gd name="connsiteY7" fmla="*/ 618649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1019175">
                  <a:moveTo>
                    <a:pt x="400575" y="618649"/>
                  </a:moveTo>
                  <a:lnTo>
                    <a:pt x="400575" y="1012031"/>
                  </a:lnTo>
                  <a:lnTo>
                    <a:pt x="7192" y="1012031"/>
                  </a:lnTo>
                  <a:lnTo>
                    <a:pt x="7192" y="618649"/>
                  </a:lnTo>
                  <a:cubicBezTo>
                    <a:pt x="7192" y="618649"/>
                    <a:pt x="-4238" y="176689"/>
                    <a:pt x="324375" y="7144"/>
                  </a:cubicBezTo>
                  <a:lnTo>
                    <a:pt x="392955" y="124301"/>
                  </a:lnTo>
                  <a:cubicBezTo>
                    <a:pt x="392955" y="124301"/>
                    <a:pt x="199597" y="249079"/>
                    <a:pt x="199597" y="618649"/>
                  </a:cubicBezTo>
                  <a:lnTo>
                    <a:pt x="400575" y="618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C98C263-2ED5-4F37-976C-2A802FB13D7A}"/>
              </a:ext>
            </a:extLst>
          </p:cNvPr>
          <p:cNvSpPr txBox="1"/>
          <p:nvPr/>
        </p:nvSpPr>
        <p:spPr>
          <a:xfrm>
            <a:off x="4165941" y="4392235"/>
            <a:ext cx="689989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Setup’a</a:t>
            </a:r>
            <a:r>
              <a:rPr kumimoji="0" lang="tr-TR" sz="6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bas.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6500" dirty="0">
                <a:solidFill>
                  <a:srgbClr val="000000"/>
                </a:solidFill>
                <a:latin typeface="Calibri"/>
              </a:rPr>
              <a:t>Sonra </a:t>
            </a:r>
            <a:r>
              <a:rPr lang="tr-TR" sz="6500" dirty="0" err="1">
                <a:solidFill>
                  <a:srgbClr val="000000"/>
                </a:solidFill>
                <a:latin typeface="Calibri"/>
              </a:rPr>
              <a:t>next</a:t>
            </a:r>
            <a:r>
              <a:rPr lang="tr-TR" sz="65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tr-TR" sz="6500" dirty="0" err="1">
                <a:solidFill>
                  <a:srgbClr val="000000"/>
                </a:solidFill>
                <a:latin typeface="Calibri"/>
              </a:rPr>
              <a:t>next</a:t>
            </a:r>
            <a:r>
              <a:rPr lang="tr-TR" sz="65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tr-TR" sz="6500" dirty="0" err="1">
                <a:solidFill>
                  <a:srgbClr val="000000"/>
                </a:solidFill>
                <a:latin typeface="Calibri"/>
              </a:rPr>
              <a:t>next</a:t>
            </a:r>
            <a:r>
              <a:rPr lang="tr-TR" sz="6500" dirty="0">
                <a:solidFill>
                  <a:srgbClr val="000000"/>
                </a:solidFill>
                <a:latin typeface="Calibri"/>
              </a:rPr>
              <a:t>.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059239-717E-435A-BBEA-05E264F838B8}"/>
              </a:ext>
            </a:extLst>
          </p:cNvPr>
          <p:cNvCxnSpPr/>
          <p:nvPr/>
        </p:nvCxnSpPr>
        <p:spPr>
          <a:xfrm>
            <a:off x="4249386" y="9423111"/>
            <a:ext cx="309393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F14389-A120-4C79-A826-46F0F5BFAB0E}"/>
              </a:ext>
            </a:extLst>
          </p:cNvPr>
          <p:cNvSpPr txBox="1"/>
          <p:nvPr/>
        </p:nvSpPr>
        <p:spPr>
          <a:xfrm>
            <a:off x="4165941" y="8437632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- </a:t>
            </a:r>
            <a:r>
              <a:rPr kumimoji="0" lang="tr-TR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Bill Gates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83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6" grpId="0" animBg="1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B1B592A-2BAB-47B8-B11E-BD893BC5E7B0}"/>
              </a:ext>
            </a:extLst>
          </p:cNvPr>
          <p:cNvGrpSpPr/>
          <p:nvPr/>
        </p:nvGrpSpPr>
        <p:grpSpPr>
          <a:xfrm>
            <a:off x="-55268" y="-16153921"/>
            <a:ext cx="13001649" cy="28104638"/>
            <a:chOff x="651501" y="-18532539"/>
            <a:chExt cx="14301814" cy="30915102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C6BDDBF-B46A-40B8-BCFC-9BA860DA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470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96FE3E8-5AE2-4AAB-A922-39F6D6D17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01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7D12C30-E337-4441-A82B-652EB43CC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833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59389EA-297F-44E5-A20B-E66BABC17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167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821DE54-018F-444F-AB50-D407AEBC0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923" y="-18532539"/>
              <a:ext cx="4873422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9B2F2B4-B15C-4CC7-A0E5-1EF326E9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255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BB3B985-9E7D-42FB-A61D-831BC5E2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589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12193588" y="0"/>
            <a:ext cx="12193587" cy="13716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3E416CC-493A-4857-B214-56DCC2334839}"/>
              </a:ext>
            </a:extLst>
          </p:cNvPr>
          <p:cNvSpPr>
            <a:spLocks noEditPoints="1"/>
          </p:cNvSpPr>
          <p:nvPr/>
        </p:nvSpPr>
        <p:spPr bwMode="auto">
          <a:xfrm>
            <a:off x="0" y="3175"/>
            <a:ext cx="12312650" cy="13716000"/>
          </a:xfrm>
          <a:custGeom>
            <a:avLst/>
            <a:gdLst>
              <a:gd name="T0" fmla="*/ 0 w 7756"/>
              <a:gd name="T1" fmla="*/ 0 h 8640"/>
              <a:gd name="T2" fmla="*/ 0 w 7756"/>
              <a:gd name="T3" fmla="*/ 8640 h 8640"/>
              <a:gd name="T4" fmla="*/ 7756 w 7756"/>
              <a:gd name="T5" fmla="*/ 8640 h 8640"/>
              <a:gd name="T6" fmla="*/ 7756 w 7756"/>
              <a:gd name="T7" fmla="*/ 0 h 8640"/>
              <a:gd name="T8" fmla="*/ 0 w 7756"/>
              <a:gd name="T9" fmla="*/ 0 h 8640"/>
              <a:gd name="T10" fmla="*/ 5231 w 7756"/>
              <a:gd name="T11" fmla="*/ 7148 h 8640"/>
              <a:gd name="T12" fmla="*/ 3872 w 7756"/>
              <a:gd name="T13" fmla="*/ 7148 h 8640"/>
              <a:gd name="T14" fmla="*/ 3872 w 7756"/>
              <a:gd name="T15" fmla="*/ 2744 h 8640"/>
              <a:gd name="T16" fmla="*/ 3805 w 7756"/>
              <a:gd name="T17" fmla="*/ 2744 h 8640"/>
              <a:gd name="T18" fmla="*/ 2527 w 7756"/>
              <a:gd name="T19" fmla="*/ 3636 h 8640"/>
              <a:gd name="T20" fmla="*/ 2527 w 7756"/>
              <a:gd name="T21" fmla="*/ 2434 h 8640"/>
              <a:gd name="T22" fmla="*/ 3872 w 7756"/>
              <a:gd name="T23" fmla="*/ 1494 h 8640"/>
              <a:gd name="T24" fmla="*/ 5231 w 7756"/>
              <a:gd name="T25" fmla="*/ 1494 h 8640"/>
              <a:gd name="T26" fmla="*/ 5231 w 7756"/>
              <a:gd name="T27" fmla="*/ 7148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56" h="8640">
                <a:moveTo>
                  <a:pt x="0" y="0"/>
                </a:moveTo>
                <a:lnTo>
                  <a:pt x="0" y="8640"/>
                </a:lnTo>
                <a:lnTo>
                  <a:pt x="7756" y="8640"/>
                </a:lnTo>
                <a:lnTo>
                  <a:pt x="7756" y="0"/>
                </a:lnTo>
                <a:lnTo>
                  <a:pt x="0" y="0"/>
                </a:lnTo>
                <a:close/>
                <a:moveTo>
                  <a:pt x="5231" y="7148"/>
                </a:moveTo>
                <a:lnTo>
                  <a:pt x="3872" y="7148"/>
                </a:lnTo>
                <a:lnTo>
                  <a:pt x="3872" y="2744"/>
                </a:lnTo>
                <a:lnTo>
                  <a:pt x="3805" y="2744"/>
                </a:lnTo>
                <a:lnTo>
                  <a:pt x="2527" y="3636"/>
                </a:lnTo>
                <a:lnTo>
                  <a:pt x="2527" y="2434"/>
                </a:lnTo>
                <a:lnTo>
                  <a:pt x="3872" y="1494"/>
                </a:lnTo>
                <a:lnTo>
                  <a:pt x="5231" y="1494"/>
                </a:lnTo>
                <a:lnTo>
                  <a:pt x="5231" y="7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39FF7-4505-427A-BF3A-F3276047AF09}"/>
              </a:ext>
            </a:extLst>
          </p:cNvPr>
          <p:cNvSpPr txBox="1"/>
          <p:nvPr/>
        </p:nvSpPr>
        <p:spPr>
          <a:xfrm>
            <a:off x="13516203" y="2840685"/>
            <a:ext cx="8418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Python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25932C-2D10-46EE-BA27-B0CC31E0A0D7}"/>
              </a:ext>
            </a:extLst>
          </p:cNvPr>
          <p:cNvSpPr/>
          <p:nvPr/>
        </p:nvSpPr>
        <p:spPr>
          <a:xfrm>
            <a:off x="16883339" y="2060404"/>
            <a:ext cx="1684714" cy="214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4EE6BE-C5F8-47E7-897F-8C8533E823AA}"/>
              </a:ext>
            </a:extLst>
          </p:cNvPr>
          <p:cNvSpPr txBox="1"/>
          <p:nvPr/>
        </p:nvSpPr>
        <p:spPr>
          <a:xfrm>
            <a:off x="14484814" y="4143322"/>
            <a:ext cx="6481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Aşağıdaki adresten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3.x indirip, kuralım.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https://www.python.org/downloads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24E17A20-BB4D-447D-9B2D-F0618FF4D4BD}"/>
              </a:ext>
            </a:extLst>
          </p:cNvPr>
          <p:cNvGrpSpPr/>
          <p:nvPr/>
        </p:nvGrpSpPr>
        <p:grpSpPr>
          <a:xfrm>
            <a:off x="13114236" y="5327214"/>
            <a:ext cx="9029126" cy="8525074"/>
            <a:chOff x="13114236" y="5327214"/>
            <a:chExt cx="9029126" cy="8525074"/>
          </a:xfrm>
        </p:grpSpPr>
        <p:grpSp>
          <p:nvGrpSpPr>
            <p:cNvPr id="34" name="Grup 33">
              <a:extLst>
                <a:ext uri="{FF2B5EF4-FFF2-40B4-BE49-F238E27FC236}">
                  <a16:creationId xmlns:a16="http://schemas.microsoft.com/office/drawing/2014/main" id="{6B261463-B8A8-4DA7-A1C3-930517920F61}"/>
                </a:ext>
              </a:extLst>
            </p:cNvPr>
            <p:cNvGrpSpPr/>
            <p:nvPr/>
          </p:nvGrpSpPr>
          <p:grpSpPr>
            <a:xfrm>
              <a:off x="13114236" y="5327214"/>
              <a:ext cx="9029126" cy="8525074"/>
              <a:chOff x="13742951" y="6330703"/>
              <a:chExt cx="8439735" cy="7828993"/>
            </a:xfrm>
          </p:grpSpPr>
          <p:pic>
            <p:nvPicPr>
              <p:cNvPr id="35" name="Picture 37">
                <a:extLst>
                  <a:ext uri="{FF2B5EF4-FFF2-40B4-BE49-F238E27FC236}">
                    <a16:creationId xmlns:a16="http://schemas.microsoft.com/office/drawing/2014/main" id="{D5A79178-89CE-4C66-9134-B8CB88148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0058" y="12430173"/>
                <a:ext cx="7769544" cy="1729523"/>
              </a:xfrm>
              <a:prstGeom prst="rect">
                <a:avLst/>
              </a:prstGeom>
            </p:spPr>
          </p:pic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819B0135-A289-4E8D-A2DD-E7685F01CF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401746" y="12108886"/>
                <a:ext cx="3055955" cy="940507"/>
              </a:xfrm>
              <a:custGeom>
                <a:avLst/>
                <a:gdLst>
                  <a:gd name="T0" fmla="*/ 395 w 468"/>
                  <a:gd name="T1" fmla="*/ 91 h 144"/>
                  <a:gd name="T2" fmla="*/ 366 w 468"/>
                  <a:gd name="T3" fmla="*/ 0 h 144"/>
                  <a:gd name="T4" fmla="*/ 239 w 468"/>
                  <a:gd name="T5" fmla="*/ 0 h 144"/>
                  <a:gd name="T6" fmla="*/ 229 w 468"/>
                  <a:gd name="T7" fmla="*/ 0 h 144"/>
                  <a:gd name="T8" fmla="*/ 102 w 468"/>
                  <a:gd name="T9" fmla="*/ 0 h 144"/>
                  <a:gd name="T10" fmla="*/ 72 w 468"/>
                  <a:gd name="T11" fmla="*/ 91 h 144"/>
                  <a:gd name="T12" fmla="*/ 77 w 468"/>
                  <a:gd name="T13" fmla="*/ 144 h 144"/>
                  <a:gd name="T14" fmla="*/ 229 w 468"/>
                  <a:gd name="T15" fmla="*/ 144 h 144"/>
                  <a:gd name="T16" fmla="*/ 239 w 468"/>
                  <a:gd name="T17" fmla="*/ 144 h 144"/>
                  <a:gd name="T18" fmla="*/ 391 w 468"/>
                  <a:gd name="T19" fmla="*/ 144 h 144"/>
                  <a:gd name="T20" fmla="*/ 395 w 468"/>
                  <a:gd name="T21" fmla="*/ 9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8" h="144">
                    <a:moveTo>
                      <a:pt x="395" y="91"/>
                    </a:moveTo>
                    <a:cubicBezTo>
                      <a:pt x="367" y="62"/>
                      <a:pt x="366" y="0"/>
                      <a:pt x="366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1" y="62"/>
                      <a:pt x="72" y="91"/>
                    </a:cubicBezTo>
                    <a:cubicBezTo>
                      <a:pt x="44" y="120"/>
                      <a:pt x="0" y="144"/>
                      <a:pt x="77" y="144"/>
                    </a:cubicBezTo>
                    <a:cubicBezTo>
                      <a:pt x="138" y="144"/>
                      <a:pt x="205" y="144"/>
                      <a:pt x="229" y="144"/>
                    </a:cubicBezTo>
                    <a:cubicBezTo>
                      <a:pt x="235" y="144"/>
                      <a:pt x="239" y="144"/>
                      <a:pt x="239" y="144"/>
                    </a:cubicBezTo>
                    <a:cubicBezTo>
                      <a:pt x="263" y="144"/>
                      <a:pt x="329" y="144"/>
                      <a:pt x="391" y="144"/>
                    </a:cubicBezTo>
                    <a:cubicBezTo>
                      <a:pt x="468" y="144"/>
                      <a:pt x="423" y="120"/>
                      <a:pt x="395" y="91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6D6F73"/>
                  </a:gs>
                  <a:gs pos="38000">
                    <a:srgbClr val="A7A9AC"/>
                  </a:gs>
                  <a:gs pos="19000">
                    <a:srgbClr val="E0E1E2"/>
                  </a:gs>
                  <a:gs pos="0">
                    <a:srgbClr val="6D6F73"/>
                  </a:gs>
                  <a:gs pos="100000">
                    <a:srgbClr val="A7A9AC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27D6E605-E8C2-41EC-A3AF-C77070D59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13742951" y="6330703"/>
                <a:ext cx="8439735" cy="5047293"/>
              </a:xfrm>
              <a:custGeom>
                <a:avLst/>
                <a:gdLst>
                  <a:gd name="T0" fmla="*/ 1254 w 1292"/>
                  <a:gd name="T1" fmla="*/ 0 h 772"/>
                  <a:gd name="T2" fmla="*/ 658 w 1292"/>
                  <a:gd name="T3" fmla="*/ 0 h 772"/>
                  <a:gd name="T4" fmla="*/ 637 w 1292"/>
                  <a:gd name="T5" fmla="*/ 0 h 772"/>
                  <a:gd name="T6" fmla="*/ 41 w 1292"/>
                  <a:gd name="T7" fmla="*/ 0 h 772"/>
                  <a:gd name="T8" fmla="*/ 0 w 1292"/>
                  <a:gd name="T9" fmla="*/ 36 h 772"/>
                  <a:gd name="T10" fmla="*/ 0 w 1292"/>
                  <a:gd name="T11" fmla="*/ 772 h 772"/>
                  <a:gd name="T12" fmla="*/ 1292 w 1292"/>
                  <a:gd name="T13" fmla="*/ 772 h 772"/>
                  <a:gd name="T14" fmla="*/ 1292 w 1292"/>
                  <a:gd name="T15" fmla="*/ 36 h 772"/>
                  <a:gd name="T16" fmla="*/ 1254 w 1292"/>
                  <a:gd name="T17" fmla="*/ 0 h 772"/>
                  <a:gd name="T18" fmla="*/ 1236 w 1292"/>
                  <a:gd name="T19" fmla="*/ 716 h 772"/>
                  <a:gd name="T20" fmla="*/ 56 w 1292"/>
                  <a:gd name="T21" fmla="*/ 716 h 772"/>
                  <a:gd name="T22" fmla="*/ 56 w 1292"/>
                  <a:gd name="T23" fmla="*/ 48 h 772"/>
                  <a:gd name="T24" fmla="*/ 1236 w 1292"/>
                  <a:gd name="T25" fmla="*/ 48 h 772"/>
                  <a:gd name="T26" fmla="*/ 1236 w 1292"/>
                  <a:gd name="T27" fmla="*/ 71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92" h="772">
                    <a:moveTo>
                      <a:pt x="1254" y="0"/>
                    </a:moveTo>
                    <a:cubicBezTo>
                      <a:pt x="658" y="0"/>
                      <a:pt x="658" y="0"/>
                      <a:pt x="658" y="0"/>
                    </a:cubicBezTo>
                    <a:cubicBezTo>
                      <a:pt x="637" y="0"/>
                      <a:pt x="637" y="0"/>
                      <a:pt x="63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0" y="0"/>
                      <a:pt x="0" y="15"/>
                      <a:pt x="0" y="36"/>
                    </a:cubicBezTo>
                    <a:cubicBezTo>
                      <a:pt x="0" y="772"/>
                      <a:pt x="0" y="772"/>
                      <a:pt x="0" y="772"/>
                    </a:cubicBezTo>
                    <a:cubicBezTo>
                      <a:pt x="1292" y="772"/>
                      <a:pt x="1292" y="772"/>
                      <a:pt x="1292" y="772"/>
                    </a:cubicBezTo>
                    <a:cubicBezTo>
                      <a:pt x="1292" y="36"/>
                      <a:pt x="1292" y="36"/>
                      <a:pt x="1292" y="36"/>
                    </a:cubicBezTo>
                    <a:cubicBezTo>
                      <a:pt x="1292" y="15"/>
                      <a:pt x="1275" y="0"/>
                      <a:pt x="1254" y="0"/>
                    </a:cubicBezTo>
                    <a:close/>
                    <a:moveTo>
                      <a:pt x="1236" y="716"/>
                    </a:moveTo>
                    <a:cubicBezTo>
                      <a:pt x="56" y="716"/>
                      <a:pt x="56" y="716"/>
                      <a:pt x="56" y="71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1236" y="48"/>
                      <a:pt x="1236" y="48"/>
                      <a:pt x="1236" y="48"/>
                    </a:cubicBezTo>
                    <a:lnTo>
                      <a:pt x="1236" y="7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39" name="Freeform 8">
                <a:extLst>
                  <a:ext uri="{FF2B5EF4-FFF2-40B4-BE49-F238E27FC236}">
                    <a16:creationId xmlns:a16="http://schemas.microsoft.com/office/drawing/2014/main" id="{1E3A7EDC-FF9C-44AD-9295-F7CA55082E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742951" y="11378004"/>
                <a:ext cx="8439735" cy="730894"/>
              </a:xfrm>
              <a:custGeom>
                <a:avLst/>
                <a:gdLst>
                  <a:gd name="T0" fmla="*/ 0 w 1292"/>
                  <a:gd name="T1" fmla="*/ 70 h 112"/>
                  <a:gd name="T2" fmla="*/ 41 w 1292"/>
                  <a:gd name="T3" fmla="*/ 112 h 112"/>
                  <a:gd name="T4" fmla="*/ 637 w 1292"/>
                  <a:gd name="T5" fmla="*/ 112 h 112"/>
                  <a:gd name="T6" fmla="*/ 658 w 1292"/>
                  <a:gd name="T7" fmla="*/ 112 h 112"/>
                  <a:gd name="T8" fmla="*/ 1254 w 1292"/>
                  <a:gd name="T9" fmla="*/ 112 h 112"/>
                  <a:gd name="T10" fmla="*/ 1292 w 1292"/>
                  <a:gd name="T11" fmla="*/ 70 h 112"/>
                  <a:gd name="T12" fmla="*/ 1292 w 1292"/>
                  <a:gd name="T13" fmla="*/ 0 h 112"/>
                  <a:gd name="T14" fmla="*/ 0 w 1292"/>
                  <a:gd name="T15" fmla="*/ 0 h 112"/>
                  <a:gd name="T16" fmla="*/ 0 w 1292"/>
                  <a:gd name="T17" fmla="*/ 7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2" h="112">
                    <a:moveTo>
                      <a:pt x="0" y="70"/>
                    </a:moveTo>
                    <a:cubicBezTo>
                      <a:pt x="0" y="91"/>
                      <a:pt x="20" y="112"/>
                      <a:pt x="41" y="112"/>
                    </a:cubicBezTo>
                    <a:cubicBezTo>
                      <a:pt x="637" y="112"/>
                      <a:pt x="637" y="112"/>
                      <a:pt x="637" y="112"/>
                    </a:cubicBezTo>
                    <a:cubicBezTo>
                      <a:pt x="658" y="112"/>
                      <a:pt x="658" y="112"/>
                      <a:pt x="658" y="112"/>
                    </a:cubicBezTo>
                    <a:cubicBezTo>
                      <a:pt x="1254" y="112"/>
                      <a:pt x="1254" y="112"/>
                      <a:pt x="1254" y="112"/>
                    </a:cubicBezTo>
                    <a:cubicBezTo>
                      <a:pt x="1275" y="112"/>
                      <a:pt x="1292" y="91"/>
                      <a:pt x="1292" y="70"/>
                    </a:cubicBezTo>
                    <a:cubicBezTo>
                      <a:pt x="1292" y="0"/>
                      <a:pt x="1292" y="0"/>
                      <a:pt x="129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98A8F"/>
                  </a:gs>
                  <a:gs pos="100000">
                    <a:srgbClr val="DBDDE0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pic>
          <p:nvPicPr>
            <p:cNvPr id="1026" name="Picture 2" descr="Python Neden Hackerların En Çok Tercih Ettiği Dil? | egegen Blog">
              <a:extLst>
                <a:ext uri="{FF2B5EF4-FFF2-40B4-BE49-F238E27FC236}">
                  <a16:creationId xmlns:a16="http://schemas.microsoft.com/office/drawing/2014/main" id="{77C8E81C-1E41-41C0-8EAF-12FA1FBC71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0" b="4277"/>
            <a:stretch/>
          </p:blipFill>
          <p:spPr bwMode="auto">
            <a:xfrm>
              <a:off x="13224671" y="5456937"/>
              <a:ext cx="8795014" cy="523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719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59E-6 7.40741E-7 L 1.4959E-6 1.2579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688E7A2-C656-4645-BD47-2EF0DAD994B5}"/>
              </a:ext>
            </a:extLst>
          </p:cNvPr>
          <p:cNvSpPr>
            <a:spLocks/>
          </p:cNvSpPr>
          <p:nvPr/>
        </p:nvSpPr>
        <p:spPr bwMode="auto">
          <a:xfrm rot="2757414">
            <a:off x="7437947" y="-25019241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904A4A6-086D-4870-85D6-280040144355}"/>
              </a:ext>
            </a:extLst>
          </p:cNvPr>
          <p:cNvSpPr>
            <a:spLocks/>
          </p:cNvSpPr>
          <p:nvPr/>
        </p:nvSpPr>
        <p:spPr bwMode="auto">
          <a:xfrm rot="2757414">
            <a:off x="8871559" y="-23536924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D3D3D6C-9C80-4D2E-AACF-7CC792CDDA25}"/>
              </a:ext>
            </a:extLst>
          </p:cNvPr>
          <p:cNvSpPr>
            <a:spLocks/>
          </p:cNvSpPr>
          <p:nvPr/>
        </p:nvSpPr>
        <p:spPr bwMode="auto">
          <a:xfrm rot="2757414">
            <a:off x="10305174" y="-22054606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A55C1CA-3B7A-47F9-8466-10AC52499650}"/>
              </a:ext>
            </a:extLst>
          </p:cNvPr>
          <p:cNvSpPr>
            <a:spLocks/>
          </p:cNvSpPr>
          <p:nvPr/>
        </p:nvSpPr>
        <p:spPr bwMode="auto">
          <a:xfrm rot="2757414">
            <a:off x="11734752" y="-20574000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AEC489A-4248-4DA6-B1D5-3D90EF5E08C3}"/>
              </a:ext>
            </a:extLst>
          </p:cNvPr>
          <p:cNvSpPr>
            <a:spLocks/>
          </p:cNvSpPr>
          <p:nvPr/>
        </p:nvSpPr>
        <p:spPr bwMode="auto">
          <a:xfrm rot="2757414">
            <a:off x="13169090" y="-19093395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8872D-5B88-4EF7-BB11-7972E9F4AB5A}"/>
              </a:ext>
            </a:extLst>
          </p:cNvPr>
          <p:cNvSpPr>
            <a:spLocks/>
          </p:cNvSpPr>
          <p:nvPr/>
        </p:nvSpPr>
        <p:spPr bwMode="auto">
          <a:xfrm rot="2757414">
            <a:off x="14602705" y="-17611076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13C281-FCC0-48CD-995D-6723946377FC}"/>
              </a:ext>
            </a:extLst>
          </p:cNvPr>
          <p:cNvSpPr>
            <a:spLocks/>
          </p:cNvSpPr>
          <p:nvPr/>
        </p:nvSpPr>
        <p:spPr bwMode="auto">
          <a:xfrm rot="2757414">
            <a:off x="16036318" y="-16128760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5D0FD1F-60C6-437B-818C-8543DBCEFCC5}"/>
              </a:ext>
            </a:extLst>
          </p:cNvPr>
          <p:cNvSpPr>
            <a:spLocks/>
          </p:cNvSpPr>
          <p:nvPr/>
        </p:nvSpPr>
        <p:spPr bwMode="auto">
          <a:xfrm rot="2757414">
            <a:off x="17469931" y="-14646443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CB2333-85D5-4531-9522-EA42451A374A}"/>
              </a:ext>
            </a:extLst>
          </p:cNvPr>
          <p:cNvSpPr>
            <a:spLocks/>
          </p:cNvSpPr>
          <p:nvPr/>
        </p:nvSpPr>
        <p:spPr bwMode="auto">
          <a:xfrm rot="2757414">
            <a:off x="18900234" y="-13167549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AD4E249-F500-4D10-ADBA-4F8DC3E5BFB2}"/>
              </a:ext>
            </a:extLst>
          </p:cNvPr>
          <p:cNvSpPr>
            <a:spLocks/>
          </p:cNvSpPr>
          <p:nvPr/>
        </p:nvSpPr>
        <p:spPr bwMode="auto">
          <a:xfrm rot="2757414">
            <a:off x="20333123" y="-11683519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F6419EE-D874-4707-B2EA-33CE4EB5A2B1}"/>
              </a:ext>
            </a:extLst>
          </p:cNvPr>
          <p:cNvSpPr>
            <a:spLocks/>
          </p:cNvSpPr>
          <p:nvPr/>
        </p:nvSpPr>
        <p:spPr bwMode="auto">
          <a:xfrm rot="2757414">
            <a:off x="21767462" y="-10202914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B13B06-6FB9-4E9C-A4D6-8B0379950871}"/>
              </a:ext>
            </a:extLst>
          </p:cNvPr>
          <p:cNvSpPr>
            <a:spLocks/>
          </p:cNvSpPr>
          <p:nvPr/>
        </p:nvSpPr>
        <p:spPr bwMode="auto">
          <a:xfrm rot="2757414">
            <a:off x="23197763" y="-8724021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A106F9-0CD5-4AE1-B53A-28F0E7EAEB35}"/>
              </a:ext>
            </a:extLst>
          </p:cNvPr>
          <p:cNvSpPr>
            <a:spLocks/>
          </p:cNvSpPr>
          <p:nvPr/>
        </p:nvSpPr>
        <p:spPr bwMode="auto">
          <a:xfrm rot="2757414">
            <a:off x="24628066" y="-7245127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12193588" y="0"/>
            <a:ext cx="12193587" cy="13716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C34A74E-EA1C-4CBF-AF6E-0F5C791AB43D}"/>
              </a:ext>
            </a:extLst>
          </p:cNvPr>
          <p:cNvSpPr>
            <a:spLocks noEditPoints="1"/>
          </p:cNvSpPr>
          <p:nvPr/>
        </p:nvSpPr>
        <p:spPr bwMode="auto">
          <a:xfrm>
            <a:off x="0" y="3175"/>
            <a:ext cx="12312650" cy="13716000"/>
          </a:xfrm>
          <a:custGeom>
            <a:avLst/>
            <a:gdLst>
              <a:gd name="T0" fmla="*/ 0 w 3840"/>
              <a:gd name="T1" fmla="*/ 0 h 4320"/>
              <a:gd name="T2" fmla="*/ 0 w 3840"/>
              <a:gd name="T3" fmla="*/ 4320 h 4320"/>
              <a:gd name="T4" fmla="*/ 3840 w 3840"/>
              <a:gd name="T5" fmla="*/ 4320 h 4320"/>
              <a:gd name="T6" fmla="*/ 3840 w 3840"/>
              <a:gd name="T7" fmla="*/ 0 h 4320"/>
              <a:gd name="T8" fmla="*/ 0 w 3840"/>
              <a:gd name="T9" fmla="*/ 0 h 4320"/>
              <a:gd name="T10" fmla="*/ 2921 w 3840"/>
              <a:gd name="T11" fmla="*/ 3574 h 4320"/>
              <a:gd name="T12" fmla="*/ 977 w 3840"/>
              <a:gd name="T13" fmla="*/ 3574 h 4320"/>
              <a:gd name="T14" fmla="*/ 977 w 3840"/>
              <a:gd name="T15" fmla="*/ 3153 h 4320"/>
              <a:gd name="T16" fmla="*/ 1873 w 3840"/>
              <a:gd name="T17" fmla="*/ 2211 h 4320"/>
              <a:gd name="T18" fmla="*/ 2204 w 3840"/>
              <a:gd name="T19" fmla="*/ 1612 h 4320"/>
              <a:gd name="T20" fmla="*/ 2125 w 3840"/>
              <a:gd name="T21" fmla="*/ 1338 h 4320"/>
              <a:gd name="T22" fmla="*/ 1897 w 3840"/>
              <a:gd name="T23" fmla="*/ 1245 h 4320"/>
              <a:gd name="T24" fmla="*/ 1658 w 3840"/>
              <a:gd name="T25" fmla="*/ 1370 h 4320"/>
              <a:gd name="T26" fmla="*/ 1566 w 3840"/>
              <a:gd name="T27" fmla="*/ 1683 h 4320"/>
              <a:gd name="T28" fmla="*/ 920 w 3840"/>
              <a:gd name="T29" fmla="*/ 1683 h 4320"/>
              <a:gd name="T30" fmla="*/ 1048 w 3840"/>
              <a:gd name="T31" fmla="*/ 1209 h 4320"/>
              <a:gd name="T32" fmla="*/ 1404 w 3840"/>
              <a:gd name="T33" fmla="*/ 870 h 4320"/>
              <a:gd name="T34" fmla="*/ 1913 w 3840"/>
              <a:gd name="T35" fmla="*/ 747 h 4320"/>
              <a:gd name="T36" fmla="*/ 2608 w 3840"/>
              <a:gd name="T37" fmla="*/ 956 h 4320"/>
              <a:gd name="T38" fmla="*/ 2852 w 3840"/>
              <a:gd name="T39" fmla="*/ 1555 h 4320"/>
              <a:gd name="T40" fmla="*/ 2791 w 3840"/>
              <a:gd name="T41" fmla="*/ 1875 h 4320"/>
              <a:gd name="T42" fmla="*/ 2601 w 3840"/>
              <a:gd name="T43" fmla="*/ 2202 h 4320"/>
              <a:gd name="T44" fmla="*/ 2184 w 3840"/>
              <a:gd name="T45" fmla="*/ 2661 h 4320"/>
              <a:gd name="T46" fmla="*/ 1825 w 3840"/>
              <a:gd name="T47" fmla="*/ 3076 h 4320"/>
              <a:gd name="T48" fmla="*/ 2921 w 3840"/>
              <a:gd name="T49" fmla="*/ 3076 h 4320"/>
              <a:gd name="T50" fmla="*/ 2921 w 3840"/>
              <a:gd name="T51" fmla="*/ 357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0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840" y="4320"/>
                  <a:pt x="3840" y="4320"/>
                  <a:pt x="3840" y="4320"/>
                </a:cubicBezTo>
                <a:cubicBezTo>
                  <a:pt x="3840" y="0"/>
                  <a:pt x="3840" y="0"/>
                  <a:pt x="3840" y="0"/>
                </a:cubicBezTo>
                <a:lnTo>
                  <a:pt x="0" y="0"/>
                </a:lnTo>
                <a:close/>
                <a:moveTo>
                  <a:pt x="2921" y="3574"/>
                </a:moveTo>
                <a:cubicBezTo>
                  <a:pt x="977" y="3574"/>
                  <a:pt x="977" y="3574"/>
                  <a:pt x="977" y="3574"/>
                </a:cubicBezTo>
                <a:cubicBezTo>
                  <a:pt x="977" y="3153"/>
                  <a:pt x="977" y="3153"/>
                  <a:pt x="977" y="3153"/>
                </a:cubicBezTo>
                <a:cubicBezTo>
                  <a:pt x="1873" y="2211"/>
                  <a:pt x="1873" y="2211"/>
                  <a:pt x="1873" y="2211"/>
                </a:cubicBezTo>
                <a:cubicBezTo>
                  <a:pt x="2093" y="1960"/>
                  <a:pt x="2204" y="1760"/>
                  <a:pt x="2204" y="1612"/>
                </a:cubicBezTo>
                <a:cubicBezTo>
                  <a:pt x="2204" y="1492"/>
                  <a:pt x="2177" y="1401"/>
                  <a:pt x="2125" y="1338"/>
                </a:cubicBezTo>
                <a:cubicBezTo>
                  <a:pt x="2073" y="1276"/>
                  <a:pt x="1997" y="1245"/>
                  <a:pt x="1897" y="1245"/>
                </a:cubicBezTo>
                <a:cubicBezTo>
                  <a:pt x="1799" y="1245"/>
                  <a:pt x="1719" y="1286"/>
                  <a:pt x="1658" y="1370"/>
                </a:cubicBezTo>
                <a:cubicBezTo>
                  <a:pt x="1597" y="1454"/>
                  <a:pt x="1566" y="1558"/>
                  <a:pt x="1566" y="1683"/>
                </a:cubicBezTo>
                <a:cubicBezTo>
                  <a:pt x="920" y="1683"/>
                  <a:pt x="920" y="1683"/>
                  <a:pt x="920" y="1683"/>
                </a:cubicBezTo>
                <a:cubicBezTo>
                  <a:pt x="920" y="1512"/>
                  <a:pt x="962" y="1354"/>
                  <a:pt x="1048" y="1209"/>
                </a:cubicBezTo>
                <a:cubicBezTo>
                  <a:pt x="1133" y="1065"/>
                  <a:pt x="1252" y="951"/>
                  <a:pt x="1404" y="870"/>
                </a:cubicBezTo>
                <a:cubicBezTo>
                  <a:pt x="1556" y="788"/>
                  <a:pt x="1725" y="747"/>
                  <a:pt x="1913" y="747"/>
                </a:cubicBezTo>
                <a:cubicBezTo>
                  <a:pt x="2214" y="747"/>
                  <a:pt x="2446" y="817"/>
                  <a:pt x="2608" y="956"/>
                </a:cubicBezTo>
                <a:cubicBezTo>
                  <a:pt x="2771" y="1095"/>
                  <a:pt x="2852" y="1294"/>
                  <a:pt x="2852" y="1555"/>
                </a:cubicBezTo>
                <a:cubicBezTo>
                  <a:pt x="2852" y="1664"/>
                  <a:pt x="2832" y="1771"/>
                  <a:pt x="2791" y="1875"/>
                </a:cubicBezTo>
                <a:cubicBezTo>
                  <a:pt x="2750" y="1979"/>
                  <a:pt x="2687" y="2088"/>
                  <a:pt x="2601" y="2202"/>
                </a:cubicBezTo>
                <a:cubicBezTo>
                  <a:pt x="2515" y="2317"/>
                  <a:pt x="2376" y="2469"/>
                  <a:pt x="2184" y="2661"/>
                </a:cubicBezTo>
                <a:cubicBezTo>
                  <a:pt x="1825" y="3076"/>
                  <a:pt x="1825" y="3076"/>
                  <a:pt x="1825" y="3076"/>
                </a:cubicBezTo>
                <a:cubicBezTo>
                  <a:pt x="2921" y="3076"/>
                  <a:pt x="2921" y="3076"/>
                  <a:pt x="2921" y="3076"/>
                </a:cubicBezTo>
                <a:lnTo>
                  <a:pt x="2921" y="35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4D08586D-E82A-4A3F-B1C7-480DF4742D78}"/>
              </a:ext>
            </a:extLst>
          </p:cNvPr>
          <p:cNvSpPr txBox="1"/>
          <p:nvPr/>
        </p:nvSpPr>
        <p:spPr>
          <a:xfrm>
            <a:off x="13516203" y="2880636"/>
            <a:ext cx="8418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Selenium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2EA2CA28-4F04-4BDC-AA85-4C6292344E99}"/>
              </a:ext>
            </a:extLst>
          </p:cNvPr>
          <p:cNvSpPr/>
          <p:nvPr/>
        </p:nvSpPr>
        <p:spPr>
          <a:xfrm>
            <a:off x="16883339" y="2100355"/>
            <a:ext cx="1684714" cy="214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3E0A8184-C67B-4E48-A086-18F9D2A2D00C}"/>
              </a:ext>
            </a:extLst>
          </p:cNvPr>
          <p:cNvGrpSpPr/>
          <p:nvPr/>
        </p:nvGrpSpPr>
        <p:grpSpPr>
          <a:xfrm>
            <a:off x="13114236" y="5327214"/>
            <a:ext cx="9029126" cy="8525074"/>
            <a:chOff x="13742951" y="6330703"/>
            <a:chExt cx="8439735" cy="7828993"/>
          </a:xfrm>
        </p:grpSpPr>
        <p:pic>
          <p:nvPicPr>
            <p:cNvPr id="26" name="Picture 37">
              <a:extLst>
                <a:ext uri="{FF2B5EF4-FFF2-40B4-BE49-F238E27FC236}">
                  <a16:creationId xmlns:a16="http://schemas.microsoft.com/office/drawing/2014/main" id="{02883C5D-FD54-430A-9825-E58035EA1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0058" y="12430173"/>
              <a:ext cx="7769544" cy="1729523"/>
            </a:xfrm>
            <a:prstGeom prst="rect">
              <a:avLst/>
            </a:prstGeom>
          </p:spPr>
        </p:pic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B215AB7-C227-42F8-93F6-ADFDCAB56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01746" y="12108886"/>
              <a:ext cx="3055955" cy="940507"/>
            </a:xfrm>
            <a:custGeom>
              <a:avLst/>
              <a:gdLst>
                <a:gd name="T0" fmla="*/ 395 w 468"/>
                <a:gd name="T1" fmla="*/ 91 h 144"/>
                <a:gd name="T2" fmla="*/ 366 w 468"/>
                <a:gd name="T3" fmla="*/ 0 h 144"/>
                <a:gd name="T4" fmla="*/ 239 w 468"/>
                <a:gd name="T5" fmla="*/ 0 h 144"/>
                <a:gd name="T6" fmla="*/ 229 w 468"/>
                <a:gd name="T7" fmla="*/ 0 h 144"/>
                <a:gd name="T8" fmla="*/ 102 w 468"/>
                <a:gd name="T9" fmla="*/ 0 h 144"/>
                <a:gd name="T10" fmla="*/ 72 w 468"/>
                <a:gd name="T11" fmla="*/ 91 h 144"/>
                <a:gd name="T12" fmla="*/ 77 w 468"/>
                <a:gd name="T13" fmla="*/ 144 h 144"/>
                <a:gd name="T14" fmla="*/ 229 w 468"/>
                <a:gd name="T15" fmla="*/ 144 h 144"/>
                <a:gd name="T16" fmla="*/ 239 w 468"/>
                <a:gd name="T17" fmla="*/ 144 h 144"/>
                <a:gd name="T18" fmla="*/ 391 w 468"/>
                <a:gd name="T19" fmla="*/ 144 h 144"/>
                <a:gd name="T20" fmla="*/ 395 w 468"/>
                <a:gd name="T21" fmla="*/ 9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6D6F73"/>
                </a:gs>
                <a:gs pos="38000">
                  <a:srgbClr val="A7A9AC"/>
                </a:gs>
                <a:gs pos="19000">
                  <a:srgbClr val="E0E1E2"/>
                </a:gs>
                <a:gs pos="0">
                  <a:srgbClr val="6D6F73"/>
                </a:gs>
                <a:gs pos="100000">
                  <a:srgbClr val="A7A9AC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C4BA6642-0B55-4E81-AA22-499D838B9BAE}"/>
                </a:ext>
              </a:extLst>
            </p:cNvPr>
            <p:cNvSpPr/>
            <p:nvPr/>
          </p:nvSpPr>
          <p:spPr>
            <a:xfrm>
              <a:off x="14084711" y="6592528"/>
              <a:ext cx="7772400" cy="446138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8286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pip</a:t>
              </a:r>
              <a:r>
                <a:rPr kumimoji="0" lang="tr-T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install</a:t>
              </a:r>
              <a:r>
                <a:rPr kumimoji="0" lang="tr-T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-U </a:t>
              </a: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selenium</a:t>
              </a:r>
              <a:endParaRPr kumimoji="0" lang="tr-T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4610E23-1EDB-4678-97FE-5C6A9FEBDEB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3742951" y="6330703"/>
              <a:ext cx="8439735" cy="5047293"/>
            </a:xfrm>
            <a:custGeom>
              <a:avLst/>
              <a:gdLst>
                <a:gd name="T0" fmla="*/ 1254 w 1292"/>
                <a:gd name="T1" fmla="*/ 0 h 772"/>
                <a:gd name="T2" fmla="*/ 658 w 1292"/>
                <a:gd name="T3" fmla="*/ 0 h 772"/>
                <a:gd name="T4" fmla="*/ 637 w 1292"/>
                <a:gd name="T5" fmla="*/ 0 h 772"/>
                <a:gd name="T6" fmla="*/ 41 w 1292"/>
                <a:gd name="T7" fmla="*/ 0 h 772"/>
                <a:gd name="T8" fmla="*/ 0 w 1292"/>
                <a:gd name="T9" fmla="*/ 36 h 772"/>
                <a:gd name="T10" fmla="*/ 0 w 1292"/>
                <a:gd name="T11" fmla="*/ 772 h 772"/>
                <a:gd name="T12" fmla="*/ 1292 w 1292"/>
                <a:gd name="T13" fmla="*/ 772 h 772"/>
                <a:gd name="T14" fmla="*/ 1292 w 1292"/>
                <a:gd name="T15" fmla="*/ 36 h 772"/>
                <a:gd name="T16" fmla="*/ 1254 w 1292"/>
                <a:gd name="T17" fmla="*/ 0 h 772"/>
                <a:gd name="T18" fmla="*/ 1236 w 1292"/>
                <a:gd name="T19" fmla="*/ 716 h 772"/>
                <a:gd name="T20" fmla="*/ 56 w 1292"/>
                <a:gd name="T21" fmla="*/ 716 h 772"/>
                <a:gd name="T22" fmla="*/ 56 w 1292"/>
                <a:gd name="T23" fmla="*/ 48 h 772"/>
                <a:gd name="T24" fmla="*/ 1236 w 1292"/>
                <a:gd name="T25" fmla="*/ 48 h 772"/>
                <a:gd name="T26" fmla="*/ 1236 w 1292"/>
                <a:gd name="T27" fmla="*/ 71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C7A41E7A-38BF-42B6-907A-9F16E22352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42951" y="11378004"/>
              <a:ext cx="8439735" cy="730894"/>
            </a:xfrm>
            <a:custGeom>
              <a:avLst/>
              <a:gdLst>
                <a:gd name="T0" fmla="*/ 0 w 1292"/>
                <a:gd name="T1" fmla="*/ 70 h 112"/>
                <a:gd name="T2" fmla="*/ 41 w 1292"/>
                <a:gd name="T3" fmla="*/ 112 h 112"/>
                <a:gd name="T4" fmla="*/ 637 w 1292"/>
                <a:gd name="T5" fmla="*/ 112 h 112"/>
                <a:gd name="T6" fmla="*/ 658 w 1292"/>
                <a:gd name="T7" fmla="*/ 112 h 112"/>
                <a:gd name="T8" fmla="*/ 1254 w 1292"/>
                <a:gd name="T9" fmla="*/ 112 h 112"/>
                <a:gd name="T10" fmla="*/ 1292 w 1292"/>
                <a:gd name="T11" fmla="*/ 70 h 112"/>
                <a:gd name="T12" fmla="*/ 1292 w 1292"/>
                <a:gd name="T13" fmla="*/ 0 h 112"/>
                <a:gd name="T14" fmla="*/ 0 w 1292"/>
                <a:gd name="T15" fmla="*/ 0 h 112"/>
                <a:gd name="T16" fmla="*/ 0 w 1292"/>
                <a:gd name="T17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8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541E-6 4.07407E-6 L -0.74469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591E-6 2.22222E-6 L -0.7447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724E-6 -3.88889E-6 L -0.7447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5857E-6 0 L -0.7447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1284E-7 3.88889E-6 L -0.7447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3692E-6 -2.22222E-6 L -0.7447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825E-6 -4.07407E-6 L -0.7447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58E-6 4.07407E-6 L -0.7447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291E-7 -5.55556E-7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793E-6 1.85185E-6 L -0.7447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505E-6 -4.25926E-6 L -0.74469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3234E-6 -4.62963E-6 L -0.74469 1.28288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963E-6 7.40741E-7 L -0.74469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688E7A2-C656-4645-BD47-2EF0DAD994B5}"/>
              </a:ext>
            </a:extLst>
          </p:cNvPr>
          <p:cNvSpPr>
            <a:spLocks/>
          </p:cNvSpPr>
          <p:nvPr/>
        </p:nvSpPr>
        <p:spPr bwMode="auto">
          <a:xfrm rot="2757414">
            <a:off x="7437947" y="-25019241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904A4A6-086D-4870-85D6-280040144355}"/>
              </a:ext>
            </a:extLst>
          </p:cNvPr>
          <p:cNvSpPr>
            <a:spLocks/>
          </p:cNvSpPr>
          <p:nvPr/>
        </p:nvSpPr>
        <p:spPr bwMode="auto">
          <a:xfrm rot="2757414">
            <a:off x="8871559" y="-23536924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D3D3D6C-9C80-4D2E-AACF-7CC792CDDA25}"/>
              </a:ext>
            </a:extLst>
          </p:cNvPr>
          <p:cNvSpPr>
            <a:spLocks/>
          </p:cNvSpPr>
          <p:nvPr/>
        </p:nvSpPr>
        <p:spPr bwMode="auto">
          <a:xfrm rot="2757414">
            <a:off x="10305174" y="-22054606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A55C1CA-3B7A-47F9-8466-10AC52499650}"/>
              </a:ext>
            </a:extLst>
          </p:cNvPr>
          <p:cNvSpPr>
            <a:spLocks/>
          </p:cNvSpPr>
          <p:nvPr/>
        </p:nvSpPr>
        <p:spPr bwMode="auto">
          <a:xfrm rot="2757414">
            <a:off x="11734752" y="-20574000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AEC489A-4248-4DA6-B1D5-3D90EF5E08C3}"/>
              </a:ext>
            </a:extLst>
          </p:cNvPr>
          <p:cNvSpPr>
            <a:spLocks/>
          </p:cNvSpPr>
          <p:nvPr/>
        </p:nvSpPr>
        <p:spPr bwMode="auto">
          <a:xfrm rot="2757414">
            <a:off x="13169090" y="-19093395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8872D-5B88-4EF7-BB11-7972E9F4AB5A}"/>
              </a:ext>
            </a:extLst>
          </p:cNvPr>
          <p:cNvSpPr>
            <a:spLocks/>
          </p:cNvSpPr>
          <p:nvPr/>
        </p:nvSpPr>
        <p:spPr bwMode="auto">
          <a:xfrm rot="2757414">
            <a:off x="14602705" y="-17611076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13C281-FCC0-48CD-995D-6723946377FC}"/>
              </a:ext>
            </a:extLst>
          </p:cNvPr>
          <p:cNvSpPr>
            <a:spLocks/>
          </p:cNvSpPr>
          <p:nvPr/>
        </p:nvSpPr>
        <p:spPr bwMode="auto">
          <a:xfrm rot="2757414">
            <a:off x="16036318" y="-16128760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5D0FD1F-60C6-437B-818C-8543DBCEFCC5}"/>
              </a:ext>
            </a:extLst>
          </p:cNvPr>
          <p:cNvSpPr>
            <a:spLocks/>
          </p:cNvSpPr>
          <p:nvPr/>
        </p:nvSpPr>
        <p:spPr bwMode="auto">
          <a:xfrm rot="2757414">
            <a:off x="17469931" y="-14646443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CB2333-85D5-4531-9522-EA42451A374A}"/>
              </a:ext>
            </a:extLst>
          </p:cNvPr>
          <p:cNvSpPr>
            <a:spLocks/>
          </p:cNvSpPr>
          <p:nvPr/>
        </p:nvSpPr>
        <p:spPr bwMode="auto">
          <a:xfrm rot="2757414">
            <a:off x="18900234" y="-13167549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AD4E249-F500-4D10-ADBA-4F8DC3E5BFB2}"/>
              </a:ext>
            </a:extLst>
          </p:cNvPr>
          <p:cNvSpPr>
            <a:spLocks/>
          </p:cNvSpPr>
          <p:nvPr/>
        </p:nvSpPr>
        <p:spPr bwMode="auto">
          <a:xfrm rot="2757414">
            <a:off x="20333123" y="-11683519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F6419EE-D874-4707-B2EA-33CE4EB5A2B1}"/>
              </a:ext>
            </a:extLst>
          </p:cNvPr>
          <p:cNvSpPr>
            <a:spLocks/>
          </p:cNvSpPr>
          <p:nvPr/>
        </p:nvSpPr>
        <p:spPr bwMode="auto">
          <a:xfrm rot="2757414">
            <a:off x="21767462" y="-10202914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B13B06-6FB9-4E9C-A4D6-8B0379950871}"/>
              </a:ext>
            </a:extLst>
          </p:cNvPr>
          <p:cNvSpPr>
            <a:spLocks/>
          </p:cNvSpPr>
          <p:nvPr/>
        </p:nvSpPr>
        <p:spPr bwMode="auto">
          <a:xfrm rot="2757414">
            <a:off x="23197763" y="-8724021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A106F9-0CD5-4AE1-B53A-28F0E7EAEB35}"/>
              </a:ext>
            </a:extLst>
          </p:cNvPr>
          <p:cNvSpPr>
            <a:spLocks/>
          </p:cNvSpPr>
          <p:nvPr/>
        </p:nvSpPr>
        <p:spPr bwMode="auto">
          <a:xfrm rot="2757414">
            <a:off x="24628066" y="-7245127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12193588" y="0"/>
            <a:ext cx="12193587" cy="13716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876DACEA-6CD0-4256-BE79-A626A78468CE}"/>
              </a:ext>
            </a:extLst>
          </p:cNvPr>
          <p:cNvSpPr>
            <a:spLocks noEditPoints="1"/>
          </p:cNvSpPr>
          <p:nvPr/>
        </p:nvSpPr>
        <p:spPr bwMode="auto">
          <a:xfrm>
            <a:off x="0" y="3175"/>
            <a:ext cx="12312650" cy="13716000"/>
          </a:xfrm>
          <a:custGeom>
            <a:avLst/>
            <a:gdLst>
              <a:gd name="T0" fmla="*/ 0 w 3840"/>
              <a:gd name="T1" fmla="*/ 0 h 4320"/>
              <a:gd name="T2" fmla="*/ 0 w 3840"/>
              <a:gd name="T3" fmla="*/ 4320 h 4320"/>
              <a:gd name="T4" fmla="*/ 3840 w 3840"/>
              <a:gd name="T5" fmla="*/ 4320 h 4320"/>
              <a:gd name="T6" fmla="*/ 3840 w 3840"/>
              <a:gd name="T7" fmla="*/ 0 h 4320"/>
              <a:gd name="T8" fmla="*/ 0 w 3840"/>
              <a:gd name="T9" fmla="*/ 0 h 4320"/>
              <a:gd name="T10" fmla="*/ 2636 w 3840"/>
              <a:gd name="T11" fmla="*/ 3353 h 4320"/>
              <a:gd name="T12" fmla="*/ 1892 w 3840"/>
              <a:gd name="T13" fmla="*/ 3574 h 4320"/>
              <a:gd name="T14" fmla="*/ 1391 w 3840"/>
              <a:gd name="T15" fmla="*/ 3471 h 4320"/>
              <a:gd name="T16" fmla="*/ 1041 w 3840"/>
              <a:gd name="T17" fmla="*/ 3186 h 4320"/>
              <a:gd name="T18" fmla="*/ 922 w 3840"/>
              <a:gd name="T19" fmla="*/ 2771 h 4320"/>
              <a:gd name="T20" fmla="*/ 1562 w 3840"/>
              <a:gd name="T21" fmla="*/ 2771 h 4320"/>
              <a:gd name="T22" fmla="*/ 1664 w 3840"/>
              <a:gd name="T23" fmla="*/ 2990 h 4320"/>
              <a:gd name="T24" fmla="*/ 1915 w 3840"/>
              <a:gd name="T25" fmla="*/ 3083 h 4320"/>
              <a:gd name="T26" fmla="*/ 2183 w 3840"/>
              <a:gd name="T27" fmla="*/ 2989 h 4320"/>
              <a:gd name="T28" fmla="*/ 2283 w 3840"/>
              <a:gd name="T29" fmla="*/ 2750 h 4320"/>
              <a:gd name="T30" fmla="*/ 2179 w 3840"/>
              <a:gd name="T31" fmla="*/ 2456 h 4320"/>
              <a:gd name="T32" fmla="*/ 1892 w 3840"/>
              <a:gd name="T33" fmla="*/ 2369 h 4320"/>
              <a:gd name="T34" fmla="*/ 1582 w 3840"/>
              <a:gd name="T35" fmla="*/ 2369 h 4320"/>
              <a:gd name="T36" fmla="*/ 1582 w 3840"/>
              <a:gd name="T37" fmla="*/ 1895 h 4320"/>
              <a:gd name="T38" fmla="*/ 1883 w 3840"/>
              <a:gd name="T39" fmla="*/ 1895 h 4320"/>
              <a:gd name="T40" fmla="*/ 2239 w 3840"/>
              <a:gd name="T41" fmla="*/ 1546 h 4320"/>
              <a:gd name="T42" fmla="*/ 2155 w 3840"/>
              <a:gd name="T43" fmla="*/ 1324 h 4320"/>
              <a:gd name="T44" fmla="*/ 1915 w 3840"/>
              <a:gd name="T45" fmla="*/ 1238 h 4320"/>
              <a:gd name="T46" fmla="*/ 1695 w 3840"/>
              <a:gd name="T47" fmla="*/ 1312 h 4320"/>
              <a:gd name="T48" fmla="*/ 1601 w 3840"/>
              <a:gd name="T49" fmla="*/ 1495 h 4320"/>
              <a:gd name="T50" fmla="*/ 965 w 3840"/>
              <a:gd name="T51" fmla="*/ 1495 h 4320"/>
              <a:gd name="T52" fmla="*/ 1086 w 3840"/>
              <a:gd name="T53" fmla="*/ 1108 h 4320"/>
              <a:gd name="T54" fmla="*/ 1421 w 3840"/>
              <a:gd name="T55" fmla="*/ 842 h 4320"/>
              <a:gd name="T56" fmla="*/ 1892 w 3840"/>
              <a:gd name="T57" fmla="*/ 747 h 4320"/>
              <a:gd name="T58" fmla="*/ 2613 w 3840"/>
              <a:gd name="T59" fmla="*/ 957 h 4320"/>
              <a:gd name="T60" fmla="*/ 2876 w 3840"/>
              <a:gd name="T61" fmla="*/ 1533 h 4320"/>
              <a:gd name="T62" fmla="*/ 2767 w 3840"/>
              <a:gd name="T63" fmla="*/ 1868 h 4320"/>
              <a:gd name="T64" fmla="*/ 2451 w 3840"/>
              <a:gd name="T65" fmla="*/ 2124 h 4320"/>
              <a:gd name="T66" fmla="*/ 2795 w 3840"/>
              <a:gd name="T67" fmla="*/ 2364 h 4320"/>
              <a:gd name="T68" fmla="*/ 2919 w 3840"/>
              <a:gd name="T69" fmla="*/ 2764 h 4320"/>
              <a:gd name="T70" fmla="*/ 2636 w 3840"/>
              <a:gd name="T71" fmla="*/ 3353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40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840" y="4320"/>
                  <a:pt x="3840" y="4320"/>
                  <a:pt x="3840" y="4320"/>
                </a:cubicBezTo>
                <a:cubicBezTo>
                  <a:pt x="3840" y="0"/>
                  <a:pt x="3840" y="0"/>
                  <a:pt x="3840" y="0"/>
                </a:cubicBezTo>
                <a:lnTo>
                  <a:pt x="0" y="0"/>
                </a:lnTo>
                <a:close/>
                <a:moveTo>
                  <a:pt x="2636" y="3353"/>
                </a:moveTo>
                <a:cubicBezTo>
                  <a:pt x="2447" y="3500"/>
                  <a:pt x="2199" y="3574"/>
                  <a:pt x="1892" y="3574"/>
                </a:cubicBezTo>
                <a:cubicBezTo>
                  <a:pt x="1712" y="3574"/>
                  <a:pt x="1545" y="3539"/>
                  <a:pt x="1391" y="3471"/>
                </a:cubicBezTo>
                <a:cubicBezTo>
                  <a:pt x="1237" y="3402"/>
                  <a:pt x="1120" y="3307"/>
                  <a:pt x="1041" y="3186"/>
                </a:cubicBezTo>
                <a:cubicBezTo>
                  <a:pt x="961" y="3064"/>
                  <a:pt x="922" y="2926"/>
                  <a:pt x="922" y="2771"/>
                </a:cubicBezTo>
                <a:cubicBezTo>
                  <a:pt x="1562" y="2771"/>
                  <a:pt x="1562" y="2771"/>
                  <a:pt x="1562" y="2771"/>
                </a:cubicBezTo>
                <a:cubicBezTo>
                  <a:pt x="1562" y="2855"/>
                  <a:pt x="1596" y="2929"/>
                  <a:pt x="1664" y="2990"/>
                </a:cubicBezTo>
                <a:cubicBezTo>
                  <a:pt x="1732" y="3052"/>
                  <a:pt x="1815" y="3083"/>
                  <a:pt x="1915" y="3083"/>
                </a:cubicBezTo>
                <a:cubicBezTo>
                  <a:pt x="2027" y="3083"/>
                  <a:pt x="2116" y="3052"/>
                  <a:pt x="2183" y="2989"/>
                </a:cubicBezTo>
                <a:cubicBezTo>
                  <a:pt x="2250" y="2927"/>
                  <a:pt x="2283" y="2847"/>
                  <a:pt x="2283" y="2750"/>
                </a:cubicBezTo>
                <a:cubicBezTo>
                  <a:pt x="2283" y="2612"/>
                  <a:pt x="2248" y="2514"/>
                  <a:pt x="2179" y="2456"/>
                </a:cubicBezTo>
                <a:cubicBezTo>
                  <a:pt x="2110" y="2398"/>
                  <a:pt x="2014" y="2369"/>
                  <a:pt x="1892" y="2369"/>
                </a:cubicBezTo>
                <a:cubicBezTo>
                  <a:pt x="1582" y="2369"/>
                  <a:pt x="1582" y="2369"/>
                  <a:pt x="1582" y="2369"/>
                </a:cubicBezTo>
                <a:cubicBezTo>
                  <a:pt x="1582" y="1895"/>
                  <a:pt x="1582" y="1895"/>
                  <a:pt x="1582" y="1895"/>
                </a:cubicBezTo>
                <a:cubicBezTo>
                  <a:pt x="1883" y="1895"/>
                  <a:pt x="1883" y="1895"/>
                  <a:pt x="1883" y="1895"/>
                </a:cubicBezTo>
                <a:cubicBezTo>
                  <a:pt x="2121" y="1895"/>
                  <a:pt x="2239" y="1779"/>
                  <a:pt x="2239" y="1546"/>
                </a:cubicBezTo>
                <a:cubicBezTo>
                  <a:pt x="2239" y="1455"/>
                  <a:pt x="2211" y="1381"/>
                  <a:pt x="2155" y="1324"/>
                </a:cubicBezTo>
                <a:cubicBezTo>
                  <a:pt x="2098" y="1267"/>
                  <a:pt x="2018" y="1238"/>
                  <a:pt x="1915" y="1238"/>
                </a:cubicBezTo>
                <a:cubicBezTo>
                  <a:pt x="1830" y="1238"/>
                  <a:pt x="1757" y="1263"/>
                  <a:pt x="1695" y="1312"/>
                </a:cubicBezTo>
                <a:cubicBezTo>
                  <a:pt x="1632" y="1361"/>
                  <a:pt x="1601" y="1422"/>
                  <a:pt x="1601" y="1495"/>
                </a:cubicBezTo>
                <a:cubicBezTo>
                  <a:pt x="965" y="1495"/>
                  <a:pt x="965" y="1495"/>
                  <a:pt x="965" y="1495"/>
                </a:cubicBezTo>
                <a:cubicBezTo>
                  <a:pt x="965" y="1350"/>
                  <a:pt x="1005" y="1221"/>
                  <a:pt x="1086" y="1108"/>
                </a:cubicBezTo>
                <a:cubicBezTo>
                  <a:pt x="1166" y="994"/>
                  <a:pt x="1278" y="906"/>
                  <a:pt x="1421" y="842"/>
                </a:cubicBezTo>
                <a:cubicBezTo>
                  <a:pt x="1564" y="779"/>
                  <a:pt x="1721" y="747"/>
                  <a:pt x="1892" y="747"/>
                </a:cubicBezTo>
                <a:cubicBezTo>
                  <a:pt x="2198" y="747"/>
                  <a:pt x="2438" y="817"/>
                  <a:pt x="2613" y="957"/>
                </a:cubicBezTo>
                <a:cubicBezTo>
                  <a:pt x="2788" y="1096"/>
                  <a:pt x="2876" y="1288"/>
                  <a:pt x="2876" y="1533"/>
                </a:cubicBezTo>
                <a:cubicBezTo>
                  <a:pt x="2876" y="1651"/>
                  <a:pt x="2840" y="1763"/>
                  <a:pt x="2767" y="1868"/>
                </a:cubicBezTo>
                <a:cubicBezTo>
                  <a:pt x="2695" y="1973"/>
                  <a:pt x="2589" y="2058"/>
                  <a:pt x="2451" y="2124"/>
                </a:cubicBezTo>
                <a:cubicBezTo>
                  <a:pt x="2597" y="2176"/>
                  <a:pt x="2711" y="2257"/>
                  <a:pt x="2795" y="2364"/>
                </a:cubicBezTo>
                <a:cubicBezTo>
                  <a:pt x="2878" y="2472"/>
                  <a:pt x="2919" y="2605"/>
                  <a:pt x="2919" y="2764"/>
                </a:cubicBezTo>
                <a:cubicBezTo>
                  <a:pt x="2919" y="3009"/>
                  <a:pt x="2825" y="3205"/>
                  <a:pt x="2636" y="3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866C19D6-6428-4396-93EC-A58643E914D4}"/>
              </a:ext>
            </a:extLst>
          </p:cNvPr>
          <p:cNvSpPr txBox="1"/>
          <p:nvPr/>
        </p:nvSpPr>
        <p:spPr>
          <a:xfrm>
            <a:off x="13516203" y="2576910"/>
            <a:ext cx="8418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PyCharm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2A9BE90-206B-4733-A9A8-280F9C22E88D}"/>
              </a:ext>
            </a:extLst>
          </p:cNvPr>
          <p:cNvSpPr/>
          <p:nvPr/>
        </p:nvSpPr>
        <p:spPr>
          <a:xfrm>
            <a:off x="16883339" y="2060404"/>
            <a:ext cx="1684714" cy="214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A61FCBFC-0AC5-45C9-9E15-733EFBA3ED49}"/>
              </a:ext>
            </a:extLst>
          </p:cNvPr>
          <p:cNvSpPr txBox="1"/>
          <p:nvPr/>
        </p:nvSpPr>
        <p:spPr>
          <a:xfrm>
            <a:off x="9900137" y="3879547"/>
            <a:ext cx="13399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Aşağıdaki adresten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PyCharm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geliştirme ortamımızın ücretsiz versiyonunu indirip, kuralım.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https://www.jetbrains.com/pycharm/download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Projemizi oluşturalım.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" name="Grup 35">
            <a:extLst>
              <a:ext uri="{FF2B5EF4-FFF2-40B4-BE49-F238E27FC236}">
                <a16:creationId xmlns:a16="http://schemas.microsoft.com/office/drawing/2014/main" id="{BB8D8DAA-EF65-4DD4-B602-B0441A80EC01}"/>
              </a:ext>
            </a:extLst>
          </p:cNvPr>
          <p:cNvGrpSpPr/>
          <p:nvPr/>
        </p:nvGrpSpPr>
        <p:grpSpPr>
          <a:xfrm>
            <a:off x="13114236" y="5327214"/>
            <a:ext cx="9029126" cy="8525074"/>
            <a:chOff x="13114236" y="5327214"/>
            <a:chExt cx="9029126" cy="8525074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72E21D24-F09D-4CE1-A63F-FDCC36B11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5" t="-282" r="75" b="9418"/>
            <a:stretch/>
          </p:blipFill>
          <p:spPr bwMode="auto">
            <a:xfrm>
              <a:off x="13224671" y="5456937"/>
              <a:ext cx="8795014" cy="523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up 36">
              <a:extLst>
                <a:ext uri="{FF2B5EF4-FFF2-40B4-BE49-F238E27FC236}">
                  <a16:creationId xmlns:a16="http://schemas.microsoft.com/office/drawing/2014/main" id="{BC0B7512-621E-4CDF-B02D-897C99409EC3}"/>
                </a:ext>
              </a:extLst>
            </p:cNvPr>
            <p:cNvGrpSpPr/>
            <p:nvPr/>
          </p:nvGrpSpPr>
          <p:grpSpPr>
            <a:xfrm>
              <a:off x="13114236" y="5327214"/>
              <a:ext cx="9029126" cy="8525074"/>
              <a:chOff x="13742951" y="6330703"/>
              <a:chExt cx="8439735" cy="7828993"/>
            </a:xfrm>
          </p:grpSpPr>
          <p:pic>
            <p:nvPicPr>
              <p:cNvPr id="39" name="Picture 37">
                <a:extLst>
                  <a:ext uri="{FF2B5EF4-FFF2-40B4-BE49-F238E27FC236}">
                    <a16:creationId xmlns:a16="http://schemas.microsoft.com/office/drawing/2014/main" id="{ED9F6185-DCFF-4C82-A9A3-48DCB5494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0058" y="12430173"/>
                <a:ext cx="7769544" cy="1729523"/>
              </a:xfrm>
              <a:prstGeom prst="rect">
                <a:avLst/>
              </a:prstGeom>
            </p:spPr>
          </p:pic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523CDF09-C40E-49DF-864E-A876A2370A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401746" y="12108886"/>
                <a:ext cx="3055955" cy="940507"/>
              </a:xfrm>
              <a:custGeom>
                <a:avLst/>
                <a:gdLst>
                  <a:gd name="T0" fmla="*/ 395 w 468"/>
                  <a:gd name="T1" fmla="*/ 91 h 144"/>
                  <a:gd name="T2" fmla="*/ 366 w 468"/>
                  <a:gd name="T3" fmla="*/ 0 h 144"/>
                  <a:gd name="T4" fmla="*/ 239 w 468"/>
                  <a:gd name="T5" fmla="*/ 0 h 144"/>
                  <a:gd name="T6" fmla="*/ 229 w 468"/>
                  <a:gd name="T7" fmla="*/ 0 h 144"/>
                  <a:gd name="T8" fmla="*/ 102 w 468"/>
                  <a:gd name="T9" fmla="*/ 0 h 144"/>
                  <a:gd name="T10" fmla="*/ 72 w 468"/>
                  <a:gd name="T11" fmla="*/ 91 h 144"/>
                  <a:gd name="T12" fmla="*/ 77 w 468"/>
                  <a:gd name="T13" fmla="*/ 144 h 144"/>
                  <a:gd name="T14" fmla="*/ 229 w 468"/>
                  <a:gd name="T15" fmla="*/ 144 h 144"/>
                  <a:gd name="T16" fmla="*/ 239 w 468"/>
                  <a:gd name="T17" fmla="*/ 144 h 144"/>
                  <a:gd name="T18" fmla="*/ 391 w 468"/>
                  <a:gd name="T19" fmla="*/ 144 h 144"/>
                  <a:gd name="T20" fmla="*/ 395 w 468"/>
                  <a:gd name="T21" fmla="*/ 9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8" h="144">
                    <a:moveTo>
                      <a:pt x="395" y="91"/>
                    </a:moveTo>
                    <a:cubicBezTo>
                      <a:pt x="367" y="62"/>
                      <a:pt x="366" y="0"/>
                      <a:pt x="366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1" y="62"/>
                      <a:pt x="72" y="91"/>
                    </a:cubicBezTo>
                    <a:cubicBezTo>
                      <a:pt x="44" y="120"/>
                      <a:pt x="0" y="144"/>
                      <a:pt x="77" y="144"/>
                    </a:cubicBezTo>
                    <a:cubicBezTo>
                      <a:pt x="138" y="144"/>
                      <a:pt x="205" y="144"/>
                      <a:pt x="229" y="144"/>
                    </a:cubicBezTo>
                    <a:cubicBezTo>
                      <a:pt x="235" y="144"/>
                      <a:pt x="239" y="144"/>
                      <a:pt x="239" y="144"/>
                    </a:cubicBezTo>
                    <a:cubicBezTo>
                      <a:pt x="263" y="144"/>
                      <a:pt x="329" y="144"/>
                      <a:pt x="391" y="144"/>
                    </a:cubicBezTo>
                    <a:cubicBezTo>
                      <a:pt x="468" y="144"/>
                      <a:pt x="423" y="120"/>
                      <a:pt x="395" y="91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6D6F73"/>
                  </a:gs>
                  <a:gs pos="38000">
                    <a:srgbClr val="A7A9AC"/>
                  </a:gs>
                  <a:gs pos="19000">
                    <a:srgbClr val="E0E1E2"/>
                  </a:gs>
                  <a:gs pos="0">
                    <a:srgbClr val="6D6F73"/>
                  </a:gs>
                  <a:gs pos="100000">
                    <a:srgbClr val="A7A9AC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04BC037A-2906-4C7B-81C3-804A6B4F31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13742951" y="6330703"/>
                <a:ext cx="8439735" cy="5047293"/>
              </a:xfrm>
              <a:custGeom>
                <a:avLst/>
                <a:gdLst>
                  <a:gd name="T0" fmla="*/ 1254 w 1292"/>
                  <a:gd name="T1" fmla="*/ 0 h 772"/>
                  <a:gd name="T2" fmla="*/ 658 w 1292"/>
                  <a:gd name="T3" fmla="*/ 0 h 772"/>
                  <a:gd name="T4" fmla="*/ 637 w 1292"/>
                  <a:gd name="T5" fmla="*/ 0 h 772"/>
                  <a:gd name="T6" fmla="*/ 41 w 1292"/>
                  <a:gd name="T7" fmla="*/ 0 h 772"/>
                  <a:gd name="T8" fmla="*/ 0 w 1292"/>
                  <a:gd name="T9" fmla="*/ 36 h 772"/>
                  <a:gd name="T10" fmla="*/ 0 w 1292"/>
                  <a:gd name="T11" fmla="*/ 772 h 772"/>
                  <a:gd name="T12" fmla="*/ 1292 w 1292"/>
                  <a:gd name="T13" fmla="*/ 772 h 772"/>
                  <a:gd name="T14" fmla="*/ 1292 w 1292"/>
                  <a:gd name="T15" fmla="*/ 36 h 772"/>
                  <a:gd name="T16" fmla="*/ 1254 w 1292"/>
                  <a:gd name="T17" fmla="*/ 0 h 772"/>
                  <a:gd name="T18" fmla="*/ 1236 w 1292"/>
                  <a:gd name="T19" fmla="*/ 716 h 772"/>
                  <a:gd name="T20" fmla="*/ 56 w 1292"/>
                  <a:gd name="T21" fmla="*/ 716 h 772"/>
                  <a:gd name="T22" fmla="*/ 56 w 1292"/>
                  <a:gd name="T23" fmla="*/ 48 h 772"/>
                  <a:gd name="T24" fmla="*/ 1236 w 1292"/>
                  <a:gd name="T25" fmla="*/ 48 h 772"/>
                  <a:gd name="T26" fmla="*/ 1236 w 1292"/>
                  <a:gd name="T27" fmla="*/ 71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92" h="772">
                    <a:moveTo>
                      <a:pt x="1254" y="0"/>
                    </a:moveTo>
                    <a:cubicBezTo>
                      <a:pt x="658" y="0"/>
                      <a:pt x="658" y="0"/>
                      <a:pt x="658" y="0"/>
                    </a:cubicBezTo>
                    <a:cubicBezTo>
                      <a:pt x="637" y="0"/>
                      <a:pt x="637" y="0"/>
                      <a:pt x="63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0" y="0"/>
                      <a:pt x="0" y="15"/>
                      <a:pt x="0" y="36"/>
                    </a:cubicBezTo>
                    <a:cubicBezTo>
                      <a:pt x="0" y="772"/>
                      <a:pt x="0" y="772"/>
                      <a:pt x="0" y="772"/>
                    </a:cubicBezTo>
                    <a:cubicBezTo>
                      <a:pt x="1292" y="772"/>
                      <a:pt x="1292" y="772"/>
                      <a:pt x="1292" y="772"/>
                    </a:cubicBezTo>
                    <a:cubicBezTo>
                      <a:pt x="1292" y="36"/>
                      <a:pt x="1292" y="36"/>
                      <a:pt x="1292" y="36"/>
                    </a:cubicBezTo>
                    <a:cubicBezTo>
                      <a:pt x="1292" y="15"/>
                      <a:pt x="1275" y="0"/>
                      <a:pt x="1254" y="0"/>
                    </a:cubicBezTo>
                    <a:close/>
                    <a:moveTo>
                      <a:pt x="1236" y="716"/>
                    </a:moveTo>
                    <a:cubicBezTo>
                      <a:pt x="56" y="716"/>
                      <a:pt x="56" y="716"/>
                      <a:pt x="56" y="71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1236" y="48"/>
                      <a:pt x="1236" y="48"/>
                      <a:pt x="1236" y="48"/>
                    </a:cubicBezTo>
                    <a:lnTo>
                      <a:pt x="1236" y="7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D80A7D2F-7965-44ED-BBE3-0B628B9EF0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742951" y="11378004"/>
                <a:ext cx="8439735" cy="730894"/>
              </a:xfrm>
              <a:custGeom>
                <a:avLst/>
                <a:gdLst>
                  <a:gd name="T0" fmla="*/ 0 w 1292"/>
                  <a:gd name="T1" fmla="*/ 70 h 112"/>
                  <a:gd name="T2" fmla="*/ 41 w 1292"/>
                  <a:gd name="T3" fmla="*/ 112 h 112"/>
                  <a:gd name="T4" fmla="*/ 637 w 1292"/>
                  <a:gd name="T5" fmla="*/ 112 h 112"/>
                  <a:gd name="T6" fmla="*/ 658 w 1292"/>
                  <a:gd name="T7" fmla="*/ 112 h 112"/>
                  <a:gd name="T8" fmla="*/ 1254 w 1292"/>
                  <a:gd name="T9" fmla="*/ 112 h 112"/>
                  <a:gd name="T10" fmla="*/ 1292 w 1292"/>
                  <a:gd name="T11" fmla="*/ 70 h 112"/>
                  <a:gd name="T12" fmla="*/ 1292 w 1292"/>
                  <a:gd name="T13" fmla="*/ 0 h 112"/>
                  <a:gd name="T14" fmla="*/ 0 w 1292"/>
                  <a:gd name="T15" fmla="*/ 0 h 112"/>
                  <a:gd name="T16" fmla="*/ 0 w 1292"/>
                  <a:gd name="T17" fmla="*/ 7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2" h="112">
                    <a:moveTo>
                      <a:pt x="0" y="70"/>
                    </a:moveTo>
                    <a:cubicBezTo>
                      <a:pt x="0" y="91"/>
                      <a:pt x="20" y="112"/>
                      <a:pt x="41" y="112"/>
                    </a:cubicBezTo>
                    <a:cubicBezTo>
                      <a:pt x="637" y="112"/>
                      <a:pt x="637" y="112"/>
                      <a:pt x="637" y="112"/>
                    </a:cubicBezTo>
                    <a:cubicBezTo>
                      <a:pt x="658" y="112"/>
                      <a:pt x="658" y="112"/>
                      <a:pt x="658" y="112"/>
                    </a:cubicBezTo>
                    <a:cubicBezTo>
                      <a:pt x="1254" y="112"/>
                      <a:pt x="1254" y="112"/>
                      <a:pt x="1254" y="112"/>
                    </a:cubicBezTo>
                    <a:cubicBezTo>
                      <a:pt x="1275" y="112"/>
                      <a:pt x="1292" y="91"/>
                      <a:pt x="1292" y="70"/>
                    </a:cubicBezTo>
                    <a:cubicBezTo>
                      <a:pt x="1292" y="0"/>
                      <a:pt x="1292" y="0"/>
                      <a:pt x="129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98A8F"/>
                  </a:gs>
                  <a:gs pos="100000">
                    <a:srgbClr val="DBDDE0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73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541E-6 4.07407E-6 L -0.74469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591E-6 2.22222E-6 L -0.7447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724E-6 -3.88889E-6 L -0.7447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5857E-6 0 L -0.7447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1284E-7 3.88889E-6 L -0.7447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3692E-6 -2.22222E-6 L -0.7447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825E-6 -4.07407E-6 L -0.7447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58E-6 4.07407E-6 L -0.7447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291E-7 -5.55556E-7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793E-6 1.85185E-6 L -0.7447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505E-6 -4.25926E-6 L -0.74469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3234E-6 -4.62963E-6 L -0.74469 1.28288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963E-6 7.40741E-7 L -0.74469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Freeform 5">
            <a:extLst>
              <a:ext uri="{FF2B5EF4-FFF2-40B4-BE49-F238E27FC236}">
                <a16:creationId xmlns:a16="http://schemas.microsoft.com/office/drawing/2014/main" id="{2EE0D421-1D17-4A04-B338-26EE7F8CD0F1}"/>
              </a:ext>
            </a:extLst>
          </p:cNvPr>
          <p:cNvSpPr>
            <a:spLocks/>
          </p:cNvSpPr>
          <p:nvPr/>
        </p:nvSpPr>
        <p:spPr bwMode="auto">
          <a:xfrm>
            <a:off x="9619788" y="3043142"/>
            <a:ext cx="14884861" cy="8601678"/>
          </a:xfrm>
          <a:custGeom>
            <a:avLst/>
            <a:gdLst>
              <a:gd name="T0" fmla="*/ 3663 w 4456"/>
              <a:gd name="T1" fmla="*/ 2115 h 2573"/>
              <a:gd name="T2" fmla="*/ 793 w 4456"/>
              <a:gd name="T3" fmla="*/ 2115 h 2573"/>
              <a:gd name="T4" fmla="*/ 793 w 4456"/>
              <a:gd name="T5" fmla="*/ 458 h 2573"/>
              <a:gd name="T6" fmla="*/ 3663 w 4456"/>
              <a:gd name="T7" fmla="*/ 458 h 2573"/>
              <a:gd name="T8" fmla="*/ 3663 w 4456"/>
              <a:gd name="T9" fmla="*/ 2115 h 2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6" h="2573">
                <a:moveTo>
                  <a:pt x="3663" y="2115"/>
                </a:moveTo>
                <a:cubicBezTo>
                  <a:pt x="2870" y="2573"/>
                  <a:pt x="1585" y="2573"/>
                  <a:pt x="793" y="2115"/>
                </a:cubicBezTo>
                <a:cubicBezTo>
                  <a:pt x="0" y="1658"/>
                  <a:pt x="0" y="916"/>
                  <a:pt x="793" y="458"/>
                </a:cubicBezTo>
                <a:cubicBezTo>
                  <a:pt x="1585" y="0"/>
                  <a:pt x="2870" y="0"/>
                  <a:pt x="3663" y="458"/>
                </a:cubicBezTo>
                <a:cubicBezTo>
                  <a:pt x="4456" y="916"/>
                  <a:pt x="4456" y="1658"/>
                  <a:pt x="3663" y="2115"/>
                </a:cubicBezTo>
                <a:close/>
              </a:path>
            </a:pathLst>
          </a:custGeom>
          <a:solidFill>
            <a:srgbClr val="025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19" name="Freeform 6">
            <a:extLst>
              <a:ext uri="{FF2B5EF4-FFF2-40B4-BE49-F238E27FC236}">
                <a16:creationId xmlns:a16="http://schemas.microsoft.com/office/drawing/2014/main" id="{86A61D23-4171-43AA-8EBD-6699B44C9CCC}"/>
              </a:ext>
            </a:extLst>
          </p:cNvPr>
          <p:cNvSpPr>
            <a:spLocks/>
          </p:cNvSpPr>
          <p:nvPr/>
        </p:nvSpPr>
        <p:spPr bwMode="auto">
          <a:xfrm>
            <a:off x="9406571" y="2436145"/>
            <a:ext cx="15309374" cy="8843709"/>
          </a:xfrm>
          <a:custGeom>
            <a:avLst/>
            <a:gdLst>
              <a:gd name="T0" fmla="*/ 3768 w 4583"/>
              <a:gd name="T1" fmla="*/ 2175 h 2646"/>
              <a:gd name="T2" fmla="*/ 816 w 4583"/>
              <a:gd name="T3" fmla="*/ 2175 h 2646"/>
              <a:gd name="T4" fmla="*/ 816 w 4583"/>
              <a:gd name="T5" fmla="*/ 470 h 2646"/>
              <a:gd name="T6" fmla="*/ 3768 w 4583"/>
              <a:gd name="T7" fmla="*/ 470 h 2646"/>
              <a:gd name="T8" fmla="*/ 3768 w 4583"/>
              <a:gd name="T9" fmla="*/ 2175 h 2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3" h="2646">
                <a:moveTo>
                  <a:pt x="3768" y="2175"/>
                </a:moveTo>
                <a:cubicBezTo>
                  <a:pt x="2953" y="2646"/>
                  <a:pt x="1631" y="2646"/>
                  <a:pt x="816" y="2175"/>
                </a:cubicBezTo>
                <a:cubicBezTo>
                  <a:pt x="0" y="1704"/>
                  <a:pt x="0" y="941"/>
                  <a:pt x="816" y="470"/>
                </a:cubicBezTo>
                <a:cubicBezTo>
                  <a:pt x="1631" y="0"/>
                  <a:pt x="2953" y="0"/>
                  <a:pt x="3768" y="470"/>
                </a:cubicBezTo>
                <a:cubicBezTo>
                  <a:pt x="4583" y="941"/>
                  <a:pt x="4583" y="1704"/>
                  <a:pt x="3768" y="2175"/>
                </a:cubicBezTo>
                <a:close/>
              </a:path>
            </a:pathLst>
          </a:custGeom>
          <a:solidFill>
            <a:srgbClr val="457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20" name="Freeform 7">
            <a:extLst>
              <a:ext uri="{FF2B5EF4-FFF2-40B4-BE49-F238E27FC236}">
                <a16:creationId xmlns:a16="http://schemas.microsoft.com/office/drawing/2014/main" id="{EA40A990-6DB1-4125-A4E6-6EFEDB5D115F}"/>
              </a:ext>
            </a:extLst>
          </p:cNvPr>
          <p:cNvSpPr>
            <a:spLocks/>
          </p:cNvSpPr>
          <p:nvPr/>
        </p:nvSpPr>
        <p:spPr bwMode="auto">
          <a:xfrm>
            <a:off x="11992069" y="3926744"/>
            <a:ext cx="10140300" cy="5860590"/>
          </a:xfrm>
          <a:custGeom>
            <a:avLst/>
            <a:gdLst>
              <a:gd name="T0" fmla="*/ 2496 w 3036"/>
              <a:gd name="T1" fmla="*/ 1441 h 1753"/>
              <a:gd name="T2" fmla="*/ 540 w 3036"/>
              <a:gd name="T3" fmla="*/ 1441 h 1753"/>
              <a:gd name="T4" fmla="*/ 540 w 3036"/>
              <a:gd name="T5" fmla="*/ 312 h 1753"/>
              <a:gd name="T6" fmla="*/ 2496 w 3036"/>
              <a:gd name="T7" fmla="*/ 312 h 1753"/>
              <a:gd name="T8" fmla="*/ 2496 w 3036"/>
              <a:gd name="T9" fmla="*/ 1441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6" h="1753">
                <a:moveTo>
                  <a:pt x="2496" y="1441"/>
                </a:moveTo>
                <a:cubicBezTo>
                  <a:pt x="1956" y="1753"/>
                  <a:pt x="1080" y="1753"/>
                  <a:pt x="540" y="1441"/>
                </a:cubicBezTo>
                <a:cubicBezTo>
                  <a:pt x="0" y="1129"/>
                  <a:pt x="0" y="624"/>
                  <a:pt x="540" y="312"/>
                </a:cubicBezTo>
                <a:cubicBezTo>
                  <a:pt x="1080" y="0"/>
                  <a:pt x="1956" y="0"/>
                  <a:pt x="2496" y="312"/>
                </a:cubicBezTo>
                <a:cubicBezTo>
                  <a:pt x="3036" y="624"/>
                  <a:pt x="3036" y="1129"/>
                  <a:pt x="2496" y="1441"/>
                </a:cubicBezTo>
                <a:close/>
              </a:path>
            </a:pathLst>
          </a:custGeom>
          <a:solidFill>
            <a:srgbClr val="79B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08CF004-94E3-453E-9C0D-09BE407AE579}"/>
              </a:ext>
            </a:extLst>
          </p:cNvPr>
          <p:cNvGrpSpPr/>
          <p:nvPr/>
        </p:nvGrpSpPr>
        <p:grpSpPr>
          <a:xfrm>
            <a:off x="12901049" y="2272426"/>
            <a:ext cx="5849938" cy="6389688"/>
            <a:chOff x="12901049" y="3843285"/>
            <a:chExt cx="5849938" cy="6389688"/>
          </a:xfrm>
        </p:grpSpPr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156D9BAC-4715-40EA-9BBA-21476C66B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3437" y="6834135"/>
              <a:ext cx="5797550" cy="3398838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  <a:close/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AC237440-9B65-4CB8-B0E3-99CB80D51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1049" y="3843285"/>
              <a:ext cx="3468688" cy="4891088"/>
            </a:xfrm>
            <a:custGeom>
              <a:avLst/>
              <a:gdLst>
                <a:gd name="T0" fmla="*/ 1179 w 1257"/>
                <a:gd name="T1" fmla="*/ 20 h 1771"/>
                <a:gd name="T2" fmla="*/ 73 w 1257"/>
                <a:gd name="T3" fmla="*/ 658 h 1771"/>
                <a:gd name="T4" fmla="*/ 0 w 1257"/>
                <a:gd name="T5" fmla="*/ 784 h 1771"/>
                <a:gd name="T6" fmla="*/ 0 w 1257"/>
                <a:gd name="T7" fmla="*/ 1771 h 1771"/>
                <a:gd name="T8" fmla="*/ 1257 w 1257"/>
                <a:gd name="T9" fmla="*/ 1046 h 1771"/>
                <a:gd name="T10" fmla="*/ 1257 w 1257"/>
                <a:gd name="T11" fmla="*/ 65 h 1771"/>
                <a:gd name="T12" fmla="*/ 1179 w 1257"/>
                <a:gd name="T13" fmla="*/ 20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7" h="1771">
                  <a:moveTo>
                    <a:pt x="1179" y="20"/>
                  </a:moveTo>
                  <a:cubicBezTo>
                    <a:pt x="73" y="658"/>
                    <a:pt x="73" y="658"/>
                    <a:pt x="73" y="658"/>
                  </a:cubicBezTo>
                  <a:cubicBezTo>
                    <a:pt x="28" y="684"/>
                    <a:pt x="0" y="732"/>
                    <a:pt x="0" y="784"/>
                  </a:cubicBezTo>
                  <a:cubicBezTo>
                    <a:pt x="0" y="1771"/>
                    <a:pt x="0" y="1771"/>
                    <a:pt x="0" y="1771"/>
                  </a:cubicBezTo>
                  <a:cubicBezTo>
                    <a:pt x="1257" y="1046"/>
                    <a:pt x="1257" y="1046"/>
                    <a:pt x="1257" y="1046"/>
                  </a:cubicBezTo>
                  <a:cubicBezTo>
                    <a:pt x="1257" y="65"/>
                    <a:pt x="1257" y="65"/>
                    <a:pt x="1257" y="65"/>
                  </a:cubicBezTo>
                  <a:cubicBezTo>
                    <a:pt x="1257" y="25"/>
                    <a:pt x="1214" y="0"/>
                    <a:pt x="1179" y="20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06696F78-F2D8-4476-9105-B5319528E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3437" y="6673798"/>
              <a:ext cx="5797550" cy="3398838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5C42B71F-8426-4448-8557-4C989542F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4599" y="6883348"/>
              <a:ext cx="4346575" cy="2554288"/>
            </a:xfrm>
            <a:custGeom>
              <a:avLst/>
              <a:gdLst>
                <a:gd name="T0" fmla="*/ 1555 w 1575"/>
                <a:gd name="T1" fmla="*/ 303 h 925"/>
                <a:gd name="T2" fmla="*/ 492 w 1575"/>
                <a:gd name="T3" fmla="*/ 917 h 925"/>
                <a:gd name="T4" fmla="*/ 444 w 1575"/>
                <a:gd name="T5" fmla="*/ 917 h 925"/>
                <a:gd name="T6" fmla="*/ 17 w 1575"/>
                <a:gd name="T7" fmla="*/ 670 h 925"/>
                <a:gd name="T8" fmla="*/ 17 w 1575"/>
                <a:gd name="T9" fmla="*/ 625 h 925"/>
                <a:gd name="T10" fmla="*/ 1085 w 1575"/>
                <a:gd name="T11" fmla="*/ 9 h 925"/>
                <a:gd name="T12" fmla="*/ 1133 w 1575"/>
                <a:gd name="T13" fmla="*/ 9 h 925"/>
                <a:gd name="T14" fmla="*/ 1555 w 1575"/>
                <a:gd name="T15" fmla="*/ 253 h 925"/>
                <a:gd name="T16" fmla="*/ 1555 w 1575"/>
                <a:gd name="T17" fmla="*/ 30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5" h="925">
                  <a:moveTo>
                    <a:pt x="1555" y="303"/>
                  </a:moveTo>
                  <a:cubicBezTo>
                    <a:pt x="492" y="917"/>
                    <a:pt x="492" y="917"/>
                    <a:pt x="492" y="917"/>
                  </a:cubicBezTo>
                  <a:cubicBezTo>
                    <a:pt x="477" y="925"/>
                    <a:pt x="459" y="925"/>
                    <a:pt x="444" y="917"/>
                  </a:cubicBezTo>
                  <a:cubicBezTo>
                    <a:pt x="17" y="670"/>
                    <a:pt x="17" y="670"/>
                    <a:pt x="17" y="670"/>
                  </a:cubicBezTo>
                  <a:cubicBezTo>
                    <a:pt x="0" y="660"/>
                    <a:pt x="0" y="635"/>
                    <a:pt x="17" y="625"/>
                  </a:cubicBezTo>
                  <a:cubicBezTo>
                    <a:pt x="1085" y="9"/>
                    <a:pt x="1085" y="9"/>
                    <a:pt x="1085" y="9"/>
                  </a:cubicBezTo>
                  <a:cubicBezTo>
                    <a:pt x="1100" y="0"/>
                    <a:pt x="1118" y="0"/>
                    <a:pt x="1133" y="9"/>
                  </a:cubicBezTo>
                  <a:cubicBezTo>
                    <a:pt x="1555" y="253"/>
                    <a:pt x="1555" y="253"/>
                    <a:pt x="1555" y="253"/>
                  </a:cubicBezTo>
                  <a:cubicBezTo>
                    <a:pt x="1575" y="264"/>
                    <a:pt x="1575" y="292"/>
                    <a:pt x="1555" y="303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59962CFA-D04E-4A14-8DFD-B25ABF5CA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3437" y="3881385"/>
              <a:ext cx="3468688" cy="4797425"/>
            </a:xfrm>
            <a:custGeom>
              <a:avLst/>
              <a:gdLst>
                <a:gd name="T0" fmla="*/ 1179 w 1257"/>
                <a:gd name="T1" fmla="*/ 20 h 1737"/>
                <a:gd name="T2" fmla="*/ 72 w 1257"/>
                <a:gd name="T3" fmla="*/ 658 h 1737"/>
                <a:gd name="T4" fmla="*/ 0 w 1257"/>
                <a:gd name="T5" fmla="*/ 784 h 1737"/>
                <a:gd name="T6" fmla="*/ 0 w 1257"/>
                <a:gd name="T7" fmla="*/ 1737 h 1737"/>
                <a:gd name="T8" fmla="*/ 1257 w 1257"/>
                <a:gd name="T9" fmla="*/ 1011 h 1737"/>
                <a:gd name="T10" fmla="*/ 1257 w 1257"/>
                <a:gd name="T11" fmla="*/ 65 h 1737"/>
                <a:gd name="T12" fmla="*/ 1179 w 1257"/>
                <a:gd name="T13" fmla="*/ 20 h 1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7" h="1737">
                  <a:moveTo>
                    <a:pt x="1179" y="20"/>
                  </a:moveTo>
                  <a:cubicBezTo>
                    <a:pt x="72" y="658"/>
                    <a:pt x="72" y="658"/>
                    <a:pt x="72" y="658"/>
                  </a:cubicBezTo>
                  <a:cubicBezTo>
                    <a:pt x="27" y="684"/>
                    <a:pt x="0" y="732"/>
                    <a:pt x="0" y="784"/>
                  </a:cubicBezTo>
                  <a:cubicBezTo>
                    <a:pt x="0" y="1737"/>
                    <a:pt x="0" y="1737"/>
                    <a:pt x="0" y="1737"/>
                  </a:cubicBezTo>
                  <a:cubicBezTo>
                    <a:pt x="1257" y="1011"/>
                    <a:pt x="1257" y="1011"/>
                    <a:pt x="1257" y="1011"/>
                  </a:cubicBezTo>
                  <a:cubicBezTo>
                    <a:pt x="1257" y="65"/>
                    <a:pt x="1257" y="65"/>
                    <a:pt x="1257" y="65"/>
                  </a:cubicBezTo>
                  <a:cubicBezTo>
                    <a:pt x="1257" y="25"/>
                    <a:pt x="1213" y="0"/>
                    <a:pt x="1179" y="2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BB10AF2B-55F4-4FD8-BC66-BE65A0D49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9812" y="4129035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152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34810E0D-4020-4F02-A875-63BEACE48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96587" y="8131123"/>
              <a:ext cx="1173163" cy="677863"/>
            </a:xfrm>
            <a:custGeom>
              <a:avLst/>
              <a:gdLst>
                <a:gd name="T0" fmla="*/ 420 w 425"/>
                <a:gd name="T1" fmla="*/ 35 h 245"/>
                <a:gd name="T2" fmla="*/ 420 w 425"/>
                <a:gd name="T3" fmla="*/ 45 h 245"/>
                <a:gd name="T4" fmla="*/ 79 w 425"/>
                <a:gd name="T5" fmla="*/ 242 h 245"/>
                <a:gd name="T6" fmla="*/ 61 w 425"/>
                <a:gd name="T7" fmla="*/ 242 h 245"/>
                <a:gd name="T8" fmla="*/ 6 w 425"/>
                <a:gd name="T9" fmla="*/ 210 h 245"/>
                <a:gd name="T10" fmla="*/ 6 w 425"/>
                <a:gd name="T11" fmla="*/ 199 h 245"/>
                <a:gd name="T12" fmla="*/ 346 w 425"/>
                <a:gd name="T13" fmla="*/ 3 h 245"/>
                <a:gd name="T14" fmla="*/ 364 w 425"/>
                <a:gd name="T15" fmla="*/ 3 h 245"/>
                <a:gd name="T16" fmla="*/ 420 w 425"/>
                <a:gd name="T17" fmla="*/ 3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245">
                  <a:moveTo>
                    <a:pt x="420" y="35"/>
                  </a:moveTo>
                  <a:cubicBezTo>
                    <a:pt x="425" y="38"/>
                    <a:pt x="425" y="43"/>
                    <a:pt x="420" y="45"/>
                  </a:cubicBezTo>
                  <a:cubicBezTo>
                    <a:pt x="79" y="242"/>
                    <a:pt x="79" y="242"/>
                    <a:pt x="79" y="242"/>
                  </a:cubicBezTo>
                  <a:cubicBezTo>
                    <a:pt x="74" y="245"/>
                    <a:pt x="66" y="245"/>
                    <a:pt x="61" y="242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0" y="207"/>
                    <a:pt x="0" y="202"/>
                    <a:pt x="6" y="199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51" y="0"/>
                    <a:pt x="359" y="0"/>
                    <a:pt x="364" y="3"/>
                  </a:cubicBezTo>
                  <a:lnTo>
                    <a:pt x="420" y="3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CED4870B-95AE-4F28-9483-F6DCC2366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3737" y="7289748"/>
              <a:ext cx="488950" cy="280988"/>
            </a:xfrm>
            <a:custGeom>
              <a:avLst/>
              <a:gdLst>
                <a:gd name="T0" fmla="*/ 52 w 177"/>
                <a:gd name="T1" fmla="*/ 100 h 102"/>
                <a:gd name="T2" fmla="*/ 68 w 177"/>
                <a:gd name="T3" fmla="*/ 100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09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2 w 177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2" y="100"/>
                  </a:moveTo>
                  <a:cubicBezTo>
                    <a:pt x="57" y="102"/>
                    <a:pt x="64" y="102"/>
                    <a:pt x="68" y="100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7"/>
                    <a:pt x="177" y="33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0" y="0"/>
                    <a:pt x="114" y="0"/>
                    <a:pt x="109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6"/>
                    <a:pt x="0" y="70"/>
                    <a:pt x="4" y="72"/>
                  </a:cubicBezTo>
                  <a:lnTo>
                    <a:pt x="52" y="10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5FFAA5F9-894C-4541-B7CF-F3221350E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2587" y="8713735"/>
              <a:ext cx="415925" cy="241300"/>
            </a:xfrm>
            <a:custGeom>
              <a:avLst/>
              <a:gdLst>
                <a:gd name="T0" fmla="*/ 6 w 151"/>
                <a:gd name="T1" fmla="*/ 52 h 87"/>
                <a:gd name="T2" fmla="*/ 6 w 151"/>
                <a:gd name="T3" fmla="*/ 41 h 87"/>
                <a:gd name="T4" fmla="*/ 71 w 151"/>
                <a:gd name="T5" fmla="*/ 3 h 87"/>
                <a:gd name="T6" fmla="*/ 90 w 151"/>
                <a:gd name="T7" fmla="*/ 3 h 87"/>
                <a:gd name="T8" fmla="*/ 145 w 151"/>
                <a:gd name="T9" fmla="*/ 35 h 87"/>
                <a:gd name="T10" fmla="*/ 145 w 151"/>
                <a:gd name="T11" fmla="*/ 46 h 87"/>
                <a:gd name="T12" fmla="*/ 79 w 151"/>
                <a:gd name="T13" fmla="*/ 84 h 87"/>
                <a:gd name="T14" fmla="*/ 61 w 151"/>
                <a:gd name="T15" fmla="*/ 84 h 87"/>
                <a:gd name="T16" fmla="*/ 6 w 151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6" y="52"/>
                  </a:moveTo>
                  <a:cubicBezTo>
                    <a:pt x="0" y="49"/>
                    <a:pt x="0" y="44"/>
                    <a:pt x="6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7" y="0"/>
                    <a:pt x="85" y="0"/>
                    <a:pt x="90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1" y="38"/>
                    <a:pt x="151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6" y="87"/>
                    <a:pt x="61" y="84"/>
                  </a:cubicBezTo>
                  <a:lnTo>
                    <a:pt x="6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F8BE427D-E7C1-429E-9C1C-13E542F3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0974" y="8861373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86DE7079-3BC8-419B-B8DA-FAC4EDB5F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6237" y="7985073"/>
              <a:ext cx="414338" cy="239713"/>
            </a:xfrm>
            <a:custGeom>
              <a:avLst/>
              <a:gdLst>
                <a:gd name="T0" fmla="*/ 5 w 150"/>
                <a:gd name="T1" fmla="*/ 52 h 87"/>
                <a:gd name="T2" fmla="*/ 5 w 150"/>
                <a:gd name="T3" fmla="*/ 41 h 87"/>
                <a:gd name="T4" fmla="*/ 71 w 150"/>
                <a:gd name="T5" fmla="*/ 3 h 87"/>
                <a:gd name="T6" fmla="*/ 89 w 150"/>
                <a:gd name="T7" fmla="*/ 3 h 87"/>
                <a:gd name="T8" fmla="*/ 145 w 150"/>
                <a:gd name="T9" fmla="*/ 35 h 87"/>
                <a:gd name="T10" fmla="*/ 145 w 150"/>
                <a:gd name="T11" fmla="*/ 46 h 87"/>
                <a:gd name="T12" fmla="*/ 79 w 150"/>
                <a:gd name="T13" fmla="*/ 84 h 87"/>
                <a:gd name="T14" fmla="*/ 60 w 150"/>
                <a:gd name="T15" fmla="*/ 84 h 87"/>
                <a:gd name="T16" fmla="*/ 5 w 150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87">
                  <a:moveTo>
                    <a:pt x="5" y="52"/>
                  </a:moveTo>
                  <a:cubicBezTo>
                    <a:pt x="0" y="49"/>
                    <a:pt x="0" y="44"/>
                    <a:pt x="5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6" y="0"/>
                    <a:pt x="84" y="0"/>
                    <a:pt x="89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0" y="38"/>
                    <a:pt x="150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5" y="87"/>
                    <a:pt x="60" y="84"/>
                  </a:cubicBezTo>
                  <a:lnTo>
                    <a:pt x="5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836CA025-61B3-4C92-9D02-0173CD924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0237" y="786918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0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5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DFFD389D-2456-424C-9F26-96CE60E1E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9362" y="8978848"/>
              <a:ext cx="365125" cy="207963"/>
            </a:xfrm>
            <a:custGeom>
              <a:avLst/>
              <a:gdLst>
                <a:gd name="T0" fmla="*/ 5 w 132"/>
                <a:gd name="T1" fmla="*/ 40 h 75"/>
                <a:gd name="T2" fmla="*/ 5 w 132"/>
                <a:gd name="T3" fmla="*/ 30 h 75"/>
                <a:gd name="T4" fmla="*/ 53 w 132"/>
                <a:gd name="T5" fmla="*/ 2 h 75"/>
                <a:gd name="T6" fmla="*/ 71 w 132"/>
                <a:gd name="T7" fmla="*/ 2 h 75"/>
                <a:gd name="T8" fmla="*/ 127 w 132"/>
                <a:gd name="T9" fmla="*/ 34 h 75"/>
                <a:gd name="T10" fmla="*/ 127 w 132"/>
                <a:gd name="T11" fmla="*/ 45 h 75"/>
                <a:gd name="T12" fmla="*/ 79 w 132"/>
                <a:gd name="T13" fmla="*/ 73 h 75"/>
                <a:gd name="T14" fmla="*/ 61 w 132"/>
                <a:gd name="T15" fmla="*/ 73 h 75"/>
                <a:gd name="T16" fmla="*/ 5 w 132"/>
                <a:gd name="T1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5">
                  <a:moveTo>
                    <a:pt x="5" y="40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8" y="0"/>
                    <a:pt x="66" y="0"/>
                    <a:pt x="71" y="2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2" y="37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5"/>
                    <a:pt x="66" y="75"/>
                    <a:pt x="61" y="7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65D967E2-1BDC-401B-A158-66E9C2077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4574" y="9094735"/>
              <a:ext cx="365125" cy="211138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4E242D3D-590C-4A5D-9AC9-7710B718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9312" y="8835973"/>
              <a:ext cx="590550" cy="339725"/>
            </a:xfrm>
            <a:custGeom>
              <a:avLst/>
              <a:gdLst>
                <a:gd name="T0" fmla="*/ 53 w 214"/>
                <a:gd name="T1" fmla="*/ 121 h 123"/>
                <a:gd name="T2" fmla="*/ 68 w 214"/>
                <a:gd name="T3" fmla="*/ 121 h 123"/>
                <a:gd name="T4" fmla="*/ 210 w 214"/>
                <a:gd name="T5" fmla="*/ 39 h 123"/>
                <a:gd name="T6" fmla="*/ 210 w 214"/>
                <a:gd name="T7" fmla="*/ 30 h 123"/>
                <a:gd name="T8" fmla="*/ 162 w 214"/>
                <a:gd name="T9" fmla="*/ 2 h 123"/>
                <a:gd name="T10" fmla="*/ 146 w 214"/>
                <a:gd name="T11" fmla="*/ 2 h 123"/>
                <a:gd name="T12" fmla="*/ 5 w 214"/>
                <a:gd name="T13" fmla="*/ 84 h 123"/>
                <a:gd name="T14" fmla="*/ 5 w 214"/>
                <a:gd name="T15" fmla="*/ 93 h 123"/>
                <a:gd name="T16" fmla="*/ 53 w 214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123">
                  <a:moveTo>
                    <a:pt x="53" y="121"/>
                  </a:moveTo>
                  <a:cubicBezTo>
                    <a:pt x="57" y="123"/>
                    <a:pt x="64" y="123"/>
                    <a:pt x="68" y="121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4" y="37"/>
                    <a:pt x="214" y="33"/>
                    <a:pt x="210" y="3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0"/>
                    <a:pt x="151" y="0"/>
                    <a:pt x="146" y="2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6"/>
                    <a:pt x="0" y="90"/>
                    <a:pt x="5" y="93"/>
                  </a:cubicBezTo>
                  <a:lnTo>
                    <a:pt x="53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49ECF3CE-D556-445A-A773-FBB14A47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7399" y="7405635"/>
              <a:ext cx="587375" cy="339725"/>
            </a:xfrm>
            <a:custGeom>
              <a:avLst/>
              <a:gdLst>
                <a:gd name="T0" fmla="*/ 52 w 213"/>
                <a:gd name="T1" fmla="*/ 121 h 123"/>
                <a:gd name="T2" fmla="*/ 67 w 213"/>
                <a:gd name="T3" fmla="*/ 121 h 123"/>
                <a:gd name="T4" fmla="*/ 209 w 213"/>
                <a:gd name="T5" fmla="*/ 39 h 123"/>
                <a:gd name="T6" fmla="*/ 209 w 213"/>
                <a:gd name="T7" fmla="*/ 30 h 123"/>
                <a:gd name="T8" fmla="*/ 161 w 213"/>
                <a:gd name="T9" fmla="*/ 2 h 123"/>
                <a:gd name="T10" fmla="*/ 145 w 213"/>
                <a:gd name="T11" fmla="*/ 2 h 123"/>
                <a:gd name="T12" fmla="*/ 4 w 213"/>
                <a:gd name="T13" fmla="*/ 84 h 123"/>
                <a:gd name="T14" fmla="*/ 4 w 213"/>
                <a:gd name="T15" fmla="*/ 93 h 123"/>
                <a:gd name="T16" fmla="*/ 52 w 213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23">
                  <a:moveTo>
                    <a:pt x="52" y="121"/>
                  </a:moveTo>
                  <a:cubicBezTo>
                    <a:pt x="56" y="123"/>
                    <a:pt x="63" y="123"/>
                    <a:pt x="67" y="121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13" y="37"/>
                    <a:pt x="213" y="33"/>
                    <a:pt x="209" y="30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56" y="0"/>
                    <a:pt x="150" y="0"/>
                    <a:pt x="145" y="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7"/>
                    <a:pt x="0" y="90"/>
                    <a:pt x="4" y="93"/>
                  </a:cubicBezTo>
                  <a:lnTo>
                    <a:pt x="52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1" name="Freeform 24">
              <a:extLst>
                <a:ext uri="{FF2B5EF4-FFF2-40B4-BE49-F238E27FC236}">
                  <a16:creationId xmlns:a16="http://schemas.microsoft.com/office/drawing/2014/main" id="{0305A9D2-3379-4CD3-8A46-6098D0C1C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8099" y="8720085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2" name="Freeform 25">
              <a:extLst>
                <a:ext uri="{FF2B5EF4-FFF2-40B4-BE49-F238E27FC236}">
                  <a16:creationId xmlns:a16="http://schemas.microsoft.com/office/drawing/2014/main" id="{E7E08007-F8F6-4D90-AC09-AC89F7387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8124" y="860419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6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3" name="Freeform 26">
              <a:extLst>
                <a:ext uri="{FF2B5EF4-FFF2-40B4-BE49-F238E27FC236}">
                  <a16:creationId xmlns:a16="http://schemas.microsoft.com/office/drawing/2014/main" id="{C9C9E040-E0E3-445D-939F-54AECD0DD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2912" y="8485135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4" name="Freeform 27">
              <a:extLst>
                <a:ext uri="{FF2B5EF4-FFF2-40B4-BE49-F238E27FC236}">
                  <a16:creationId xmlns:a16="http://schemas.microsoft.com/office/drawing/2014/main" id="{1963601A-3993-4F09-8B77-50CC1725D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4524" y="8369248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5" name="Freeform 28">
              <a:extLst>
                <a:ext uri="{FF2B5EF4-FFF2-40B4-BE49-F238E27FC236}">
                  <a16:creationId xmlns:a16="http://schemas.microsoft.com/office/drawing/2014/main" id="{797EACF5-123D-40AB-B758-805F462EF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312" y="8250185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6" name="Freeform 29">
              <a:extLst>
                <a:ext uri="{FF2B5EF4-FFF2-40B4-BE49-F238E27FC236}">
                  <a16:creationId xmlns:a16="http://schemas.microsoft.com/office/drawing/2014/main" id="{4748441C-A574-4949-9A01-7B1B20222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7749" y="813429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7" name="Freeform 30">
              <a:extLst>
                <a:ext uri="{FF2B5EF4-FFF2-40B4-BE49-F238E27FC236}">
                  <a16:creationId xmlns:a16="http://schemas.microsoft.com/office/drawing/2014/main" id="{7274483D-7F57-4447-B39F-E24F71E40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0949" y="8018410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8" name="Freeform 31">
              <a:extLst>
                <a:ext uri="{FF2B5EF4-FFF2-40B4-BE49-F238E27FC236}">
                  <a16:creationId xmlns:a16="http://schemas.microsoft.com/office/drawing/2014/main" id="{38D26A28-E793-4191-AF5F-7D24EBDF4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8962" y="7667573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2DD49250-E4A5-41B4-85CC-0B1354AFD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7349" y="7783460"/>
              <a:ext cx="330200" cy="193675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0" name="Freeform 33">
              <a:extLst>
                <a:ext uri="{FF2B5EF4-FFF2-40B4-BE49-F238E27FC236}">
                  <a16:creationId xmlns:a16="http://schemas.microsoft.com/office/drawing/2014/main" id="{9F4F1EC9-237C-42C7-8441-66B96A09F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12562" y="7902523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id="{DDC35C55-5967-426F-9780-55220E0D2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6474" y="8664523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2" name="Freeform 35">
              <a:extLst>
                <a:ext uri="{FF2B5EF4-FFF2-40B4-BE49-F238E27FC236}">
                  <a16:creationId xmlns:a16="http://schemas.microsoft.com/office/drawing/2014/main" id="{4F7DEFA2-162D-4560-A262-1BEF20245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8087" y="8548635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3AC794D8-E248-4FEF-BC7F-1B28A7AE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9699" y="8432748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8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id="{BFECBF19-BBB0-4E52-8C2B-FAAD9F69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4487" y="8313685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id="{9BB282FE-D001-411F-821A-A497E26C8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4512" y="8197798"/>
              <a:ext cx="334963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6" name="Freeform 39">
              <a:extLst>
                <a:ext uri="{FF2B5EF4-FFF2-40B4-BE49-F238E27FC236}">
                  <a16:creationId xmlns:a16="http://schemas.microsoft.com/office/drawing/2014/main" id="{4E0CCCA5-888D-415B-A5AC-4B9A14E29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6124" y="8081910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7" name="Freeform 40">
              <a:extLst>
                <a:ext uri="{FF2B5EF4-FFF2-40B4-BE49-F238E27FC236}">
                  <a16:creationId xmlns:a16="http://schemas.microsoft.com/office/drawing/2014/main" id="{71C5287C-97E7-444D-B9E7-A30E5EB4B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7737" y="7962848"/>
              <a:ext cx="334963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5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8" name="Freeform 41">
              <a:extLst>
                <a:ext uri="{FF2B5EF4-FFF2-40B4-BE49-F238E27FC236}">
                  <a16:creationId xmlns:a16="http://schemas.microsoft.com/office/drawing/2014/main" id="{93C1A8D8-A6D0-4C96-B3D4-AAFB366A8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2524" y="7846960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9" name="Freeform 42">
              <a:extLst>
                <a:ext uri="{FF2B5EF4-FFF2-40B4-BE49-F238E27FC236}">
                  <a16:creationId xmlns:a16="http://schemas.microsoft.com/office/drawing/2014/main" id="{8570F789-D73D-4021-9B90-BCE31DF2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4137" y="773107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0" name="Freeform 43">
              <a:extLst>
                <a:ext uri="{FF2B5EF4-FFF2-40B4-BE49-F238E27FC236}">
                  <a16:creationId xmlns:a16="http://schemas.microsoft.com/office/drawing/2014/main" id="{A7C1DF30-976D-451F-989B-451DDBDEF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7337" y="761201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1" name="Freeform 44">
              <a:extLst>
                <a:ext uri="{FF2B5EF4-FFF2-40B4-BE49-F238E27FC236}">
                  <a16:creationId xmlns:a16="http://schemas.microsoft.com/office/drawing/2014/main" id="{30E27C8B-7778-4309-86DE-974A363E8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8949" y="7496123"/>
              <a:ext cx="334963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2" name="Freeform 45">
              <a:extLst>
                <a:ext uri="{FF2B5EF4-FFF2-40B4-BE49-F238E27FC236}">
                  <a16:creationId xmlns:a16="http://schemas.microsoft.com/office/drawing/2014/main" id="{CD7AFEED-ABCF-48A3-9568-111D07FAF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50412" y="8581973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3" name="Freeform 46">
              <a:extLst>
                <a:ext uri="{FF2B5EF4-FFF2-40B4-BE49-F238E27FC236}">
                  <a16:creationId xmlns:a16="http://schemas.microsoft.com/office/drawing/2014/main" id="{69ABD5AB-0577-4450-A130-D07FADCEE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2024" y="8462910"/>
              <a:ext cx="334963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39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4" name="Freeform 47">
              <a:extLst>
                <a:ext uri="{FF2B5EF4-FFF2-40B4-BE49-F238E27FC236}">
                  <a16:creationId xmlns:a16="http://schemas.microsoft.com/office/drawing/2014/main" id="{AFBA4CBD-695F-479E-B897-D0ED85FA6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6812" y="8347023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5" name="Freeform 48">
              <a:extLst>
                <a:ext uri="{FF2B5EF4-FFF2-40B4-BE49-F238E27FC236}">
                  <a16:creationId xmlns:a16="http://schemas.microsoft.com/office/drawing/2014/main" id="{157573F1-7840-4E34-AFD5-145DA862A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8424" y="8231135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6" name="Freeform 49">
              <a:extLst>
                <a:ext uri="{FF2B5EF4-FFF2-40B4-BE49-F238E27FC236}">
                  <a16:creationId xmlns:a16="http://schemas.microsoft.com/office/drawing/2014/main" id="{C24AE168-5C3B-4AA4-846A-91DC77EC3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61624" y="8112073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7" name="Freeform 50">
              <a:extLst>
                <a:ext uri="{FF2B5EF4-FFF2-40B4-BE49-F238E27FC236}">
                  <a16:creationId xmlns:a16="http://schemas.microsoft.com/office/drawing/2014/main" id="{4C5C2F26-BC76-42AC-B1E6-9B8DEBFC9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63237" y="7996185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39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8" name="Freeform 51">
              <a:extLst>
                <a:ext uri="{FF2B5EF4-FFF2-40B4-BE49-F238E27FC236}">
                  <a16:creationId xmlns:a16="http://schemas.microsoft.com/office/drawing/2014/main" id="{4EAA96E6-199C-4E8E-9B60-A2068B286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4849" y="7880298"/>
              <a:ext cx="334963" cy="190500"/>
            </a:xfrm>
            <a:custGeom>
              <a:avLst/>
              <a:gdLst>
                <a:gd name="T0" fmla="*/ 52 w 121"/>
                <a:gd name="T1" fmla="*/ 67 h 69"/>
                <a:gd name="T2" fmla="*/ 68 w 121"/>
                <a:gd name="T3" fmla="*/ 67 h 69"/>
                <a:gd name="T4" fmla="*/ 116 w 121"/>
                <a:gd name="T5" fmla="*/ 39 h 69"/>
                <a:gd name="T6" fmla="*/ 116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2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2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6"/>
                    <a:pt x="121" y="32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9" name="Freeform 52">
              <a:extLst>
                <a:ext uri="{FF2B5EF4-FFF2-40B4-BE49-F238E27FC236}">
                  <a16:creationId xmlns:a16="http://schemas.microsoft.com/office/drawing/2014/main" id="{EFE12AB2-AF23-4456-8BC7-48DDA1F64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66462" y="7761235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0" name="Freeform 53">
              <a:extLst>
                <a:ext uri="{FF2B5EF4-FFF2-40B4-BE49-F238E27FC236}">
                  <a16:creationId xmlns:a16="http://schemas.microsoft.com/office/drawing/2014/main" id="{F80DE8AD-E081-455A-ADFE-29649DBE0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1249" y="7645348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1" name="Freeform 54">
              <a:extLst>
                <a:ext uri="{FF2B5EF4-FFF2-40B4-BE49-F238E27FC236}">
                  <a16:creationId xmlns:a16="http://schemas.microsoft.com/office/drawing/2014/main" id="{91FB9BF4-24B8-4334-9FF4-E53DDAD04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2862" y="7529460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2" name="Freeform 55">
              <a:extLst>
                <a:ext uri="{FF2B5EF4-FFF2-40B4-BE49-F238E27FC236}">
                  <a16:creationId xmlns:a16="http://schemas.microsoft.com/office/drawing/2014/main" id="{6C411D9F-4A06-4A33-982C-E613EB2A2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6062" y="7410398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3" name="Freeform 56">
              <a:extLst>
                <a:ext uri="{FF2B5EF4-FFF2-40B4-BE49-F238E27FC236}">
                  <a16:creationId xmlns:a16="http://schemas.microsoft.com/office/drawing/2014/main" id="{1E3EADF6-9875-4FCB-85B1-3FAB23995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7674" y="7294510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4" name="Freeform 57">
              <a:extLst>
                <a:ext uri="{FF2B5EF4-FFF2-40B4-BE49-F238E27FC236}">
                  <a16:creationId xmlns:a16="http://schemas.microsoft.com/office/drawing/2014/main" id="{836A7C8D-A542-46F8-A9A0-DA5086535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9287" y="717544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5" name="Freeform 58">
              <a:extLst>
                <a:ext uri="{FF2B5EF4-FFF2-40B4-BE49-F238E27FC236}">
                  <a16:creationId xmlns:a16="http://schemas.microsoft.com/office/drawing/2014/main" id="{79257A84-6EFD-42FE-9F99-9D13B7AE3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7199" y="8697860"/>
              <a:ext cx="433388" cy="250825"/>
            </a:xfrm>
            <a:custGeom>
              <a:avLst/>
              <a:gdLst>
                <a:gd name="T0" fmla="*/ 52 w 157"/>
                <a:gd name="T1" fmla="*/ 88 h 91"/>
                <a:gd name="T2" fmla="*/ 68 w 157"/>
                <a:gd name="T3" fmla="*/ 88 h 91"/>
                <a:gd name="T4" fmla="*/ 153 w 157"/>
                <a:gd name="T5" fmla="*/ 39 h 91"/>
                <a:gd name="T6" fmla="*/ 153 w 157"/>
                <a:gd name="T7" fmla="*/ 30 h 91"/>
                <a:gd name="T8" fmla="*/ 105 w 157"/>
                <a:gd name="T9" fmla="*/ 2 h 91"/>
                <a:gd name="T10" fmla="*/ 89 w 157"/>
                <a:gd name="T11" fmla="*/ 2 h 91"/>
                <a:gd name="T12" fmla="*/ 4 w 157"/>
                <a:gd name="T13" fmla="*/ 52 h 91"/>
                <a:gd name="T14" fmla="*/ 4 w 157"/>
                <a:gd name="T15" fmla="*/ 60 h 91"/>
                <a:gd name="T16" fmla="*/ 52 w 157"/>
                <a:gd name="T17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91">
                  <a:moveTo>
                    <a:pt x="52" y="88"/>
                  </a:moveTo>
                  <a:cubicBezTo>
                    <a:pt x="57" y="91"/>
                    <a:pt x="63" y="91"/>
                    <a:pt x="68" y="88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7" y="37"/>
                    <a:pt x="157" y="33"/>
                    <a:pt x="153" y="3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0" y="0"/>
                    <a:pt x="94" y="0"/>
                    <a:pt x="89" y="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4"/>
                    <a:pt x="0" y="58"/>
                    <a:pt x="4" y="60"/>
                  </a:cubicBezTo>
                  <a:lnTo>
                    <a:pt x="52" y="8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6" name="Freeform 59">
              <a:extLst>
                <a:ext uri="{FF2B5EF4-FFF2-40B4-BE49-F238E27FC236}">
                  <a16:creationId xmlns:a16="http://schemas.microsoft.com/office/drawing/2014/main" id="{E202C872-D425-46FA-B8A7-AC3D99603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9224" y="7237360"/>
              <a:ext cx="331788" cy="192088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7" name="Freeform 60">
              <a:extLst>
                <a:ext uri="{FF2B5EF4-FFF2-40B4-BE49-F238E27FC236}">
                  <a16:creationId xmlns:a16="http://schemas.microsoft.com/office/drawing/2014/main" id="{ED98758A-2DE2-4B86-BD98-07AD36B94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8362" y="8288285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8" name="Freeform 61">
              <a:extLst>
                <a:ext uri="{FF2B5EF4-FFF2-40B4-BE49-F238E27FC236}">
                  <a16:creationId xmlns:a16="http://schemas.microsoft.com/office/drawing/2014/main" id="{80BCD5C1-C17F-47AB-836B-8A323370D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8762" y="8642298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9" name="Freeform 62">
              <a:extLst>
                <a:ext uri="{FF2B5EF4-FFF2-40B4-BE49-F238E27FC236}">
                  <a16:creationId xmlns:a16="http://schemas.microsoft.com/office/drawing/2014/main" id="{168C558A-4870-4FB5-8E23-B090267D8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3549" y="8523235"/>
              <a:ext cx="333375" cy="193675"/>
            </a:xfrm>
            <a:custGeom>
              <a:avLst/>
              <a:gdLst>
                <a:gd name="T0" fmla="*/ 52 w 121"/>
                <a:gd name="T1" fmla="*/ 68 h 70"/>
                <a:gd name="T2" fmla="*/ 68 w 121"/>
                <a:gd name="T3" fmla="*/ 68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0" name="Freeform 63">
              <a:extLst>
                <a:ext uri="{FF2B5EF4-FFF2-40B4-BE49-F238E27FC236}">
                  <a16:creationId xmlns:a16="http://schemas.microsoft.com/office/drawing/2014/main" id="{CF5A4BB0-E133-4E55-AF93-02FC38E1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55162" y="8407348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1" name="Freeform 64">
              <a:extLst>
                <a:ext uri="{FF2B5EF4-FFF2-40B4-BE49-F238E27FC236}">
                  <a16:creationId xmlns:a16="http://schemas.microsoft.com/office/drawing/2014/main" id="{075D1FFE-62CF-4F24-A0EA-96CFF2E1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9974" y="8172398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2" name="Freeform 65">
              <a:extLst>
                <a:ext uri="{FF2B5EF4-FFF2-40B4-BE49-F238E27FC236}">
                  <a16:creationId xmlns:a16="http://schemas.microsoft.com/office/drawing/2014/main" id="{7B019684-2727-410F-AC17-E45B5B9F6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1587" y="8056510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3" name="Freeform 66">
              <a:extLst>
                <a:ext uri="{FF2B5EF4-FFF2-40B4-BE49-F238E27FC236}">
                  <a16:creationId xmlns:a16="http://schemas.microsoft.com/office/drawing/2014/main" id="{250C5B71-3E73-44C0-AED3-0C6D2C313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3199" y="794062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4" name="Freeform 67">
              <a:extLst>
                <a:ext uri="{FF2B5EF4-FFF2-40B4-BE49-F238E27FC236}">
                  <a16:creationId xmlns:a16="http://schemas.microsoft.com/office/drawing/2014/main" id="{FC3100BD-78E4-4581-8C5B-0D29581FD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6399" y="782156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5" name="Freeform 68">
              <a:extLst>
                <a:ext uri="{FF2B5EF4-FFF2-40B4-BE49-F238E27FC236}">
                  <a16:creationId xmlns:a16="http://schemas.microsoft.com/office/drawing/2014/main" id="{9C0928A1-E3BD-4214-8EDC-94DDD990B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9624" y="7588198"/>
              <a:ext cx="334963" cy="192088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6" name="Freeform 69">
              <a:extLst>
                <a:ext uri="{FF2B5EF4-FFF2-40B4-BE49-F238E27FC236}">
                  <a16:creationId xmlns:a16="http://schemas.microsoft.com/office/drawing/2014/main" id="{C9F3A34A-D9AC-4E4D-A19E-9FB20300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4412" y="747231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7" name="Freeform 70">
              <a:extLst>
                <a:ext uri="{FF2B5EF4-FFF2-40B4-BE49-F238E27FC236}">
                  <a16:creationId xmlns:a16="http://schemas.microsoft.com/office/drawing/2014/main" id="{56C2CED5-C2F5-4346-A509-18F404C55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6074" y="7059560"/>
              <a:ext cx="441325" cy="257175"/>
            </a:xfrm>
            <a:custGeom>
              <a:avLst/>
              <a:gdLst>
                <a:gd name="T0" fmla="*/ 52 w 160"/>
                <a:gd name="T1" fmla="*/ 91 h 93"/>
                <a:gd name="T2" fmla="*/ 68 w 160"/>
                <a:gd name="T3" fmla="*/ 90 h 93"/>
                <a:gd name="T4" fmla="*/ 156 w 160"/>
                <a:gd name="T5" fmla="*/ 40 h 93"/>
                <a:gd name="T6" fmla="*/ 156 w 160"/>
                <a:gd name="T7" fmla="*/ 31 h 93"/>
                <a:gd name="T8" fmla="*/ 108 w 160"/>
                <a:gd name="T9" fmla="*/ 3 h 93"/>
                <a:gd name="T10" fmla="*/ 92 w 160"/>
                <a:gd name="T11" fmla="*/ 3 h 93"/>
                <a:gd name="T12" fmla="*/ 4 w 160"/>
                <a:gd name="T13" fmla="*/ 54 h 93"/>
                <a:gd name="T14" fmla="*/ 4 w 160"/>
                <a:gd name="T15" fmla="*/ 63 h 93"/>
                <a:gd name="T16" fmla="*/ 52 w 160"/>
                <a:gd name="T17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3">
                  <a:moveTo>
                    <a:pt x="52" y="91"/>
                  </a:moveTo>
                  <a:cubicBezTo>
                    <a:pt x="57" y="93"/>
                    <a:pt x="64" y="93"/>
                    <a:pt x="68" y="90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60" y="37"/>
                    <a:pt x="160" y="33"/>
                    <a:pt x="156" y="31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4" y="0"/>
                    <a:pt x="97" y="0"/>
                    <a:pt x="92" y="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60"/>
                    <a:pt x="4" y="63"/>
                  </a:cubicBezTo>
                  <a:lnTo>
                    <a:pt x="52" y="9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8" name="Freeform 71">
              <a:extLst>
                <a:ext uri="{FF2B5EF4-FFF2-40B4-BE49-F238E27FC236}">
                  <a16:creationId xmlns:a16="http://schemas.microsoft.com/office/drawing/2014/main" id="{60C0A2FF-B9B4-4489-9491-EF31D3F4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6362" y="7831085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9" name="Freeform 72">
              <a:extLst>
                <a:ext uri="{FF2B5EF4-FFF2-40B4-BE49-F238E27FC236}">
                  <a16:creationId xmlns:a16="http://schemas.microsoft.com/office/drawing/2014/main" id="{88640939-78F0-428B-B7B9-501AC5E4C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9987" y="7948560"/>
              <a:ext cx="285750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0" name="Freeform 73">
              <a:extLst>
                <a:ext uri="{FF2B5EF4-FFF2-40B4-BE49-F238E27FC236}">
                  <a16:creationId xmlns:a16="http://schemas.microsoft.com/office/drawing/2014/main" id="{6007C2E6-6073-4942-92F5-715117C68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10649" y="8556573"/>
              <a:ext cx="287338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1" name="Freeform 74">
              <a:extLst>
                <a:ext uri="{FF2B5EF4-FFF2-40B4-BE49-F238E27FC236}">
                  <a16:creationId xmlns:a16="http://schemas.microsoft.com/office/drawing/2014/main" id="{A2520842-E95A-4300-B208-FB063E1EB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8612" y="8435923"/>
              <a:ext cx="288925" cy="165100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3 h 60"/>
                <a:gd name="T14" fmla="*/ 73 w 105"/>
                <a:gd name="T15" fmla="*/ 3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1"/>
                    <a:pt x="105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2" name="Freeform 75">
              <a:extLst>
                <a:ext uri="{FF2B5EF4-FFF2-40B4-BE49-F238E27FC236}">
                  <a16:creationId xmlns:a16="http://schemas.microsoft.com/office/drawing/2014/main" id="{7346C4E3-A7D4-44C9-9468-A5CC445DA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9749" y="8313685"/>
              <a:ext cx="287338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1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3" name="Freeform 76">
              <a:extLst>
                <a:ext uri="{FF2B5EF4-FFF2-40B4-BE49-F238E27FC236}">
                  <a16:creationId xmlns:a16="http://schemas.microsoft.com/office/drawing/2014/main" id="{BF7FFD38-BBF5-4625-9749-EA70EEE50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9299" y="8193035"/>
              <a:ext cx="290513" cy="165100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4" name="Freeform 77">
              <a:extLst>
                <a:ext uri="{FF2B5EF4-FFF2-40B4-BE49-F238E27FC236}">
                  <a16:creationId xmlns:a16="http://schemas.microsoft.com/office/drawing/2014/main" id="{33216A02-9C72-4827-8731-9F753A35F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0437" y="8070798"/>
              <a:ext cx="285750" cy="168275"/>
            </a:xfrm>
            <a:custGeom>
              <a:avLst/>
              <a:gdLst>
                <a:gd name="T0" fmla="*/ 100 w 104"/>
                <a:gd name="T1" fmla="*/ 18 h 61"/>
                <a:gd name="T2" fmla="*/ 100 w 104"/>
                <a:gd name="T3" fmla="*/ 27 h 61"/>
                <a:gd name="T4" fmla="*/ 46 w 104"/>
                <a:gd name="T5" fmla="*/ 58 h 61"/>
                <a:gd name="T6" fmla="*/ 31 w 104"/>
                <a:gd name="T7" fmla="*/ 58 h 61"/>
                <a:gd name="T8" fmla="*/ 4 w 104"/>
                <a:gd name="T9" fmla="*/ 42 h 61"/>
                <a:gd name="T10" fmla="*/ 4 w 104"/>
                <a:gd name="T11" fmla="*/ 33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1"/>
                    <a:pt x="35" y="61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0"/>
                    <a:pt x="68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5" name="Freeform 78">
              <a:extLst>
                <a:ext uri="{FF2B5EF4-FFF2-40B4-BE49-F238E27FC236}">
                  <a16:creationId xmlns:a16="http://schemas.microsoft.com/office/drawing/2014/main" id="{91A9559F-1B0B-4E56-83AC-C88045FD8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5912" y="7708848"/>
              <a:ext cx="290513" cy="166688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7 h 60"/>
                <a:gd name="T6" fmla="*/ 32 w 105"/>
                <a:gd name="T7" fmla="*/ 57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3" y="60"/>
                    <a:pt x="36" y="60"/>
                    <a:pt x="32" y="57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9"/>
                    <a:pt x="0" y="35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6" name="Freeform 79">
              <a:extLst>
                <a:ext uri="{FF2B5EF4-FFF2-40B4-BE49-F238E27FC236}">
                  <a16:creationId xmlns:a16="http://schemas.microsoft.com/office/drawing/2014/main" id="{3382E4A7-6540-4AD9-97D5-002A8B269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5012" y="7465960"/>
              <a:ext cx="290513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40"/>
                    <a:pt x="0" y="36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7" name="Freeform 80">
              <a:extLst>
                <a:ext uri="{FF2B5EF4-FFF2-40B4-BE49-F238E27FC236}">
                  <a16:creationId xmlns:a16="http://schemas.microsoft.com/office/drawing/2014/main" id="{619BEEA2-3F11-4211-B7A3-9778DEA3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8637" y="7585023"/>
              <a:ext cx="287338" cy="168275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7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8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8" name="Freeform 81">
              <a:extLst>
                <a:ext uri="{FF2B5EF4-FFF2-40B4-BE49-F238E27FC236}">
                  <a16:creationId xmlns:a16="http://schemas.microsoft.com/office/drawing/2014/main" id="{FADA7F88-60B4-4654-B704-DDE3D91A6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07737" y="7345310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9" name="Freeform 82">
              <a:extLst>
                <a:ext uri="{FF2B5EF4-FFF2-40B4-BE49-F238E27FC236}">
                  <a16:creationId xmlns:a16="http://schemas.microsoft.com/office/drawing/2014/main" id="{C0E79677-0F13-44D8-82AC-2EF230837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5699" y="7223073"/>
              <a:ext cx="285750" cy="168275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8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0" name="Freeform 83">
              <a:extLst>
                <a:ext uri="{FF2B5EF4-FFF2-40B4-BE49-F238E27FC236}">
                  <a16:creationId xmlns:a16="http://schemas.microsoft.com/office/drawing/2014/main" id="{F1B326FE-EB6C-446D-9F03-14417ACED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2074" y="7104010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1" name="Freeform 84">
              <a:extLst>
                <a:ext uri="{FF2B5EF4-FFF2-40B4-BE49-F238E27FC236}">
                  <a16:creationId xmlns:a16="http://schemas.microsoft.com/office/drawing/2014/main" id="{D3AD1659-9B28-433D-B577-629A14984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4799" y="6983360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2" name="Freeform 85">
              <a:extLst>
                <a:ext uri="{FF2B5EF4-FFF2-40B4-BE49-F238E27FC236}">
                  <a16:creationId xmlns:a16="http://schemas.microsoft.com/office/drawing/2014/main" id="{586FE380-F27C-48FE-84B1-72E7967D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6024" y="7354835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3" name="Freeform 86">
              <a:extLst>
                <a:ext uri="{FF2B5EF4-FFF2-40B4-BE49-F238E27FC236}">
                  <a16:creationId xmlns:a16="http://schemas.microsoft.com/office/drawing/2014/main" id="{BA0E37D2-5AED-450C-903A-6B3661F6A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8012" y="7705673"/>
              <a:ext cx="334963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4" name="Freeform 87">
              <a:extLst>
                <a:ext uri="{FF2B5EF4-FFF2-40B4-BE49-F238E27FC236}">
                  <a16:creationId xmlns:a16="http://schemas.microsoft.com/office/drawing/2014/main" id="{6B758840-AA68-4D25-B050-0A8E70B56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4049" y="8780410"/>
              <a:ext cx="487363" cy="282575"/>
            </a:xfrm>
            <a:custGeom>
              <a:avLst/>
              <a:gdLst>
                <a:gd name="T0" fmla="*/ 53 w 177"/>
                <a:gd name="T1" fmla="*/ 99 h 102"/>
                <a:gd name="T2" fmla="*/ 68 w 177"/>
                <a:gd name="T3" fmla="*/ 99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10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3 w 177"/>
                <a:gd name="T17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3" y="99"/>
                  </a:moveTo>
                  <a:cubicBezTo>
                    <a:pt x="57" y="102"/>
                    <a:pt x="64" y="102"/>
                    <a:pt x="68" y="99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6"/>
                    <a:pt x="177" y="32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1" y="0"/>
                    <a:pt x="114" y="0"/>
                    <a:pt x="110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5"/>
                    <a:pt x="0" y="69"/>
                    <a:pt x="4" y="72"/>
                  </a:cubicBezTo>
                  <a:lnTo>
                    <a:pt x="53" y="9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5" name="Freeform 88">
              <a:extLst>
                <a:ext uri="{FF2B5EF4-FFF2-40B4-BE49-F238E27FC236}">
                  <a16:creationId xmlns:a16="http://schemas.microsoft.com/office/drawing/2014/main" id="{8167FD7D-1CFA-4A07-9ACB-BB974E9B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63499" y="7573910"/>
              <a:ext cx="269875" cy="153988"/>
            </a:xfrm>
            <a:custGeom>
              <a:avLst/>
              <a:gdLst>
                <a:gd name="T0" fmla="*/ 5 w 98"/>
                <a:gd name="T1" fmla="*/ 40 h 56"/>
                <a:gd name="T2" fmla="*/ 5 w 98"/>
                <a:gd name="T3" fmla="*/ 31 h 56"/>
                <a:gd name="T4" fmla="*/ 55 w 98"/>
                <a:gd name="T5" fmla="*/ 2 h 56"/>
                <a:gd name="T6" fmla="*/ 71 w 98"/>
                <a:gd name="T7" fmla="*/ 2 h 56"/>
                <a:gd name="T8" fmla="*/ 93 w 98"/>
                <a:gd name="T9" fmla="*/ 15 h 56"/>
                <a:gd name="T10" fmla="*/ 94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5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5" y="40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1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4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9" y="56"/>
                    <a:pt x="32" y="56"/>
                    <a:pt x="27" y="5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6" name="Freeform 89">
              <a:extLst>
                <a:ext uri="{FF2B5EF4-FFF2-40B4-BE49-F238E27FC236}">
                  <a16:creationId xmlns:a16="http://schemas.microsoft.com/office/drawing/2014/main" id="{B3FB453A-5F15-4223-884A-ECC3C97ED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5049" y="7631060"/>
              <a:ext cx="368300" cy="212725"/>
            </a:xfrm>
            <a:custGeom>
              <a:avLst/>
              <a:gdLst>
                <a:gd name="T0" fmla="*/ 4 w 133"/>
                <a:gd name="T1" fmla="*/ 41 h 77"/>
                <a:gd name="T2" fmla="*/ 4 w 133"/>
                <a:gd name="T3" fmla="*/ 32 h 77"/>
                <a:gd name="T4" fmla="*/ 55 w 133"/>
                <a:gd name="T5" fmla="*/ 3 h 77"/>
                <a:gd name="T6" fmla="*/ 70 w 133"/>
                <a:gd name="T7" fmla="*/ 3 h 77"/>
                <a:gd name="T8" fmla="*/ 129 w 133"/>
                <a:gd name="T9" fmla="*/ 36 h 77"/>
                <a:gd name="T10" fmla="*/ 129 w 133"/>
                <a:gd name="T11" fmla="*/ 45 h 77"/>
                <a:gd name="T12" fmla="*/ 78 w 133"/>
                <a:gd name="T13" fmla="*/ 74 h 77"/>
                <a:gd name="T14" fmla="*/ 62 w 133"/>
                <a:gd name="T15" fmla="*/ 74 h 77"/>
                <a:gd name="T16" fmla="*/ 4 w 133"/>
                <a:gd name="T17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7">
                  <a:moveTo>
                    <a:pt x="4" y="41"/>
                  </a:moveTo>
                  <a:cubicBezTo>
                    <a:pt x="0" y="38"/>
                    <a:pt x="0" y="34"/>
                    <a:pt x="4" y="32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9" y="0"/>
                    <a:pt x="66" y="0"/>
                    <a:pt x="70" y="3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33" y="39"/>
                    <a:pt x="133" y="43"/>
                    <a:pt x="129" y="45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4" y="77"/>
                    <a:pt x="67" y="77"/>
                    <a:pt x="62" y="74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7" name="Freeform 90">
              <a:extLst>
                <a:ext uri="{FF2B5EF4-FFF2-40B4-BE49-F238E27FC236}">
                  <a16:creationId xmlns:a16="http://schemas.microsoft.com/office/drawing/2014/main" id="{97CED4ED-DD4B-4321-A255-EBE1761FC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8687" y="7808860"/>
              <a:ext cx="269875" cy="153988"/>
            </a:xfrm>
            <a:custGeom>
              <a:avLst/>
              <a:gdLst>
                <a:gd name="T0" fmla="*/ 4 w 98"/>
                <a:gd name="T1" fmla="*/ 40 h 56"/>
                <a:gd name="T2" fmla="*/ 4 w 98"/>
                <a:gd name="T3" fmla="*/ 31 h 56"/>
                <a:gd name="T4" fmla="*/ 55 w 98"/>
                <a:gd name="T5" fmla="*/ 2 h 56"/>
                <a:gd name="T6" fmla="*/ 70 w 98"/>
                <a:gd name="T7" fmla="*/ 2 h 56"/>
                <a:gd name="T8" fmla="*/ 93 w 98"/>
                <a:gd name="T9" fmla="*/ 15 h 56"/>
                <a:gd name="T10" fmla="*/ 93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4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4" y="40"/>
                  </a:moveTo>
                  <a:cubicBezTo>
                    <a:pt x="0" y="38"/>
                    <a:pt x="0" y="34"/>
                    <a:pt x="4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0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3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8" y="56"/>
                    <a:pt x="31" y="56"/>
                    <a:pt x="27" y="53"/>
                  </a:cubicBezTo>
                  <a:lnTo>
                    <a:pt x="4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8" name="Freeform 91">
              <a:extLst>
                <a:ext uri="{FF2B5EF4-FFF2-40B4-BE49-F238E27FC236}">
                  <a16:creationId xmlns:a16="http://schemas.microsoft.com/office/drawing/2014/main" id="{9F433EAB-7E28-47EF-A60F-66D60152C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6562" y="6770635"/>
              <a:ext cx="92075" cy="52388"/>
            </a:xfrm>
            <a:custGeom>
              <a:avLst/>
              <a:gdLst>
                <a:gd name="T0" fmla="*/ 27 w 33"/>
                <a:gd name="T1" fmla="*/ 16 h 19"/>
                <a:gd name="T2" fmla="*/ 6 w 33"/>
                <a:gd name="T3" fmla="*/ 16 h 19"/>
                <a:gd name="T4" fmla="*/ 6 w 33"/>
                <a:gd name="T5" fmla="*/ 3 h 19"/>
                <a:gd name="T6" fmla="*/ 27 w 33"/>
                <a:gd name="T7" fmla="*/ 3 h 19"/>
                <a:gd name="T8" fmla="*/ 27 w 33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7" y="16"/>
                  </a:moveTo>
                  <a:cubicBezTo>
                    <a:pt x="21" y="19"/>
                    <a:pt x="12" y="19"/>
                    <a:pt x="6" y="16"/>
                  </a:cubicBezTo>
                  <a:cubicBezTo>
                    <a:pt x="0" y="12"/>
                    <a:pt x="0" y="7"/>
                    <a:pt x="6" y="3"/>
                  </a:cubicBezTo>
                  <a:cubicBezTo>
                    <a:pt x="12" y="0"/>
                    <a:pt x="21" y="0"/>
                    <a:pt x="27" y="3"/>
                  </a:cubicBezTo>
                  <a:cubicBezTo>
                    <a:pt x="33" y="7"/>
                    <a:pt x="33" y="12"/>
                    <a:pt x="27" y="16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9" name="Freeform 92">
              <a:extLst>
                <a:ext uri="{FF2B5EF4-FFF2-40B4-BE49-F238E27FC236}">
                  <a16:creationId xmlns:a16="http://schemas.microsoft.com/office/drawing/2014/main" id="{1DA3D218-801F-4942-801B-5F5015889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7124" y="8258123"/>
              <a:ext cx="1968500" cy="715963"/>
            </a:xfrm>
            <a:custGeom>
              <a:avLst/>
              <a:gdLst>
                <a:gd name="T0" fmla="*/ 1240 w 1240"/>
                <a:gd name="T1" fmla="*/ 275 h 451"/>
                <a:gd name="T2" fmla="*/ 1220 w 1240"/>
                <a:gd name="T3" fmla="*/ 286 h 451"/>
                <a:gd name="T4" fmla="*/ 1220 w 1240"/>
                <a:gd name="T5" fmla="*/ 286 h 451"/>
                <a:gd name="T6" fmla="*/ 763 w 1240"/>
                <a:gd name="T7" fmla="*/ 23 h 451"/>
                <a:gd name="T8" fmla="*/ 19 w 1240"/>
                <a:gd name="T9" fmla="*/ 451 h 451"/>
                <a:gd name="T10" fmla="*/ 0 w 1240"/>
                <a:gd name="T11" fmla="*/ 440 h 451"/>
                <a:gd name="T12" fmla="*/ 763 w 1240"/>
                <a:gd name="T13" fmla="*/ 0 h 451"/>
                <a:gd name="T14" fmla="*/ 1240 w 1240"/>
                <a:gd name="T15" fmla="*/ 27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0" h="451">
                  <a:moveTo>
                    <a:pt x="1240" y="275"/>
                  </a:moveTo>
                  <a:lnTo>
                    <a:pt x="1220" y="286"/>
                  </a:lnTo>
                  <a:lnTo>
                    <a:pt x="1220" y="286"/>
                  </a:lnTo>
                  <a:lnTo>
                    <a:pt x="763" y="23"/>
                  </a:lnTo>
                  <a:lnTo>
                    <a:pt x="19" y="451"/>
                  </a:lnTo>
                  <a:lnTo>
                    <a:pt x="0" y="440"/>
                  </a:lnTo>
                  <a:lnTo>
                    <a:pt x="763" y="0"/>
                  </a:lnTo>
                  <a:lnTo>
                    <a:pt x="1240" y="27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0" name="Freeform 93">
              <a:extLst>
                <a:ext uri="{FF2B5EF4-FFF2-40B4-BE49-F238E27FC236}">
                  <a16:creationId xmlns:a16="http://schemas.microsoft.com/office/drawing/2014/main" id="{43306C26-FB53-4FF7-92CA-A48EA4384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7287" y="8294635"/>
              <a:ext cx="1906588" cy="1098550"/>
            </a:xfrm>
            <a:custGeom>
              <a:avLst/>
              <a:gdLst>
                <a:gd name="T0" fmla="*/ 1201 w 1201"/>
                <a:gd name="T1" fmla="*/ 263 h 692"/>
                <a:gd name="T2" fmla="*/ 457 w 1201"/>
                <a:gd name="T3" fmla="*/ 692 h 692"/>
                <a:gd name="T4" fmla="*/ 0 w 1201"/>
                <a:gd name="T5" fmla="*/ 428 h 692"/>
                <a:gd name="T6" fmla="*/ 744 w 1201"/>
                <a:gd name="T7" fmla="*/ 0 h 692"/>
                <a:gd name="T8" fmla="*/ 1201 w 1201"/>
                <a:gd name="T9" fmla="*/ 26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692">
                  <a:moveTo>
                    <a:pt x="1201" y="263"/>
                  </a:moveTo>
                  <a:lnTo>
                    <a:pt x="457" y="692"/>
                  </a:lnTo>
                  <a:lnTo>
                    <a:pt x="0" y="428"/>
                  </a:lnTo>
                  <a:lnTo>
                    <a:pt x="744" y="0"/>
                  </a:lnTo>
                  <a:lnTo>
                    <a:pt x="1201" y="26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1" name="Freeform 94">
              <a:extLst>
                <a:ext uri="{FF2B5EF4-FFF2-40B4-BE49-F238E27FC236}">
                  <a16:creationId xmlns:a16="http://schemas.microsoft.com/office/drawing/2014/main" id="{BC9AD0B7-0660-4F43-BE2F-0EA4CC0CC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3437" y="8131123"/>
              <a:ext cx="5797550" cy="2025650"/>
            </a:xfrm>
            <a:custGeom>
              <a:avLst/>
              <a:gdLst>
                <a:gd name="T0" fmla="*/ 2101 w 2101"/>
                <a:gd name="T1" fmla="*/ 0 h 733"/>
                <a:gd name="T2" fmla="*/ 2101 w 2101"/>
                <a:gd name="T3" fmla="*/ 30 h 733"/>
                <a:gd name="T4" fmla="*/ 2065 w 2101"/>
                <a:gd name="T5" fmla="*/ 92 h 733"/>
                <a:gd name="T6" fmla="*/ 1021 w 2101"/>
                <a:gd name="T7" fmla="*/ 695 h 733"/>
                <a:gd name="T8" fmla="*/ 810 w 2101"/>
                <a:gd name="T9" fmla="*/ 695 h 733"/>
                <a:gd name="T10" fmla="*/ 0 w 2101"/>
                <a:gd name="T11" fmla="*/ 228 h 733"/>
                <a:gd name="T12" fmla="*/ 0 w 2101"/>
                <a:gd name="T13" fmla="*/ 198 h 733"/>
                <a:gd name="T14" fmla="*/ 26 w 2101"/>
                <a:gd name="T15" fmla="*/ 213 h 733"/>
                <a:gd name="T16" fmla="*/ 810 w 2101"/>
                <a:gd name="T17" fmla="*/ 665 h 733"/>
                <a:gd name="T18" fmla="*/ 1021 w 2101"/>
                <a:gd name="T19" fmla="*/ 665 h 733"/>
                <a:gd name="T20" fmla="*/ 2065 w 2101"/>
                <a:gd name="T21" fmla="*/ 62 h 733"/>
                <a:gd name="T22" fmla="*/ 2099 w 2101"/>
                <a:gd name="T23" fmla="*/ 15 h 733"/>
                <a:gd name="T24" fmla="*/ 2101 w 2101"/>
                <a:gd name="T2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1" h="733">
                  <a:moveTo>
                    <a:pt x="2101" y="0"/>
                  </a:moveTo>
                  <a:cubicBezTo>
                    <a:pt x="2101" y="30"/>
                    <a:pt x="2101" y="30"/>
                    <a:pt x="2101" y="30"/>
                  </a:cubicBezTo>
                  <a:cubicBezTo>
                    <a:pt x="2101" y="54"/>
                    <a:pt x="2089" y="78"/>
                    <a:pt x="2065" y="92"/>
                  </a:cubicBezTo>
                  <a:cubicBezTo>
                    <a:pt x="1021" y="695"/>
                    <a:pt x="1021" y="695"/>
                    <a:pt x="1021" y="695"/>
                  </a:cubicBezTo>
                  <a:cubicBezTo>
                    <a:pt x="955" y="733"/>
                    <a:pt x="875" y="733"/>
                    <a:pt x="810" y="695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810" y="665"/>
                    <a:pt x="810" y="665"/>
                    <a:pt x="810" y="665"/>
                  </a:cubicBezTo>
                  <a:cubicBezTo>
                    <a:pt x="875" y="703"/>
                    <a:pt x="955" y="703"/>
                    <a:pt x="1021" y="665"/>
                  </a:cubicBezTo>
                  <a:cubicBezTo>
                    <a:pt x="2065" y="62"/>
                    <a:pt x="2065" y="62"/>
                    <a:pt x="2065" y="62"/>
                  </a:cubicBezTo>
                  <a:cubicBezTo>
                    <a:pt x="2084" y="51"/>
                    <a:pt x="2096" y="34"/>
                    <a:pt x="2099" y="15"/>
                  </a:cubicBezTo>
                  <a:cubicBezTo>
                    <a:pt x="2100" y="10"/>
                    <a:pt x="2101" y="5"/>
                    <a:pt x="2101" y="0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B24040F7-F831-4F41-B084-D065025F7A67}"/>
              </a:ext>
            </a:extLst>
          </p:cNvPr>
          <p:cNvGrpSpPr/>
          <p:nvPr/>
        </p:nvGrpSpPr>
        <p:grpSpPr>
          <a:xfrm>
            <a:off x="17506387" y="4050426"/>
            <a:ext cx="2298700" cy="1370013"/>
            <a:chOff x="17506387" y="5621285"/>
            <a:chExt cx="2298700" cy="1370013"/>
          </a:xfrm>
        </p:grpSpPr>
        <p:sp>
          <p:nvSpPr>
            <p:cNvPr id="182" name="Freeform 95">
              <a:extLst>
                <a:ext uri="{FF2B5EF4-FFF2-40B4-BE49-F238E27FC236}">
                  <a16:creationId xmlns:a16="http://schemas.microsoft.com/office/drawing/2014/main" id="{6C1A0A67-1FDA-4FFB-9C7C-23F969EF4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6387" y="5662560"/>
              <a:ext cx="2298700" cy="1328738"/>
            </a:xfrm>
            <a:custGeom>
              <a:avLst/>
              <a:gdLst>
                <a:gd name="T0" fmla="*/ 800 w 833"/>
                <a:gd name="T1" fmla="*/ 356 h 481"/>
                <a:gd name="T2" fmla="*/ 600 w 833"/>
                <a:gd name="T3" fmla="*/ 468 h 481"/>
                <a:gd name="T4" fmla="*/ 516 w 833"/>
                <a:gd name="T5" fmla="*/ 468 h 481"/>
                <a:gd name="T6" fmla="*/ 31 w 833"/>
                <a:gd name="T7" fmla="*/ 188 h 481"/>
                <a:gd name="T8" fmla="*/ 29 w 833"/>
                <a:gd name="T9" fmla="*/ 126 h 481"/>
                <a:gd name="T10" fmla="*/ 225 w 833"/>
                <a:gd name="T11" fmla="*/ 13 h 481"/>
                <a:gd name="T12" fmla="*/ 308 w 833"/>
                <a:gd name="T13" fmla="*/ 17 h 481"/>
                <a:gd name="T14" fmla="*/ 799 w 833"/>
                <a:gd name="T15" fmla="*/ 295 h 481"/>
                <a:gd name="T16" fmla="*/ 800 w 833"/>
                <a:gd name="T17" fmla="*/ 356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1">
                  <a:moveTo>
                    <a:pt x="800" y="356"/>
                  </a:moveTo>
                  <a:cubicBezTo>
                    <a:pt x="600" y="468"/>
                    <a:pt x="600" y="468"/>
                    <a:pt x="600" y="468"/>
                  </a:cubicBezTo>
                  <a:cubicBezTo>
                    <a:pt x="577" y="481"/>
                    <a:pt x="539" y="481"/>
                    <a:pt x="516" y="46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" y="172"/>
                    <a:pt x="0" y="143"/>
                    <a:pt x="29" y="126"/>
                  </a:cubicBezTo>
                  <a:cubicBezTo>
                    <a:pt x="225" y="13"/>
                    <a:pt x="225" y="13"/>
                    <a:pt x="225" y="13"/>
                  </a:cubicBezTo>
                  <a:cubicBezTo>
                    <a:pt x="248" y="0"/>
                    <a:pt x="285" y="3"/>
                    <a:pt x="308" y="17"/>
                  </a:cubicBezTo>
                  <a:cubicBezTo>
                    <a:pt x="799" y="295"/>
                    <a:pt x="799" y="295"/>
                    <a:pt x="799" y="295"/>
                  </a:cubicBezTo>
                  <a:cubicBezTo>
                    <a:pt x="809" y="302"/>
                    <a:pt x="833" y="335"/>
                    <a:pt x="800" y="356"/>
                  </a:cubicBezTo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3" name="Freeform 96">
              <a:extLst>
                <a:ext uri="{FF2B5EF4-FFF2-40B4-BE49-F238E27FC236}">
                  <a16:creationId xmlns:a16="http://schemas.microsoft.com/office/drawing/2014/main" id="{C43F0765-B4F8-4F79-87A7-E7AAD2314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6387" y="5626048"/>
              <a:ext cx="2298700" cy="1331913"/>
            </a:xfrm>
            <a:custGeom>
              <a:avLst/>
              <a:gdLst>
                <a:gd name="T0" fmla="*/ 800 w 833"/>
                <a:gd name="T1" fmla="*/ 357 h 482"/>
                <a:gd name="T2" fmla="*/ 600 w 833"/>
                <a:gd name="T3" fmla="*/ 468 h 482"/>
                <a:gd name="T4" fmla="*/ 516 w 833"/>
                <a:gd name="T5" fmla="*/ 468 h 482"/>
                <a:gd name="T6" fmla="*/ 31 w 833"/>
                <a:gd name="T7" fmla="*/ 188 h 482"/>
                <a:gd name="T8" fmla="*/ 29 w 833"/>
                <a:gd name="T9" fmla="*/ 126 h 482"/>
                <a:gd name="T10" fmla="*/ 225 w 833"/>
                <a:gd name="T11" fmla="*/ 14 h 482"/>
                <a:gd name="T12" fmla="*/ 308 w 833"/>
                <a:gd name="T13" fmla="*/ 17 h 482"/>
                <a:gd name="T14" fmla="*/ 799 w 833"/>
                <a:gd name="T15" fmla="*/ 296 h 482"/>
                <a:gd name="T16" fmla="*/ 800 w 833"/>
                <a:gd name="T17" fmla="*/ 35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3" h="482">
                  <a:moveTo>
                    <a:pt x="800" y="357"/>
                  </a:moveTo>
                  <a:cubicBezTo>
                    <a:pt x="600" y="468"/>
                    <a:pt x="600" y="468"/>
                    <a:pt x="600" y="468"/>
                  </a:cubicBezTo>
                  <a:cubicBezTo>
                    <a:pt x="577" y="482"/>
                    <a:pt x="539" y="482"/>
                    <a:pt x="516" y="46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" y="172"/>
                    <a:pt x="0" y="144"/>
                    <a:pt x="29" y="126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48" y="0"/>
                    <a:pt x="285" y="4"/>
                    <a:pt x="308" y="17"/>
                  </a:cubicBezTo>
                  <a:cubicBezTo>
                    <a:pt x="799" y="296"/>
                    <a:pt x="799" y="296"/>
                    <a:pt x="799" y="296"/>
                  </a:cubicBezTo>
                  <a:cubicBezTo>
                    <a:pt x="809" y="302"/>
                    <a:pt x="833" y="336"/>
                    <a:pt x="800" y="357"/>
                  </a:cubicBezTo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4" name="Freeform 97">
              <a:extLst>
                <a:ext uri="{FF2B5EF4-FFF2-40B4-BE49-F238E27FC236}">
                  <a16:creationId xmlns:a16="http://schemas.microsoft.com/office/drawing/2014/main" id="{FB44325D-90C7-4FA0-8327-6ABAD0F86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0999" y="5648273"/>
              <a:ext cx="2130425" cy="1228725"/>
            </a:xfrm>
            <a:custGeom>
              <a:avLst/>
              <a:gdLst>
                <a:gd name="T0" fmla="*/ 189 w 772"/>
                <a:gd name="T1" fmla="*/ 29 h 445"/>
                <a:gd name="T2" fmla="*/ 191 w 772"/>
                <a:gd name="T3" fmla="*/ 31 h 445"/>
                <a:gd name="T4" fmla="*/ 191 w 772"/>
                <a:gd name="T5" fmla="*/ 45 h 445"/>
                <a:gd name="T6" fmla="*/ 80 w 772"/>
                <a:gd name="T7" fmla="*/ 110 h 445"/>
                <a:gd name="T8" fmla="*/ 54 w 772"/>
                <a:gd name="T9" fmla="*/ 110 h 445"/>
                <a:gd name="T10" fmla="*/ 52 w 772"/>
                <a:gd name="T11" fmla="*/ 109 h 445"/>
                <a:gd name="T12" fmla="*/ 39 w 772"/>
                <a:gd name="T13" fmla="*/ 109 h 445"/>
                <a:gd name="T14" fmla="*/ 15 w 772"/>
                <a:gd name="T15" fmla="*/ 122 h 445"/>
                <a:gd name="T16" fmla="*/ 15 w 772"/>
                <a:gd name="T17" fmla="*/ 154 h 445"/>
                <a:gd name="T18" fmla="*/ 504 w 772"/>
                <a:gd name="T19" fmla="*/ 436 h 445"/>
                <a:gd name="T20" fmla="*/ 559 w 772"/>
                <a:gd name="T21" fmla="*/ 436 h 445"/>
                <a:gd name="T22" fmla="*/ 756 w 772"/>
                <a:gd name="T23" fmla="*/ 322 h 445"/>
                <a:gd name="T24" fmla="*/ 756 w 772"/>
                <a:gd name="T25" fmla="*/ 291 h 445"/>
                <a:gd name="T26" fmla="*/ 267 w 772"/>
                <a:gd name="T27" fmla="*/ 8 h 445"/>
                <a:gd name="T28" fmla="*/ 213 w 772"/>
                <a:gd name="T29" fmla="*/ 8 h 445"/>
                <a:gd name="T30" fmla="*/ 189 w 772"/>
                <a:gd name="T31" fmla="*/ 22 h 445"/>
                <a:gd name="T32" fmla="*/ 189 w 772"/>
                <a:gd name="T33" fmla="*/ 2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2" h="445">
                  <a:moveTo>
                    <a:pt x="189" y="29"/>
                  </a:moveTo>
                  <a:cubicBezTo>
                    <a:pt x="191" y="31"/>
                    <a:pt x="191" y="31"/>
                    <a:pt x="191" y="31"/>
                  </a:cubicBezTo>
                  <a:cubicBezTo>
                    <a:pt x="198" y="35"/>
                    <a:pt x="198" y="41"/>
                    <a:pt x="191" y="45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2" y="114"/>
                    <a:pt x="61" y="114"/>
                    <a:pt x="54" y="110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48" y="107"/>
                    <a:pt x="43" y="107"/>
                    <a:pt x="39" y="109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0" y="131"/>
                    <a:pt x="0" y="145"/>
                    <a:pt x="15" y="154"/>
                  </a:cubicBezTo>
                  <a:cubicBezTo>
                    <a:pt x="504" y="436"/>
                    <a:pt x="504" y="436"/>
                    <a:pt x="504" y="436"/>
                  </a:cubicBezTo>
                  <a:cubicBezTo>
                    <a:pt x="520" y="445"/>
                    <a:pt x="544" y="445"/>
                    <a:pt x="559" y="436"/>
                  </a:cubicBezTo>
                  <a:cubicBezTo>
                    <a:pt x="756" y="322"/>
                    <a:pt x="756" y="322"/>
                    <a:pt x="756" y="322"/>
                  </a:cubicBezTo>
                  <a:cubicBezTo>
                    <a:pt x="772" y="314"/>
                    <a:pt x="772" y="299"/>
                    <a:pt x="756" y="291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52" y="0"/>
                    <a:pt x="228" y="0"/>
                    <a:pt x="213" y="8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5" y="24"/>
                    <a:pt x="185" y="27"/>
                    <a:pt x="189" y="29"/>
                  </a:cubicBezTo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5" name="Freeform 98">
              <a:extLst>
                <a:ext uri="{FF2B5EF4-FFF2-40B4-BE49-F238E27FC236}">
                  <a16:creationId xmlns:a16="http://schemas.microsoft.com/office/drawing/2014/main" id="{EFD4A7F8-CE4B-41EB-95C4-0943C1222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39724" y="5621285"/>
              <a:ext cx="2217738" cy="1281113"/>
            </a:xfrm>
            <a:custGeom>
              <a:avLst/>
              <a:gdLst>
                <a:gd name="T0" fmla="*/ 220 w 804"/>
                <a:gd name="T1" fmla="*/ 11 h 464"/>
                <a:gd name="T2" fmla="*/ 19 w 804"/>
                <a:gd name="T3" fmla="*/ 127 h 464"/>
                <a:gd name="T4" fmla="*/ 19 w 804"/>
                <a:gd name="T5" fmla="*/ 168 h 464"/>
                <a:gd name="T6" fmla="*/ 513 w 804"/>
                <a:gd name="T7" fmla="*/ 453 h 464"/>
                <a:gd name="T8" fmla="*/ 583 w 804"/>
                <a:gd name="T9" fmla="*/ 453 h 464"/>
                <a:gd name="T10" fmla="*/ 784 w 804"/>
                <a:gd name="T11" fmla="*/ 337 h 464"/>
                <a:gd name="T12" fmla="*/ 784 w 804"/>
                <a:gd name="T13" fmla="*/ 296 h 464"/>
                <a:gd name="T14" fmla="*/ 291 w 804"/>
                <a:gd name="T15" fmla="*/ 11 h 464"/>
                <a:gd name="T16" fmla="*/ 220 w 804"/>
                <a:gd name="T17" fmla="*/ 11 h 464"/>
                <a:gd name="T18" fmla="*/ 771 w 804"/>
                <a:gd name="T19" fmla="*/ 301 h 464"/>
                <a:gd name="T20" fmla="*/ 771 w 804"/>
                <a:gd name="T21" fmla="*/ 332 h 464"/>
                <a:gd name="T22" fmla="*/ 574 w 804"/>
                <a:gd name="T23" fmla="*/ 446 h 464"/>
                <a:gd name="T24" fmla="*/ 519 w 804"/>
                <a:gd name="T25" fmla="*/ 446 h 464"/>
                <a:gd name="T26" fmla="*/ 30 w 804"/>
                <a:gd name="T27" fmla="*/ 164 h 464"/>
                <a:gd name="T28" fmla="*/ 30 w 804"/>
                <a:gd name="T29" fmla="*/ 132 h 464"/>
                <a:gd name="T30" fmla="*/ 54 w 804"/>
                <a:gd name="T31" fmla="*/ 118 h 464"/>
                <a:gd name="T32" fmla="*/ 67 w 804"/>
                <a:gd name="T33" fmla="*/ 118 h 464"/>
                <a:gd name="T34" fmla="*/ 69 w 804"/>
                <a:gd name="T35" fmla="*/ 120 h 464"/>
                <a:gd name="T36" fmla="*/ 95 w 804"/>
                <a:gd name="T37" fmla="*/ 120 h 464"/>
                <a:gd name="T38" fmla="*/ 206 w 804"/>
                <a:gd name="T39" fmla="*/ 55 h 464"/>
                <a:gd name="T40" fmla="*/ 206 w 804"/>
                <a:gd name="T41" fmla="*/ 40 h 464"/>
                <a:gd name="T42" fmla="*/ 204 w 804"/>
                <a:gd name="T43" fmla="*/ 39 h 464"/>
                <a:gd name="T44" fmla="*/ 204 w 804"/>
                <a:gd name="T45" fmla="*/ 32 h 464"/>
                <a:gd name="T46" fmla="*/ 228 w 804"/>
                <a:gd name="T47" fmla="*/ 18 h 464"/>
                <a:gd name="T48" fmla="*/ 282 w 804"/>
                <a:gd name="T49" fmla="*/ 18 h 464"/>
                <a:gd name="T50" fmla="*/ 771 w 804"/>
                <a:gd name="T51" fmla="*/ 301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4" h="464">
                  <a:moveTo>
                    <a:pt x="220" y="11"/>
                  </a:moveTo>
                  <a:cubicBezTo>
                    <a:pt x="19" y="127"/>
                    <a:pt x="19" y="127"/>
                    <a:pt x="19" y="127"/>
                  </a:cubicBezTo>
                  <a:cubicBezTo>
                    <a:pt x="0" y="139"/>
                    <a:pt x="0" y="157"/>
                    <a:pt x="19" y="168"/>
                  </a:cubicBezTo>
                  <a:cubicBezTo>
                    <a:pt x="513" y="453"/>
                    <a:pt x="513" y="453"/>
                    <a:pt x="513" y="453"/>
                  </a:cubicBezTo>
                  <a:cubicBezTo>
                    <a:pt x="532" y="464"/>
                    <a:pt x="564" y="464"/>
                    <a:pt x="583" y="453"/>
                  </a:cubicBezTo>
                  <a:cubicBezTo>
                    <a:pt x="784" y="337"/>
                    <a:pt x="784" y="337"/>
                    <a:pt x="784" y="337"/>
                  </a:cubicBezTo>
                  <a:cubicBezTo>
                    <a:pt x="804" y="326"/>
                    <a:pt x="804" y="308"/>
                    <a:pt x="784" y="296"/>
                  </a:cubicBezTo>
                  <a:cubicBezTo>
                    <a:pt x="291" y="11"/>
                    <a:pt x="291" y="11"/>
                    <a:pt x="291" y="11"/>
                  </a:cubicBezTo>
                  <a:cubicBezTo>
                    <a:pt x="271" y="0"/>
                    <a:pt x="240" y="0"/>
                    <a:pt x="220" y="11"/>
                  </a:cubicBezTo>
                  <a:moveTo>
                    <a:pt x="771" y="301"/>
                  </a:moveTo>
                  <a:cubicBezTo>
                    <a:pt x="786" y="309"/>
                    <a:pt x="786" y="324"/>
                    <a:pt x="771" y="332"/>
                  </a:cubicBezTo>
                  <a:cubicBezTo>
                    <a:pt x="574" y="446"/>
                    <a:pt x="574" y="446"/>
                    <a:pt x="574" y="446"/>
                  </a:cubicBezTo>
                  <a:cubicBezTo>
                    <a:pt x="559" y="455"/>
                    <a:pt x="535" y="455"/>
                    <a:pt x="519" y="446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15" y="155"/>
                    <a:pt x="15" y="141"/>
                    <a:pt x="30" y="132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8" y="116"/>
                    <a:pt x="63" y="116"/>
                    <a:pt x="67" y="11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76" y="124"/>
                    <a:pt x="87" y="124"/>
                    <a:pt x="95" y="120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13" y="51"/>
                    <a:pt x="213" y="45"/>
                    <a:pt x="206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0" y="37"/>
                    <a:pt x="200" y="34"/>
                    <a:pt x="204" y="32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43" y="10"/>
                    <a:pt x="267" y="10"/>
                    <a:pt x="282" y="18"/>
                  </a:cubicBezTo>
                  <a:cubicBezTo>
                    <a:pt x="771" y="301"/>
                    <a:pt x="771" y="301"/>
                    <a:pt x="771" y="30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2FAAB686-D341-4F29-9EE6-A9B2E695B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1987" y="5808610"/>
              <a:ext cx="114300" cy="66675"/>
            </a:xfrm>
            <a:custGeom>
              <a:avLst/>
              <a:gdLst>
                <a:gd name="T0" fmla="*/ 39 w 41"/>
                <a:gd name="T1" fmla="*/ 5 h 24"/>
                <a:gd name="T2" fmla="*/ 7 w 41"/>
                <a:gd name="T3" fmla="*/ 23 h 24"/>
                <a:gd name="T4" fmla="*/ 2 w 41"/>
                <a:gd name="T5" fmla="*/ 23 h 24"/>
                <a:gd name="T6" fmla="*/ 1 w 41"/>
                <a:gd name="T7" fmla="*/ 20 h 24"/>
                <a:gd name="T8" fmla="*/ 33 w 41"/>
                <a:gd name="T9" fmla="*/ 1 h 24"/>
                <a:gd name="T10" fmla="*/ 39 w 41"/>
                <a:gd name="T11" fmla="*/ 1 h 24"/>
                <a:gd name="T12" fmla="*/ 39 w 41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4">
                  <a:moveTo>
                    <a:pt x="39" y="5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3" y="24"/>
                    <a:pt x="2" y="23"/>
                  </a:cubicBezTo>
                  <a:cubicBezTo>
                    <a:pt x="0" y="22"/>
                    <a:pt x="0" y="20"/>
                    <a:pt x="1" y="2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1"/>
                    <a:pt x="39" y="1"/>
                  </a:cubicBezTo>
                  <a:cubicBezTo>
                    <a:pt x="40" y="2"/>
                    <a:pt x="41" y="4"/>
                    <a:pt x="39" y="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427725A2-0406-4733-8B03-4103BD6A4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1049" y="5781623"/>
              <a:ext cx="44450" cy="23813"/>
            </a:xfrm>
            <a:custGeom>
              <a:avLst/>
              <a:gdLst>
                <a:gd name="T0" fmla="*/ 13 w 16"/>
                <a:gd name="T1" fmla="*/ 1 h 9"/>
                <a:gd name="T2" fmla="*/ 13 w 16"/>
                <a:gd name="T3" fmla="*/ 7 h 9"/>
                <a:gd name="T4" fmla="*/ 3 w 16"/>
                <a:gd name="T5" fmla="*/ 7 h 9"/>
                <a:gd name="T6" fmla="*/ 3 w 16"/>
                <a:gd name="T7" fmla="*/ 1 h 9"/>
                <a:gd name="T8" fmla="*/ 13 w 1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3" y="1"/>
                  </a:moveTo>
                  <a:cubicBezTo>
                    <a:pt x="16" y="3"/>
                    <a:pt x="16" y="6"/>
                    <a:pt x="13" y="7"/>
                  </a:cubicBezTo>
                  <a:cubicBezTo>
                    <a:pt x="10" y="9"/>
                    <a:pt x="6" y="9"/>
                    <a:pt x="3" y="7"/>
                  </a:cubicBezTo>
                  <a:cubicBezTo>
                    <a:pt x="0" y="6"/>
                    <a:pt x="0" y="3"/>
                    <a:pt x="3" y="1"/>
                  </a:cubicBezTo>
                  <a:cubicBezTo>
                    <a:pt x="6" y="0"/>
                    <a:pt x="10" y="0"/>
                    <a:pt x="13" y="1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8" name="Freeform 101">
              <a:extLst>
                <a:ext uri="{FF2B5EF4-FFF2-40B4-BE49-F238E27FC236}">
                  <a16:creationId xmlns:a16="http://schemas.microsoft.com/office/drawing/2014/main" id="{0DFB7A01-9B84-48AE-B08F-7332D8858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71487" y="6156273"/>
              <a:ext cx="36513" cy="31750"/>
            </a:xfrm>
            <a:custGeom>
              <a:avLst/>
              <a:gdLst>
                <a:gd name="T0" fmla="*/ 11 w 13"/>
                <a:gd name="T1" fmla="*/ 11 h 11"/>
                <a:gd name="T2" fmla="*/ 2 w 13"/>
                <a:gd name="T3" fmla="*/ 5 h 11"/>
                <a:gd name="T4" fmla="*/ 0 w 13"/>
                <a:gd name="T5" fmla="*/ 2 h 11"/>
                <a:gd name="T6" fmla="*/ 2 w 13"/>
                <a:gd name="T7" fmla="*/ 0 h 11"/>
                <a:gd name="T8" fmla="*/ 11 w 13"/>
                <a:gd name="T9" fmla="*/ 6 h 11"/>
                <a:gd name="T10" fmla="*/ 13 w 13"/>
                <a:gd name="T11" fmla="*/ 9 h 11"/>
                <a:gd name="T12" fmla="*/ 11 w 1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1" y="1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8"/>
                    <a:pt x="13" y="9"/>
                  </a:cubicBezTo>
                  <a:cubicBezTo>
                    <a:pt x="13" y="11"/>
                    <a:pt x="12" y="11"/>
                    <a:pt x="11" y="1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9" name="Freeform 102">
              <a:extLst>
                <a:ext uri="{FF2B5EF4-FFF2-40B4-BE49-F238E27FC236}">
                  <a16:creationId xmlns:a16="http://schemas.microsoft.com/office/drawing/2014/main" id="{0DE175CE-6EC7-4637-94AF-CA96668F4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9099" y="6107060"/>
              <a:ext cx="20638" cy="66675"/>
            </a:xfrm>
            <a:custGeom>
              <a:avLst/>
              <a:gdLst>
                <a:gd name="T0" fmla="*/ 7 w 7"/>
                <a:gd name="T1" fmla="*/ 24 h 24"/>
                <a:gd name="T2" fmla="*/ 2 w 7"/>
                <a:gd name="T3" fmla="*/ 21 h 24"/>
                <a:gd name="T4" fmla="*/ 3 w 7"/>
                <a:gd name="T5" fmla="*/ 0 h 24"/>
                <a:gd name="T6" fmla="*/ 7 w 7"/>
                <a:gd name="T7" fmla="*/ 2 h 24"/>
                <a:gd name="T8" fmla="*/ 7 w 7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4">
                  <a:moveTo>
                    <a:pt x="7" y="24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0" y="15"/>
                    <a:pt x="1" y="5"/>
                    <a:pt x="3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8"/>
                    <a:pt x="5" y="18"/>
                    <a:pt x="7" y="24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0" name="Freeform 103">
              <a:extLst>
                <a:ext uri="{FF2B5EF4-FFF2-40B4-BE49-F238E27FC236}">
                  <a16:creationId xmlns:a16="http://schemas.microsoft.com/office/drawing/2014/main" id="{0023F4B2-D07B-4A10-B13B-61922DE00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9437" y="6218185"/>
              <a:ext cx="74613" cy="60325"/>
            </a:xfrm>
            <a:custGeom>
              <a:avLst/>
              <a:gdLst>
                <a:gd name="T0" fmla="*/ 25 w 27"/>
                <a:gd name="T1" fmla="*/ 21 h 22"/>
                <a:gd name="T2" fmla="*/ 2 w 27"/>
                <a:gd name="T3" fmla="*/ 8 h 22"/>
                <a:gd name="T4" fmla="*/ 0 w 27"/>
                <a:gd name="T5" fmla="*/ 3 h 22"/>
                <a:gd name="T6" fmla="*/ 2 w 27"/>
                <a:gd name="T7" fmla="*/ 1 h 22"/>
                <a:gd name="T8" fmla="*/ 25 w 27"/>
                <a:gd name="T9" fmla="*/ 14 h 22"/>
                <a:gd name="T10" fmla="*/ 27 w 27"/>
                <a:gd name="T11" fmla="*/ 19 h 22"/>
                <a:gd name="T12" fmla="*/ 25 w 27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2">
                  <a:moveTo>
                    <a:pt x="25" y="21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5"/>
                    <a:pt x="27" y="17"/>
                    <a:pt x="27" y="19"/>
                  </a:cubicBezTo>
                  <a:cubicBezTo>
                    <a:pt x="27" y="21"/>
                    <a:pt x="26" y="22"/>
                    <a:pt x="25" y="2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1" name="Freeform 104">
              <a:extLst>
                <a:ext uri="{FF2B5EF4-FFF2-40B4-BE49-F238E27FC236}">
                  <a16:creationId xmlns:a16="http://schemas.microsoft.com/office/drawing/2014/main" id="{32A0703F-BD3D-4522-8965-75D3E676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1512" y="6270573"/>
              <a:ext cx="76200" cy="60325"/>
            </a:xfrm>
            <a:custGeom>
              <a:avLst/>
              <a:gdLst>
                <a:gd name="T0" fmla="*/ 25 w 28"/>
                <a:gd name="T1" fmla="*/ 21 h 22"/>
                <a:gd name="T2" fmla="*/ 3 w 28"/>
                <a:gd name="T3" fmla="*/ 8 h 22"/>
                <a:gd name="T4" fmla="*/ 0 w 28"/>
                <a:gd name="T5" fmla="*/ 3 h 22"/>
                <a:gd name="T6" fmla="*/ 0 w 28"/>
                <a:gd name="T7" fmla="*/ 3 h 22"/>
                <a:gd name="T8" fmla="*/ 3 w 28"/>
                <a:gd name="T9" fmla="*/ 1 h 22"/>
                <a:gd name="T10" fmla="*/ 25 w 28"/>
                <a:gd name="T11" fmla="*/ 14 h 22"/>
                <a:gd name="T12" fmla="*/ 28 w 28"/>
                <a:gd name="T13" fmla="*/ 19 h 22"/>
                <a:gd name="T14" fmla="*/ 25 w 28"/>
                <a:gd name="T1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2">
                  <a:moveTo>
                    <a:pt x="25" y="21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5"/>
                    <a:pt x="28" y="17"/>
                    <a:pt x="28" y="19"/>
                  </a:cubicBezTo>
                  <a:cubicBezTo>
                    <a:pt x="28" y="21"/>
                    <a:pt x="26" y="22"/>
                    <a:pt x="25" y="21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2" name="Freeform 105">
              <a:extLst>
                <a:ext uri="{FF2B5EF4-FFF2-40B4-BE49-F238E27FC236}">
                  <a16:creationId xmlns:a16="http://schemas.microsoft.com/office/drawing/2014/main" id="{C31D5D2E-4824-4E18-BEE1-CDCFC4BE4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9724" y="6792860"/>
              <a:ext cx="15875" cy="68263"/>
            </a:xfrm>
            <a:custGeom>
              <a:avLst/>
              <a:gdLst>
                <a:gd name="T0" fmla="*/ 6 w 6"/>
                <a:gd name="T1" fmla="*/ 25 h 25"/>
                <a:gd name="T2" fmla="*/ 2 w 6"/>
                <a:gd name="T3" fmla="*/ 22 h 25"/>
                <a:gd name="T4" fmla="*/ 2 w 6"/>
                <a:gd name="T5" fmla="*/ 0 h 25"/>
                <a:gd name="T6" fmla="*/ 6 w 6"/>
                <a:gd name="T7" fmla="*/ 3 h 25"/>
                <a:gd name="T8" fmla="*/ 6 w 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5">
                  <a:moveTo>
                    <a:pt x="6" y="25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0" y="15"/>
                    <a:pt x="0" y="7"/>
                    <a:pt x="2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10"/>
                    <a:pt x="5" y="18"/>
                    <a:pt x="6" y="25"/>
                  </a:cubicBezTo>
                  <a:close/>
                </a:path>
              </a:pathLst>
            </a:custGeom>
            <a:solidFill>
              <a:srgbClr val="689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3" name="Freeform 106">
              <a:extLst>
                <a:ext uri="{FF2B5EF4-FFF2-40B4-BE49-F238E27FC236}">
                  <a16:creationId xmlns:a16="http://schemas.microsoft.com/office/drawing/2014/main" id="{ED50E520-BA92-4CA3-BCB6-27292B831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8362" y="6783335"/>
              <a:ext cx="11113" cy="17463"/>
            </a:xfrm>
            <a:custGeom>
              <a:avLst/>
              <a:gdLst>
                <a:gd name="T0" fmla="*/ 4 w 4"/>
                <a:gd name="T1" fmla="*/ 2 h 6"/>
                <a:gd name="T2" fmla="*/ 2 w 4"/>
                <a:gd name="T3" fmla="*/ 5 h 6"/>
                <a:gd name="T4" fmla="*/ 0 w 4"/>
                <a:gd name="T5" fmla="*/ 4 h 6"/>
                <a:gd name="T6" fmla="*/ 2 w 4"/>
                <a:gd name="T7" fmla="*/ 0 h 6"/>
                <a:gd name="T8" fmla="*/ 4 w 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2"/>
                  </a:moveTo>
                  <a:cubicBezTo>
                    <a:pt x="4" y="3"/>
                    <a:pt x="3" y="5"/>
                    <a:pt x="2" y="5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4" name="Freeform 107">
              <a:extLst>
                <a:ext uri="{FF2B5EF4-FFF2-40B4-BE49-F238E27FC236}">
                  <a16:creationId xmlns:a16="http://schemas.microsoft.com/office/drawing/2014/main" id="{A85F50F1-0F5A-4393-8349-4C53E6C7C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4412" y="6697610"/>
              <a:ext cx="14288" cy="17463"/>
            </a:xfrm>
            <a:custGeom>
              <a:avLst/>
              <a:gdLst>
                <a:gd name="T0" fmla="*/ 5 w 5"/>
                <a:gd name="T1" fmla="*/ 2 h 6"/>
                <a:gd name="T2" fmla="*/ 2 w 5"/>
                <a:gd name="T3" fmla="*/ 6 h 6"/>
                <a:gd name="T4" fmla="*/ 0 w 5"/>
                <a:gd name="T5" fmla="*/ 4 h 6"/>
                <a:gd name="T6" fmla="*/ 2 w 5"/>
                <a:gd name="T7" fmla="*/ 0 h 6"/>
                <a:gd name="T8" fmla="*/ 5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cubicBezTo>
                    <a:pt x="5" y="3"/>
                    <a:pt x="4" y="5"/>
                    <a:pt x="2" y="6"/>
                  </a:cubicBezTo>
                  <a:cubicBezTo>
                    <a:pt x="1" y="6"/>
                    <a:pt x="0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5" y="0"/>
                    <a:pt x="5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5" name="Freeform 108">
              <a:extLst>
                <a:ext uri="{FF2B5EF4-FFF2-40B4-BE49-F238E27FC236}">
                  <a16:creationId xmlns:a16="http://schemas.microsoft.com/office/drawing/2014/main" id="{F6E6AF1D-F43C-492B-B33D-EB08DDCE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0262" y="6800798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6" name="Freeform 109">
              <a:extLst>
                <a:ext uri="{FF2B5EF4-FFF2-40B4-BE49-F238E27FC236}">
                  <a16:creationId xmlns:a16="http://schemas.microsoft.com/office/drawing/2014/main" id="{44C7D5F7-8B04-4CBE-B0DE-D2BFE3082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3274" y="6816673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7" name="Freeform 110">
              <a:extLst>
                <a:ext uri="{FF2B5EF4-FFF2-40B4-BE49-F238E27FC236}">
                  <a16:creationId xmlns:a16="http://schemas.microsoft.com/office/drawing/2014/main" id="{42E75719-BC80-45F7-96E7-1DACE2CFE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4699" y="6834135"/>
              <a:ext cx="17463" cy="22225"/>
            </a:xfrm>
            <a:custGeom>
              <a:avLst/>
              <a:gdLst>
                <a:gd name="T0" fmla="*/ 6 w 6"/>
                <a:gd name="T1" fmla="*/ 2 h 8"/>
                <a:gd name="T2" fmla="*/ 3 w 6"/>
                <a:gd name="T3" fmla="*/ 7 h 8"/>
                <a:gd name="T4" fmla="*/ 0 w 6"/>
                <a:gd name="T5" fmla="*/ 6 h 8"/>
                <a:gd name="T6" fmla="*/ 3 w 6"/>
                <a:gd name="T7" fmla="*/ 1 h 8"/>
                <a:gd name="T8" fmla="*/ 6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cubicBezTo>
                    <a:pt x="6" y="4"/>
                    <a:pt x="5" y="6"/>
                    <a:pt x="3" y="7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0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8" name="Freeform 111">
              <a:extLst>
                <a:ext uri="{FF2B5EF4-FFF2-40B4-BE49-F238E27FC236}">
                  <a16:creationId xmlns:a16="http://schemas.microsoft.com/office/drawing/2014/main" id="{DFA22791-62BA-4B80-AB11-33B1C07A4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17712" y="6846835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9" name="Freeform 112">
              <a:extLst>
                <a:ext uri="{FF2B5EF4-FFF2-40B4-BE49-F238E27FC236}">
                  <a16:creationId xmlns:a16="http://schemas.microsoft.com/office/drawing/2014/main" id="{DD2EA324-6AFC-4C91-9FD1-A6E199882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9137" y="6864298"/>
              <a:ext cx="17463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0" name="Freeform 113">
              <a:extLst>
                <a:ext uri="{FF2B5EF4-FFF2-40B4-BE49-F238E27FC236}">
                  <a16:creationId xmlns:a16="http://schemas.microsoft.com/office/drawing/2014/main" id="{3F6AD13A-1DD9-4145-8023-E2459BEAD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2149" y="6880173"/>
              <a:ext cx="15875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4"/>
                    <a:pt x="5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1" name="Freeform 114">
              <a:extLst>
                <a:ext uri="{FF2B5EF4-FFF2-40B4-BE49-F238E27FC236}">
                  <a16:creationId xmlns:a16="http://schemas.microsoft.com/office/drawing/2014/main" id="{4A14DFFB-CFF0-4C9E-8D50-D1F5E0762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5862" y="6592835"/>
              <a:ext cx="17463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5" y="7"/>
                    <a:pt x="3" y="8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2" y="2"/>
                    <a:pt x="3" y="1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2" name="Freeform 115">
              <a:extLst>
                <a:ext uri="{FF2B5EF4-FFF2-40B4-BE49-F238E27FC236}">
                  <a16:creationId xmlns:a16="http://schemas.microsoft.com/office/drawing/2014/main" id="{15EE90D1-7D78-45F8-8A15-A44E1F202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0462" y="6610298"/>
              <a:ext cx="14288" cy="23813"/>
            </a:xfrm>
            <a:custGeom>
              <a:avLst/>
              <a:gdLst>
                <a:gd name="T0" fmla="*/ 5 w 5"/>
                <a:gd name="T1" fmla="*/ 3 h 9"/>
                <a:gd name="T2" fmla="*/ 3 w 5"/>
                <a:gd name="T3" fmla="*/ 8 h 9"/>
                <a:gd name="T4" fmla="*/ 0 w 5"/>
                <a:gd name="T5" fmla="*/ 6 h 9"/>
                <a:gd name="T6" fmla="*/ 3 w 5"/>
                <a:gd name="T7" fmla="*/ 1 h 9"/>
                <a:gd name="T8" fmla="*/ 5 w 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5" y="3"/>
                  </a:moveTo>
                  <a:cubicBezTo>
                    <a:pt x="5" y="5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5" y="1"/>
                    <a:pt x="5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3" name="Freeform 116">
              <a:extLst>
                <a:ext uri="{FF2B5EF4-FFF2-40B4-BE49-F238E27FC236}">
                  <a16:creationId xmlns:a16="http://schemas.microsoft.com/office/drawing/2014/main" id="{3A0C8722-E2CC-4DC4-B2EC-9185BD4CA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3474" y="6626173"/>
              <a:ext cx="17463" cy="25400"/>
            </a:xfrm>
            <a:custGeom>
              <a:avLst/>
              <a:gdLst>
                <a:gd name="T0" fmla="*/ 6 w 6"/>
                <a:gd name="T1" fmla="*/ 2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4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1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4" name="Freeform 117">
              <a:extLst>
                <a:ext uri="{FF2B5EF4-FFF2-40B4-BE49-F238E27FC236}">
                  <a16:creationId xmlns:a16="http://schemas.microsoft.com/office/drawing/2014/main" id="{6CF79686-64A9-49A3-ACDF-E4A10FF4A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487" y="6643635"/>
              <a:ext cx="15875" cy="22225"/>
            </a:xfrm>
            <a:custGeom>
              <a:avLst/>
              <a:gdLst>
                <a:gd name="T0" fmla="*/ 6 w 6"/>
                <a:gd name="T1" fmla="*/ 2 h 8"/>
                <a:gd name="T2" fmla="*/ 3 w 6"/>
                <a:gd name="T3" fmla="*/ 7 h 8"/>
                <a:gd name="T4" fmla="*/ 0 w 6"/>
                <a:gd name="T5" fmla="*/ 6 h 8"/>
                <a:gd name="T6" fmla="*/ 3 w 6"/>
                <a:gd name="T7" fmla="*/ 0 h 8"/>
                <a:gd name="T8" fmla="*/ 6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cubicBezTo>
                    <a:pt x="6" y="4"/>
                    <a:pt x="4" y="6"/>
                    <a:pt x="3" y="7"/>
                  </a:cubicBezTo>
                  <a:cubicBezTo>
                    <a:pt x="1" y="8"/>
                    <a:pt x="0" y="8"/>
                    <a:pt x="0" y="6"/>
                  </a:cubicBezTo>
                  <a:cubicBezTo>
                    <a:pt x="0" y="4"/>
                    <a:pt x="1" y="1"/>
                    <a:pt x="3" y="0"/>
                  </a:cubicBezTo>
                  <a:cubicBezTo>
                    <a:pt x="4" y="0"/>
                    <a:pt x="6" y="0"/>
                    <a:pt x="6" y="2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5" name="Freeform 118">
              <a:extLst>
                <a:ext uri="{FF2B5EF4-FFF2-40B4-BE49-F238E27FC236}">
                  <a16:creationId xmlns:a16="http://schemas.microsoft.com/office/drawing/2014/main" id="{EFB1B388-FBD8-43E8-A72D-8DBB9FCCE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7912" y="6656335"/>
              <a:ext cx="17463" cy="25400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6" name="Freeform 119">
              <a:extLst>
                <a:ext uri="{FF2B5EF4-FFF2-40B4-BE49-F238E27FC236}">
                  <a16:creationId xmlns:a16="http://schemas.microsoft.com/office/drawing/2014/main" id="{4BD5EC92-8867-41BC-983C-901C347AC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20924" y="6673798"/>
              <a:ext cx="15875" cy="23813"/>
            </a:xfrm>
            <a:custGeom>
              <a:avLst/>
              <a:gdLst>
                <a:gd name="T0" fmla="*/ 6 w 6"/>
                <a:gd name="T1" fmla="*/ 3 h 9"/>
                <a:gd name="T2" fmla="*/ 3 w 6"/>
                <a:gd name="T3" fmla="*/ 8 h 9"/>
                <a:gd name="T4" fmla="*/ 0 w 6"/>
                <a:gd name="T5" fmla="*/ 6 h 9"/>
                <a:gd name="T6" fmla="*/ 3 w 6"/>
                <a:gd name="T7" fmla="*/ 1 h 9"/>
                <a:gd name="T8" fmla="*/ 6 w 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3"/>
                  </a:moveTo>
                  <a:cubicBezTo>
                    <a:pt x="6" y="5"/>
                    <a:pt x="4" y="7"/>
                    <a:pt x="3" y="8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6" y="1"/>
                    <a:pt x="6" y="3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7" name="Freeform 120">
              <a:extLst>
                <a:ext uri="{FF2B5EF4-FFF2-40B4-BE49-F238E27FC236}">
                  <a16:creationId xmlns:a16="http://schemas.microsoft.com/office/drawing/2014/main" id="{C1870572-8286-42CF-894F-810D87DD8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2812" y="6718248"/>
              <a:ext cx="71438" cy="63500"/>
            </a:xfrm>
            <a:custGeom>
              <a:avLst/>
              <a:gdLst>
                <a:gd name="T0" fmla="*/ 22 w 26"/>
                <a:gd name="T1" fmla="*/ 10 h 23"/>
                <a:gd name="T2" fmla="*/ 3 w 26"/>
                <a:gd name="T3" fmla="*/ 21 h 23"/>
                <a:gd name="T4" fmla="*/ 0 w 26"/>
                <a:gd name="T5" fmla="*/ 19 h 23"/>
                <a:gd name="T6" fmla="*/ 3 w 26"/>
                <a:gd name="T7" fmla="*/ 12 h 23"/>
                <a:gd name="T8" fmla="*/ 22 w 26"/>
                <a:gd name="T9" fmla="*/ 1 h 23"/>
                <a:gd name="T10" fmla="*/ 26 w 26"/>
                <a:gd name="T11" fmla="*/ 4 h 23"/>
                <a:gd name="T12" fmla="*/ 22 w 26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22" y="1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1" y="23"/>
                    <a:pt x="0" y="21"/>
                    <a:pt x="0" y="19"/>
                  </a:cubicBezTo>
                  <a:cubicBezTo>
                    <a:pt x="0" y="16"/>
                    <a:pt x="1" y="14"/>
                    <a:pt x="3" y="1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0"/>
                    <a:pt x="26" y="2"/>
                    <a:pt x="26" y="4"/>
                  </a:cubicBezTo>
                  <a:cubicBezTo>
                    <a:pt x="26" y="6"/>
                    <a:pt x="24" y="9"/>
                    <a:pt x="22" y="10"/>
                  </a:cubicBezTo>
                  <a:close/>
                </a:path>
              </a:pathLst>
            </a:custGeom>
            <a:solidFill>
              <a:srgbClr val="1B56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8" name="Freeform 121">
              <a:extLst>
                <a:ext uri="{FF2B5EF4-FFF2-40B4-BE49-F238E27FC236}">
                  <a16:creationId xmlns:a16="http://schemas.microsoft.com/office/drawing/2014/main" id="{5FDB510F-AC52-48C9-A924-B46C8E316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63599" y="6061023"/>
              <a:ext cx="155575" cy="98425"/>
            </a:xfrm>
            <a:custGeom>
              <a:avLst/>
              <a:gdLst>
                <a:gd name="T0" fmla="*/ 28 w 56"/>
                <a:gd name="T1" fmla="*/ 2 h 36"/>
                <a:gd name="T2" fmla="*/ 16 w 56"/>
                <a:gd name="T3" fmla="*/ 1 h 36"/>
                <a:gd name="T4" fmla="*/ 6 w 56"/>
                <a:gd name="T5" fmla="*/ 4 h 36"/>
                <a:gd name="T6" fmla="*/ 0 w 56"/>
                <a:gd name="T7" fmla="*/ 12 h 36"/>
                <a:gd name="T8" fmla="*/ 8 w 56"/>
                <a:gd name="T9" fmla="*/ 20 h 36"/>
                <a:gd name="T10" fmla="*/ 21 w 56"/>
                <a:gd name="T11" fmla="*/ 24 h 36"/>
                <a:gd name="T12" fmla="*/ 34 w 56"/>
                <a:gd name="T13" fmla="*/ 20 h 36"/>
                <a:gd name="T14" fmla="*/ 39 w 56"/>
                <a:gd name="T15" fmla="*/ 16 h 36"/>
                <a:gd name="T16" fmla="*/ 39 w 56"/>
                <a:gd name="T17" fmla="*/ 10 h 36"/>
                <a:gd name="T18" fmla="*/ 40 w 56"/>
                <a:gd name="T19" fmla="*/ 10 h 36"/>
                <a:gd name="T20" fmla="*/ 51 w 56"/>
                <a:gd name="T21" fmla="*/ 22 h 36"/>
                <a:gd name="T22" fmla="*/ 45 w 56"/>
                <a:gd name="T23" fmla="*/ 32 h 36"/>
                <a:gd name="T24" fmla="*/ 41 w 56"/>
                <a:gd name="T25" fmla="*/ 33 h 36"/>
                <a:gd name="T26" fmla="*/ 38 w 56"/>
                <a:gd name="T27" fmla="*/ 35 h 36"/>
                <a:gd name="T28" fmla="*/ 40 w 56"/>
                <a:gd name="T29" fmla="*/ 36 h 36"/>
                <a:gd name="T30" fmla="*/ 47 w 56"/>
                <a:gd name="T31" fmla="*/ 33 h 36"/>
                <a:gd name="T32" fmla="*/ 55 w 56"/>
                <a:gd name="T33" fmla="*/ 26 h 36"/>
                <a:gd name="T34" fmla="*/ 53 w 56"/>
                <a:gd name="T35" fmla="*/ 17 h 36"/>
                <a:gd name="T36" fmla="*/ 40 w 56"/>
                <a:gd name="T37" fmla="*/ 7 h 36"/>
                <a:gd name="T38" fmla="*/ 28 w 56"/>
                <a:gd name="T39" fmla="*/ 2 h 36"/>
                <a:gd name="T40" fmla="*/ 16 w 56"/>
                <a:gd name="T41" fmla="*/ 3 h 36"/>
                <a:gd name="T42" fmla="*/ 25 w 56"/>
                <a:gd name="T43" fmla="*/ 4 h 36"/>
                <a:gd name="T44" fmla="*/ 33 w 56"/>
                <a:gd name="T45" fmla="*/ 7 h 36"/>
                <a:gd name="T46" fmla="*/ 36 w 56"/>
                <a:gd name="T47" fmla="*/ 10 h 36"/>
                <a:gd name="T48" fmla="*/ 36 w 56"/>
                <a:gd name="T49" fmla="*/ 15 h 36"/>
                <a:gd name="T50" fmla="*/ 31 w 56"/>
                <a:gd name="T51" fmla="*/ 19 h 36"/>
                <a:gd name="T52" fmla="*/ 21 w 56"/>
                <a:gd name="T53" fmla="*/ 22 h 36"/>
                <a:gd name="T54" fmla="*/ 10 w 56"/>
                <a:gd name="T55" fmla="*/ 19 h 36"/>
                <a:gd name="T56" fmla="*/ 4 w 56"/>
                <a:gd name="T57" fmla="*/ 12 h 36"/>
                <a:gd name="T58" fmla="*/ 9 w 56"/>
                <a:gd name="T59" fmla="*/ 5 h 36"/>
                <a:gd name="T60" fmla="*/ 16 w 56"/>
                <a:gd name="T61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36">
                  <a:moveTo>
                    <a:pt x="28" y="2"/>
                  </a:moveTo>
                  <a:cubicBezTo>
                    <a:pt x="24" y="1"/>
                    <a:pt x="20" y="0"/>
                    <a:pt x="16" y="1"/>
                  </a:cubicBezTo>
                  <a:cubicBezTo>
                    <a:pt x="12" y="1"/>
                    <a:pt x="9" y="2"/>
                    <a:pt x="6" y="4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1" y="15"/>
                    <a:pt x="3" y="18"/>
                    <a:pt x="8" y="20"/>
                  </a:cubicBezTo>
                  <a:cubicBezTo>
                    <a:pt x="12" y="23"/>
                    <a:pt x="16" y="24"/>
                    <a:pt x="21" y="24"/>
                  </a:cubicBezTo>
                  <a:cubicBezTo>
                    <a:pt x="25" y="24"/>
                    <a:pt x="30" y="23"/>
                    <a:pt x="34" y="20"/>
                  </a:cubicBezTo>
                  <a:cubicBezTo>
                    <a:pt x="36" y="19"/>
                    <a:pt x="38" y="18"/>
                    <a:pt x="39" y="16"/>
                  </a:cubicBezTo>
                  <a:cubicBezTo>
                    <a:pt x="40" y="14"/>
                    <a:pt x="40" y="12"/>
                    <a:pt x="39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6" y="14"/>
                    <a:pt x="50" y="18"/>
                    <a:pt x="51" y="22"/>
                  </a:cubicBezTo>
                  <a:cubicBezTo>
                    <a:pt x="52" y="26"/>
                    <a:pt x="50" y="29"/>
                    <a:pt x="45" y="32"/>
                  </a:cubicBezTo>
                  <a:cubicBezTo>
                    <a:pt x="44" y="32"/>
                    <a:pt x="43" y="33"/>
                    <a:pt x="41" y="33"/>
                  </a:cubicBezTo>
                  <a:cubicBezTo>
                    <a:pt x="40" y="34"/>
                    <a:pt x="39" y="34"/>
                    <a:pt x="38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3" y="36"/>
                    <a:pt x="45" y="35"/>
                    <a:pt x="47" y="33"/>
                  </a:cubicBezTo>
                  <a:cubicBezTo>
                    <a:pt x="51" y="31"/>
                    <a:pt x="54" y="28"/>
                    <a:pt x="55" y="26"/>
                  </a:cubicBezTo>
                  <a:cubicBezTo>
                    <a:pt x="56" y="23"/>
                    <a:pt x="55" y="20"/>
                    <a:pt x="53" y="17"/>
                  </a:cubicBezTo>
                  <a:cubicBezTo>
                    <a:pt x="50" y="13"/>
                    <a:pt x="46" y="10"/>
                    <a:pt x="40" y="7"/>
                  </a:cubicBezTo>
                  <a:cubicBezTo>
                    <a:pt x="36" y="4"/>
                    <a:pt x="32" y="3"/>
                    <a:pt x="28" y="2"/>
                  </a:cubicBezTo>
                  <a:close/>
                  <a:moveTo>
                    <a:pt x="16" y="3"/>
                  </a:moveTo>
                  <a:cubicBezTo>
                    <a:pt x="19" y="3"/>
                    <a:pt x="22" y="3"/>
                    <a:pt x="25" y="4"/>
                  </a:cubicBezTo>
                  <a:cubicBezTo>
                    <a:pt x="28" y="4"/>
                    <a:pt x="31" y="5"/>
                    <a:pt x="33" y="7"/>
                  </a:cubicBezTo>
                  <a:cubicBezTo>
                    <a:pt x="35" y="8"/>
                    <a:pt x="36" y="9"/>
                    <a:pt x="36" y="10"/>
                  </a:cubicBezTo>
                  <a:cubicBezTo>
                    <a:pt x="37" y="12"/>
                    <a:pt x="37" y="13"/>
                    <a:pt x="36" y="15"/>
                  </a:cubicBezTo>
                  <a:cubicBezTo>
                    <a:pt x="35" y="16"/>
                    <a:pt x="34" y="18"/>
                    <a:pt x="31" y="19"/>
                  </a:cubicBezTo>
                  <a:cubicBezTo>
                    <a:pt x="28" y="21"/>
                    <a:pt x="25" y="22"/>
                    <a:pt x="21" y="22"/>
                  </a:cubicBezTo>
                  <a:cubicBezTo>
                    <a:pt x="18" y="22"/>
                    <a:pt x="14" y="21"/>
                    <a:pt x="10" y="19"/>
                  </a:cubicBezTo>
                  <a:cubicBezTo>
                    <a:pt x="7" y="16"/>
                    <a:pt x="5" y="14"/>
                    <a:pt x="4" y="12"/>
                  </a:cubicBezTo>
                  <a:cubicBezTo>
                    <a:pt x="4" y="9"/>
                    <a:pt x="6" y="7"/>
                    <a:pt x="9" y="5"/>
                  </a:cubicBezTo>
                  <a:cubicBezTo>
                    <a:pt x="11" y="4"/>
                    <a:pt x="14" y="3"/>
                    <a:pt x="16" y="3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9" name="Freeform 122">
              <a:extLst>
                <a:ext uri="{FF2B5EF4-FFF2-40B4-BE49-F238E27FC236}">
                  <a16:creationId xmlns:a16="http://schemas.microsoft.com/office/drawing/2014/main" id="{D52BA935-1569-4490-AAA6-6BB18E6C8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2662" y="6046735"/>
              <a:ext cx="101600" cy="57150"/>
            </a:xfrm>
            <a:custGeom>
              <a:avLst/>
              <a:gdLst>
                <a:gd name="T0" fmla="*/ 35 w 37"/>
                <a:gd name="T1" fmla="*/ 20 h 21"/>
                <a:gd name="T2" fmla="*/ 34 w 37"/>
                <a:gd name="T3" fmla="*/ 17 h 21"/>
                <a:gd name="T4" fmla="*/ 29 w 37"/>
                <a:gd name="T5" fmla="*/ 17 h 21"/>
                <a:gd name="T6" fmla="*/ 30 w 37"/>
                <a:gd name="T7" fmla="*/ 20 h 21"/>
                <a:gd name="T8" fmla="*/ 35 w 37"/>
                <a:gd name="T9" fmla="*/ 20 h 21"/>
                <a:gd name="T10" fmla="*/ 35 w 37"/>
                <a:gd name="T11" fmla="*/ 20 h 21"/>
                <a:gd name="T12" fmla="*/ 5 w 37"/>
                <a:gd name="T13" fmla="*/ 5 h 21"/>
                <a:gd name="T14" fmla="*/ 8 w 37"/>
                <a:gd name="T15" fmla="*/ 5 h 21"/>
                <a:gd name="T16" fmla="*/ 9 w 37"/>
                <a:gd name="T17" fmla="*/ 3 h 21"/>
                <a:gd name="T18" fmla="*/ 7 w 37"/>
                <a:gd name="T19" fmla="*/ 2 h 21"/>
                <a:gd name="T20" fmla="*/ 2 w 37"/>
                <a:gd name="T21" fmla="*/ 1 h 21"/>
                <a:gd name="T22" fmla="*/ 2 w 37"/>
                <a:gd name="T23" fmla="*/ 4 h 21"/>
                <a:gd name="T24" fmla="*/ 5 w 37"/>
                <a:gd name="T2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21">
                  <a:moveTo>
                    <a:pt x="35" y="20"/>
                  </a:moveTo>
                  <a:cubicBezTo>
                    <a:pt x="37" y="19"/>
                    <a:pt x="36" y="18"/>
                    <a:pt x="34" y="17"/>
                  </a:cubicBezTo>
                  <a:cubicBezTo>
                    <a:pt x="32" y="16"/>
                    <a:pt x="31" y="16"/>
                    <a:pt x="29" y="17"/>
                  </a:cubicBezTo>
                  <a:cubicBezTo>
                    <a:pt x="27" y="18"/>
                    <a:pt x="28" y="19"/>
                    <a:pt x="30" y="20"/>
                  </a:cubicBezTo>
                  <a:cubicBezTo>
                    <a:pt x="32" y="21"/>
                    <a:pt x="33" y="21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0" name="Freeform 123">
              <a:extLst>
                <a:ext uri="{FF2B5EF4-FFF2-40B4-BE49-F238E27FC236}">
                  <a16:creationId xmlns:a16="http://schemas.microsoft.com/office/drawing/2014/main" id="{3EEAE30A-EE36-456B-9D1C-05C3E6586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38224" y="5975298"/>
              <a:ext cx="134938" cy="93663"/>
            </a:xfrm>
            <a:custGeom>
              <a:avLst/>
              <a:gdLst>
                <a:gd name="T0" fmla="*/ 43 w 49"/>
                <a:gd name="T1" fmla="*/ 14 h 34"/>
                <a:gd name="T2" fmla="*/ 35 w 49"/>
                <a:gd name="T3" fmla="*/ 18 h 34"/>
                <a:gd name="T4" fmla="*/ 4 w 49"/>
                <a:gd name="T5" fmla="*/ 0 h 34"/>
                <a:gd name="T6" fmla="*/ 0 w 49"/>
                <a:gd name="T7" fmla="*/ 2 h 34"/>
                <a:gd name="T8" fmla="*/ 10 w 49"/>
                <a:gd name="T9" fmla="*/ 33 h 34"/>
                <a:gd name="T10" fmla="*/ 12 w 49"/>
                <a:gd name="T11" fmla="*/ 34 h 34"/>
                <a:gd name="T12" fmla="*/ 35 w 49"/>
                <a:gd name="T13" fmla="*/ 21 h 34"/>
                <a:gd name="T14" fmla="*/ 46 w 49"/>
                <a:gd name="T15" fmla="*/ 28 h 34"/>
                <a:gd name="T16" fmla="*/ 49 w 49"/>
                <a:gd name="T17" fmla="*/ 26 h 34"/>
                <a:gd name="T18" fmla="*/ 38 w 49"/>
                <a:gd name="T19" fmla="*/ 20 h 34"/>
                <a:gd name="T20" fmla="*/ 45 w 49"/>
                <a:gd name="T21" fmla="*/ 15 h 34"/>
                <a:gd name="T22" fmla="*/ 43 w 49"/>
                <a:gd name="T23" fmla="*/ 14 h 34"/>
                <a:gd name="T24" fmla="*/ 13 w 49"/>
                <a:gd name="T25" fmla="*/ 31 h 34"/>
                <a:gd name="T26" fmla="*/ 6 w 49"/>
                <a:gd name="T27" fmla="*/ 9 h 34"/>
                <a:gd name="T28" fmla="*/ 4 w 49"/>
                <a:gd name="T29" fmla="*/ 3 h 34"/>
                <a:gd name="T30" fmla="*/ 4 w 49"/>
                <a:gd name="T31" fmla="*/ 3 h 34"/>
                <a:gd name="T32" fmla="*/ 19 w 49"/>
                <a:gd name="T33" fmla="*/ 12 h 34"/>
                <a:gd name="T34" fmla="*/ 32 w 49"/>
                <a:gd name="T35" fmla="*/ 20 h 34"/>
                <a:gd name="T36" fmla="*/ 13 w 49"/>
                <a:gd name="T3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34">
                  <a:moveTo>
                    <a:pt x="43" y="14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3" y="14"/>
                    <a:pt x="43" y="14"/>
                    <a:pt x="43" y="14"/>
                  </a:cubicBezTo>
                  <a:close/>
                  <a:moveTo>
                    <a:pt x="13" y="31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6"/>
                    <a:pt x="13" y="9"/>
                    <a:pt x="19" y="1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13" y="31"/>
                    <a:pt x="13" y="31"/>
                    <a:pt x="13" y="3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1" name="Freeform 124">
              <a:extLst>
                <a:ext uri="{FF2B5EF4-FFF2-40B4-BE49-F238E27FC236}">
                  <a16:creationId xmlns:a16="http://schemas.microsoft.com/office/drawing/2014/main" id="{5E4B18F4-5C8B-46E7-BBB1-2EECFE400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4424" y="5927673"/>
              <a:ext cx="138113" cy="77788"/>
            </a:xfrm>
            <a:custGeom>
              <a:avLst/>
              <a:gdLst>
                <a:gd name="T0" fmla="*/ 6 w 50"/>
                <a:gd name="T1" fmla="*/ 0 h 28"/>
                <a:gd name="T2" fmla="*/ 3 w 50"/>
                <a:gd name="T3" fmla="*/ 2 h 28"/>
                <a:gd name="T4" fmla="*/ 0 w 50"/>
                <a:gd name="T5" fmla="*/ 14 h 28"/>
                <a:gd name="T6" fmla="*/ 4 w 50"/>
                <a:gd name="T7" fmla="*/ 14 h 28"/>
                <a:gd name="T8" fmla="*/ 6 w 50"/>
                <a:gd name="T9" fmla="*/ 5 h 28"/>
                <a:gd name="T10" fmla="*/ 6 w 50"/>
                <a:gd name="T11" fmla="*/ 4 h 28"/>
                <a:gd name="T12" fmla="*/ 15 w 50"/>
                <a:gd name="T13" fmla="*/ 9 h 28"/>
                <a:gd name="T14" fmla="*/ 47 w 50"/>
                <a:gd name="T15" fmla="*/ 28 h 28"/>
                <a:gd name="T16" fmla="*/ 50 w 50"/>
                <a:gd name="T17" fmla="*/ 26 h 28"/>
                <a:gd name="T18" fmla="*/ 6 w 50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28">
                  <a:moveTo>
                    <a:pt x="6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8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9" y="6"/>
                    <a:pt x="12" y="7"/>
                    <a:pt x="15" y="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2" name="Freeform 125">
              <a:extLst>
                <a:ext uri="{FF2B5EF4-FFF2-40B4-BE49-F238E27FC236}">
                  <a16:creationId xmlns:a16="http://schemas.microsoft.com/office/drawing/2014/main" id="{7D268473-1729-40EE-B9D6-705359421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0887" y="6596010"/>
              <a:ext cx="233363" cy="134938"/>
            </a:xfrm>
            <a:custGeom>
              <a:avLst/>
              <a:gdLst>
                <a:gd name="T0" fmla="*/ 85 w 85"/>
                <a:gd name="T1" fmla="*/ 2 h 49"/>
                <a:gd name="T2" fmla="*/ 4 w 85"/>
                <a:gd name="T3" fmla="*/ 48 h 49"/>
                <a:gd name="T4" fmla="*/ 1 w 85"/>
                <a:gd name="T5" fmla="*/ 48 h 49"/>
                <a:gd name="T6" fmla="*/ 1 w 85"/>
                <a:gd name="T7" fmla="*/ 47 h 49"/>
                <a:gd name="T8" fmla="*/ 82 w 85"/>
                <a:gd name="T9" fmla="*/ 0 h 49"/>
                <a:gd name="T10" fmla="*/ 85 w 85"/>
                <a:gd name="T11" fmla="*/ 0 h 49"/>
                <a:gd name="T12" fmla="*/ 85 w 85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49">
                  <a:moveTo>
                    <a:pt x="85" y="2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3" y="49"/>
                    <a:pt x="2" y="49"/>
                    <a:pt x="1" y="48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3" y="0"/>
                    <a:pt x="84" y="0"/>
                    <a:pt x="85" y="0"/>
                  </a:cubicBezTo>
                  <a:cubicBezTo>
                    <a:pt x="85" y="1"/>
                    <a:pt x="85" y="1"/>
                    <a:pt x="85" y="2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3" name="Freeform 126">
              <a:extLst>
                <a:ext uri="{FF2B5EF4-FFF2-40B4-BE49-F238E27FC236}">
                  <a16:creationId xmlns:a16="http://schemas.microsoft.com/office/drawing/2014/main" id="{3743262C-7B5A-4173-BE61-58F1AA0D7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7887" y="5941960"/>
              <a:ext cx="101600" cy="57150"/>
            </a:xfrm>
            <a:custGeom>
              <a:avLst/>
              <a:gdLst>
                <a:gd name="T0" fmla="*/ 36 w 37"/>
                <a:gd name="T1" fmla="*/ 11 h 21"/>
                <a:gd name="T2" fmla="*/ 19 w 37"/>
                <a:gd name="T3" fmla="*/ 21 h 21"/>
                <a:gd name="T4" fmla="*/ 16 w 37"/>
                <a:gd name="T5" fmla="*/ 21 h 21"/>
                <a:gd name="T6" fmla="*/ 1 w 37"/>
                <a:gd name="T7" fmla="*/ 12 h 21"/>
                <a:gd name="T8" fmla="*/ 1 w 37"/>
                <a:gd name="T9" fmla="*/ 11 h 21"/>
                <a:gd name="T10" fmla="*/ 18 w 37"/>
                <a:gd name="T11" fmla="*/ 0 h 21"/>
                <a:gd name="T12" fmla="*/ 21 w 37"/>
                <a:gd name="T13" fmla="*/ 0 h 21"/>
                <a:gd name="T14" fmla="*/ 36 w 37"/>
                <a:gd name="T15" fmla="*/ 9 h 21"/>
                <a:gd name="T16" fmla="*/ 36 w 37"/>
                <a:gd name="T1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1">
                  <a:moveTo>
                    <a:pt x="36" y="1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6" y="21"/>
                    <a:pt x="16" y="2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10"/>
                    <a:pt x="36" y="1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4" name="Freeform 127">
              <a:extLst>
                <a:ext uri="{FF2B5EF4-FFF2-40B4-BE49-F238E27FC236}">
                  <a16:creationId xmlns:a16="http://schemas.microsoft.com/office/drawing/2014/main" id="{157A45E6-B4D6-42C8-91E9-B288C5F03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2174" y="5908623"/>
              <a:ext cx="65088" cy="46038"/>
            </a:xfrm>
            <a:custGeom>
              <a:avLst/>
              <a:gdLst>
                <a:gd name="T0" fmla="*/ 18 w 24"/>
                <a:gd name="T1" fmla="*/ 15 h 17"/>
                <a:gd name="T2" fmla="*/ 12 w 24"/>
                <a:gd name="T3" fmla="*/ 14 h 17"/>
                <a:gd name="T4" fmla="*/ 7 w 24"/>
                <a:gd name="T5" fmla="*/ 11 h 17"/>
                <a:gd name="T6" fmla="*/ 7 w 24"/>
                <a:gd name="T7" fmla="*/ 4 h 17"/>
                <a:gd name="T8" fmla="*/ 20 w 24"/>
                <a:gd name="T9" fmla="*/ 4 h 17"/>
                <a:gd name="T10" fmla="*/ 22 w 24"/>
                <a:gd name="T11" fmla="*/ 5 h 17"/>
                <a:gd name="T12" fmla="*/ 24 w 24"/>
                <a:gd name="T13" fmla="*/ 4 h 17"/>
                <a:gd name="T14" fmla="*/ 22 w 24"/>
                <a:gd name="T15" fmla="*/ 2 h 17"/>
                <a:gd name="T16" fmla="*/ 5 w 24"/>
                <a:gd name="T17" fmla="*/ 2 h 17"/>
                <a:gd name="T18" fmla="*/ 5 w 24"/>
                <a:gd name="T19" fmla="*/ 12 h 17"/>
                <a:gd name="T20" fmla="*/ 10 w 24"/>
                <a:gd name="T21" fmla="*/ 15 h 17"/>
                <a:gd name="T22" fmla="*/ 21 w 24"/>
                <a:gd name="T23" fmla="*/ 17 h 17"/>
                <a:gd name="T24" fmla="*/ 18 w 24"/>
                <a:gd name="T2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7">
                  <a:moveTo>
                    <a:pt x="18" y="15"/>
                  </a:moveTo>
                  <a:cubicBezTo>
                    <a:pt x="16" y="15"/>
                    <a:pt x="14" y="15"/>
                    <a:pt x="12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4" y="9"/>
                    <a:pt x="4" y="6"/>
                    <a:pt x="7" y="4"/>
                  </a:cubicBezTo>
                  <a:cubicBezTo>
                    <a:pt x="11" y="2"/>
                    <a:pt x="16" y="2"/>
                    <a:pt x="20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7" y="0"/>
                    <a:pt x="10" y="0"/>
                    <a:pt x="5" y="2"/>
                  </a:cubicBezTo>
                  <a:cubicBezTo>
                    <a:pt x="0" y="5"/>
                    <a:pt x="0" y="9"/>
                    <a:pt x="5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7"/>
                    <a:pt x="17" y="17"/>
                    <a:pt x="21" y="17"/>
                  </a:cubicBezTo>
                  <a:lnTo>
                    <a:pt x="18" y="15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5" name="Freeform 128">
              <a:extLst>
                <a:ext uri="{FF2B5EF4-FFF2-40B4-BE49-F238E27FC236}">
                  <a16:creationId xmlns:a16="http://schemas.microsoft.com/office/drawing/2014/main" id="{4070C225-9A90-4E28-AF7B-565E139D4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262" y="6234060"/>
              <a:ext cx="44450" cy="30163"/>
            </a:xfrm>
            <a:custGeom>
              <a:avLst/>
              <a:gdLst>
                <a:gd name="T0" fmla="*/ 13 w 16"/>
                <a:gd name="T1" fmla="*/ 4 h 11"/>
                <a:gd name="T2" fmla="*/ 11 w 16"/>
                <a:gd name="T3" fmla="*/ 4 h 11"/>
                <a:gd name="T4" fmla="*/ 8 w 16"/>
                <a:gd name="T5" fmla="*/ 5 h 11"/>
                <a:gd name="T6" fmla="*/ 5 w 16"/>
                <a:gd name="T7" fmla="*/ 5 h 11"/>
                <a:gd name="T8" fmla="*/ 4 w 16"/>
                <a:gd name="T9" fmla="*/ 6 h 11"/>
                <a:gd name="T10" fmla="*/ 2 w 16"/>
                <a:gd name="T11" fmla="*/ 5 h 11"/>
                <a:gd name="T12" fmla="*/ 1 w 16"/>
                <a:gd name="T13" fmla="*/ 4 h 11"/>
                <a:gd name="T14" fmla="*/ 3 w 16"/>
                <a:gd name="T15" fmla="*/ 2 h 11"/>
                <a:gd name="T16" fmla="*/ 6 w 16"/>
                <a:gd name="T17" fmla="*/ 1 h 11"/>
                <a:gd name="T18" fmla="*/ 6 w 16"/>
                <a:gd name="T19" fmla="*/ 0 h 11"/>
                <a:gd name="T20" fmla="*/ 2 w 16"/>
                <a:gd name="T21" fmla="*/ 1 h 11"/>
                <a:gd name="T22" fmla="*/ 0 w 16"/>
                <a:gd name="T23" fmla="*/ 4 h 11"/>
                <a:gd name="T24" fmla="*/ 1 w 16"/>
                <a:gd name="T25" fmla="*/ 6 h 11"/>
                <a:gd name="T26" fmla="*/ 4 w 16"/>
                <a:gd name="T27" fmla="*/ 6 h 11"/>
                <a:gd name="T28" fmla="*/ 8 w 16"/>
                <a:gd name="T29" fmla="*/ 6 h 11"/>
                <a:gd name="T30" fmla="*/ 11 w 16"/>
                <a:gd name="T31" fmla="*/ 5 h 11"/>
                <a:gd name="T32" fmla="*/ 13 w 16"/>
                <a:gd name="T33" fmla="*/ 5 h 11"/>
                <a:gd name="T34" fmla="*/ 14 w 16"/>
                <a:gd name="T35" fmla="*/ 5 h 11"/>
                <a:gd name="T36" fmla="*/ 15 w 16"/>
                <a:gd name="T37" fmla="*/ 7 h 11"/>
                <a:gd name="T38" fmla="*/ 13 w 16"/>
                <a:gd name="T39" fmla="*/ 9 h 11"/>
                <a:gd name="T40" fmla="*/ 9 w 16"/>
                <a:gd name="T41" fmla="*/ 10 h 11"/>
                <a:gd name="T42" fmla="*/ 10 w 16"/>
                <a:gd name="T43" fmla="*/ 11 h 11"/>
                <a:gd name="T44" fmla="*/ 14 w 16"/>
                <a:gd name="T45" fmla="*/ 9 h 11"/>
                <a:gd name="T46" fmla="*/ 16 w 16"/>
                <a:gd name="T47" fmla="*/ 7 h 11"/>
                <a:gd name="T48" fmla="*/ 15 w 16"/>
                <a:gd name="T49" fmla="*/ 5 h 11"/>
                <a:gd name="T50" fmla="*/ 13 w 16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11">
                  <a:moveTo>
                    <a:pt x="13" y="4"/>
                  </a:moveTo>
                  <a:cubicBezTo>
                    <a:pt x="13" y="4"/>
                    <a:pt x="12" y="4"/>
                    <a:pt x="11" y="4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8"/>
                    <a:pt x="14" y="8"/>
                    <a:pt x="13" y="9"/>
                  </a:cubicBezTo>
                  <a:cubicBezTo>
                    <a:pt x="12" y="10"/>
                    <a:pt x="11" y="10"/>
                    <a:pt x="9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5" y="8"/>
                    <a:pt x="16" y="8"/>
                    <a:pt x="16" y="7"/>
                  </a:cubicBezTo>
                  <a:cubicBezTo>
                    <a:pt x="16" y="6"/>
                    <a:pt x="16" y="5"/>
                    <a:pt x="15" y="5"/>
                  </a:cubicBezTo>
                  <a:cubicBezTo>
                    <a:pt x="14" y="4"/>
                    <a:pt x="14" y="4"/>
                    <a:pt x="13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6" name="Freeform 129">
              <a:extLst>
                <a:ext uri="{FF2B5EF4-FFF2-40B4-BE49-F238E27FC236}">
                  <a16:creationId xmlns:a16="http://schemas.microsoft.com/office/drawing/2014/main" id="{39F6D525-9105-40E6-9419-A6219BB8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7424" y="6222948"/>
              <a:ext cx="47625" cy="25400"/>
            </a:xfrm>
            <a:custGeom>
              <a:avLst/>
              <a:gdLst>
                <a:gd name="T0" fmla="*/ 0 w 17"/>
                <a:gd name="T1" fmla="*/ 4 h 9"/>
                <a:gd name="T2" fmla="*/ 6 w 17"/>
                <a:gd name="T3" fmla="*/ 7 h 9"/>
                <a:gd name="T4" fmla="*/ 13 w 17"/>
                <a:gd name="T5" fmla="*/ 8 h 9"/>
                <a:gd name="T6" fmla="*/ 14 w 17"/>
                <a:gd name="T7" fmla="*/ 5 h 9"/>
                <a:gd name="T8" fmla="*/ 15 w 17"/>
                <a:gd name="T9" fmla="*/ 5 h 9"/>
                <a:gd name="T10" fmla="*/ 16 w 17"/>
                <a:gd name="T11" fmla="*/ 6 h 9"/>
                <a:gd name="T12" fmla="*/ 17 w 17"/>
                <a:gd name="T13" fmla="*/ 5 h 9"/>
                <a:gd name="T14" fmla="*/ 7 w 17"/>
                <a:gd name="T15" fmla="*/ 0 h 9"/>
                <a:gd name="T16" fmla="*/ 7 w 17"/>
                <a:gd name="T17" fmla="*/ 0 h 9"/>
                <a:gd name="T18" fmla="*/ 12 w 17"/>
                <a:gd name="T19" fmla="*/ 3 h 9"/>
                <a:gd name="T20" fmla="*/ 14 w 17"/>
                <a:gd name="T21" fmla="*/ 5 h 9"/>
                <a:gd name="T22" fmla="*/ 12 w 17"/>
                <a:gd name="T23" fmla="*/ 7 h 9"/>
                <a:gd name="T24" fmla="*/ 10 w 17"/>
                <a:gd name="T25" fmla="*/ 8 h 9"/>
                <a:gd name="T26" fmla="*/ 7 w 17"/>
                <a:gd name="T27" fmla="*/ 7 h 9"/>
                <a:gd name="T28" fmla="*/ 1 w 17"/>
                <a:gd name="T29" fmla="*/ 4 h 9"/>
                <a:gd name="T30" fmla="*/ 0 w 17"/>
                <a:gd name="T3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9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8" y="9"/>
                    <a:pt x="11" y="9"/>
                    <a:pt x="13" y="8"/>
                  </a:cubicBezTo>
                  <a:cubicBezTo>
                    <a:pt x="14" y="7"/>
                    <a:pt x="15" y="6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4"/>
                    <a:pt x="14" y="5"/>
                    <a:pt x="14" y="5"/>
                  </a:cubicBezTo>
                  <a:cubicBezTo>
                    <a:pt x="14" y="6"/>
                    <a:pt x="13" y="6"/>
                    <a:pt x="12" y="7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9" y="8"/>
                    <a:pt x="8" y="7"/>
                    <a:pt x="7" y="7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7" name="Freeform 130">
              <a:extLst>
                <a:ext uri="{FF2B5EF4-FFF2-40B4-BE49-F238E27FC236}">
                  <a16:creationId xmlns:a16="http://schemas.microsoft.com/office/drawing/2014/main" id="{30F5B619-C1B3-433C-96E8-71E3E088A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9174" y="6207073"/>
              <a:ext cx="42863" cy="23813"/>
            </a:xfrm>
            <a:custGeom>
              <a:avLst/>
              <a:gdLst>
                <a:gd name="T0" fmla="*/ 16 w 16"/>
                <a:gd name="T1" fmla="*/ 5 h 9"/>
                <a:gd name="T2" fmla="*/ 10 w 16"/>
                <a:gd name="T3" fmla="*/ 2 h 9"/>
                <a:gd name="T4" fmla="*/ 3 w 16"/>
                <a:gd name="T5" fmla="*/ 2 h 9"/>
                <a:gd name="T6" fmla="*/ 2 w 16"/>
                <a:gd name="T7" fmla="*/ 4 h 9"/>
                <a:gd name="T8" fmla="*/ 2 w 16"/>
                <a:gd name="T9" fmla="*/ 4 h 9"/>
                <a:gd name="T10" fmla="*/ 0 w 16"/>
                <a:gd name="T11" fmla="*/ 4 h 9"/>
                <a:gd name="T12" fmla="*/ 0 w 16"/>
                <a:gd name="T13" fmla="*/ 4 h 9"/>
                <a:gd name="T14" fmla="*/ 9 w 16"/>
                <a:gd name="T15" fmla="*/ 9 h 9"/>
                <a:gd name="T16" fmla="*/ 10 w 16"/>
                <a:gd name="T17" fmla="*/ 9 h 9"/>
                <a:gd name="T18" fmla="*/ 5 w 16"/>
                <a:gd name="T19" fmla="*/ 6 h 9"/>
                <a:gd name="T20" fmla="*/ 3 w 16"/>
                <a:gd name="T21" fmla="*/ 4 h 9"/>
                <a:gd name="T22" fmla="*/ 4 w 16"/>
                <a:gd name="T23" fmla="*/ 2 h 9"/>
                <a:gd name="T24" fmla="*/ 7 w 16"/>
                <a:gd name="T25" fmla="*/ 1 h 9"/>
                <a:gd name="T26" fmla="*/ 9 w 16"/>
                <a:gd name="T27" fmla="*/ 2 h 9"/>
                <a:gd name="T28" fmla="*/ 15 w 16"/>
                <a:gd name="T29" fmla="*/ 6 h 9"/>
                <a:gd name="T30" fmla="*/ 16 w 16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16" y="5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6" y="0"/>
                    <a:pt x="3" y="2"/>
                  </a:cubicBezTo>
                  <a:cubicBezTo>
                    <a:pt x="2" y="2"/>
                    <a:pt x="1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8" y="2"/>
                    <a:pt x="9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8" name="Freeform 131">
              <a:extLst>
                <a:ext uri="{FF2B5EF4-FFF2-40B4-BE49-F238E27FC236}">
                  <a16:creationId xmlns:a16="http://schemas.microsoft.com/office/drawing/2014/main" id="{EAA5E70B-645C-4DA7-A5B4-5EC758A9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9337" y="6184848"/>
              <a:ext cx="41275" cy="30163"/>
            </a:xfrm>
            <a:custGeom>
              <a:avLst/>
              <a:gdLst>
                <a:gd name="T0" fmla="*/ 0 w 15"/>
                <a:gd name="T1" fmla="*/ 7 h 11"/>
                <a:gd name="T2" fmla="*/ 3 w 15"/>
                <a:gd name="T3" fmla="*/ 9 h 11"/>
                <a:gd name="T4" fmla="*/ 7 w 15"/>
                <a:gd name="T5" fmla="*/ 11 h 11"/>
                <a:gd name="T6" fmla="*/ 12 w 15"/>
                <a:gd name="T7" fmla="*/ 10 h 11"/>
                <a:gd name="T8" fmla="*/ 13 w 15"/>
                <a:gd name="T9" fmla="*/ 7 h 11"/>
                <a:gd name="T10" fmla="*/ 13 w 15"/>
                <a:gd name="T11" fmla="*/ 7 h 11"/>
                <a:gd name="T12" fmla="*/ 15 w 15"/>
                <a:gd name="T13" fmla="*/ 8 h 11"/>
                <a:gd name="T14" fmla="*/ 15 w 15"/>
                <a:gd name="T15" fmla="*/ 7 h 11"/>
                <a:gd name="T16" fmla="*/ 2 w 15"/>
                <a:gd name="T17" fmla="*/ 0 h 11"/>
                <a:gd name="T18" fmla="*/ 1 w 15"/>
                <a:gd name="T19" fmla="*/ 0 h 11"/>
                <a:gd name="T20" fmla="*/ 5 w 15"/>
                <a:gd name="T21" fmla="*/ 2 h 11"/>
                <a:gd name="T22" fmla="*/ 7 w 15"/>
                <a:gd name="T23" fmla="*/ 3 h 11"/>
                <a:gd name="T24" fmla="*/ 7 w 15"/>
                <a:gd name="T25" fmla="*/ 3 h 11"/>
                <a:gd name="T26" fmla="*/ 4 w 15"/>
                <a:gd name="T27" fmla="*/ 3 h 11"/>
                <a:gd name="T28" fmla="*/ 2 w 15"/>
                <a:gd name="T29" fmla="*/ 4 h 11"/>
                <a:gd name="T30" fmla="*/ 0 w 15"/>
                <a:gd name="T31" fmla="*/ 7 h 11"/>
                <a:gd name="T32" fmla="*/ 6 w 15"/>
                <a:gd name="T33" fmla="*/ 4 h 11"/>
                <a:gd name="T34" fmla="*/ 10 w 15"/>
                <a:gd name="T35" fmla="*/ 5 h 11"/>
                <a:gd name="T36" fmla="*/ 10 w 15"/>
                <a:gd name="T37" fmla="*/ 5 h 11"/>
                <a:gd name="T38" fmla="*/ 12 w 15"/>
                <a:gd name="T39" fmla="*/ 7 h 11"/>
                <a:gd name="T40" fmla="*/ 11 w 15"/>
                <a:gd name="T41" fmla="*/ 9 h 11"/>
                <a:gd name="T42" fmla="*/ 4 w 15"/>
                <a:gd name="T43" fmla="*/ 9 h 11"/>
                <a:gd name="T44" fmla="*/ 2 w 15"/>
                <a:gd name="T45" fmla="*/ 6 h 11"/>
                <a:gd name="T46" fmla="*/ 3 w 15"/>
                <a:gd name="T47" fmla="*/ 5 h 11"/>
                <a:gd name="T48" fmla="*/ 6 w 15"/>
                <a:gd name="T4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0" y="7"/>
                  </a:moveTo>
                  <a:cubicBezTo>
                    <a:pt x="0" y="7"/>
                    <a:pt x="1" y="8"/>
                    <a:pt x="3" y="9"/>
                  </a:cubicBezTo>
                  <a:cubicBezTo>
                    <a:pt x="4" y="10"/>
                    <a:pt x="6" y="11"/>
                    <a:pt x="7" y="11"/>
                  </a:cubicBezTo>
                  <a:cubicBezTo>
                    <a:pt x="9" y="11"/>
                    <a:pt x="10" y="10"/>
                    <a:pt x="12" y="10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  <a:moveTo>
                    <a:pt x="6" y="4"/>
                  </a:moveTo>
                  <a:cubicBezTo>
                    <a:pt x="7" y="4"/>
                    <a:pt x="8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2" y="7"/>
                  </a:cubicBezTo>
                  <a:cubicBezTo>
                    <a:pt x="12" y="8"/>
                    <a:pt x="12" y="9"/>
                    <a:pt x="11" y="9"/>
                  </a:cubicBezTo>
                  <a:cubicBezTo>
                    <a:pt x="9" y="10"/>
                    <a:pt x="6" y="10"/>
                    <a:pt x="4" y="9"/>
                  </a:cubicBezTo>
                  <a:cubicBezTo>
                    <a:pt x="2" y="8"/>
                    <a:pt x="2" y="7"/>
                    <a:pt x="2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4" y="4"/>
                    <a:pt x="5" y="4"/>
                    <a:pt x="6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9" name="Freeform 132">
              <a:extLst>
                <a:ext uri="{FF2B5EF4-FFF2-40B4-BE49-F238E27FC236}">
                  <a16:creationId xmlns:a16="http://schemas.microsoft.com/office/drawing/2014/main" id="{A4052E2F-ECB7-4D2A-BC27-94D8758551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76324" y="6176910"/>
              <a:ext cx="38100" cy="22225"/>
            </a:xfrm>
            <a:custGeom>
              <a:avLst/>
              <a:gdLst>
                <a:gd name="T0" fmla="*/ 14 w 14"/>
                <a:gd name="T1" fmla="*/ 5 h 8"/>
                <a:gd name="T2" fmla="*/ 8 w 14"/>
                <a:gd name="T3" fmla="*/ 1 h 8"/>
                <a:gd name="T4" fmla="*/ 5 w 14"/>
                <a:gd name="T5" fmla="*/ 0 h 8"/>
                <a:gd name="T6" fmla="*/ 2 w 14"/>
                <a:gd name="T7" fmla="*/ 1 h 8"/>
                <a:gd name="T8" fmla="*/ 0 w 14"/>
                <a:gd name="T9" fmla="*/ 3 h 8"/>
                <a:gd name="T10" fmla="*/ 1 w 14"/>
                <a:gd name="T11" fmla="*/ 4 h 8"/>
                <a:gd name="T12" fmla="*/ 3 w 14"/>
                <a:gd name="T13" fmla="*/ 2 h 8"/>
                <a:gd name="T14" fmla="*/ 5 w 14"/>
                <a:gd name="T15" fmla="*/ 1 h 8"/>
                <a:gd name="T16" fmla="*/ 8 w 14"/>
                <a:gd name="T17" fmla="*/ 2 h 8"/>
                <a:gd name="T18" fmla="*/ 8 w 14"/>
                <a:gd name="T19" fmla="*/ 2 h 8"/>
                <a:gd name="T20" fmla="*/ 7 w 14"/>
                <a:gd name="T21" fmla="*/ 3 h 8"/>
                <a:gd name="T22" fmla="*/ 4 w 14"/>
                <a:gd name="T23" fmla="*/ 6 h 8"/>
                <a:gd name="T24" fmla="*/ 5 w 14"/>
                <a:gd name="T25" fmla="*/ 7 h 8"/>
                <a:gd name="T26" fmla="*/ 8 w 14"/>
                <a:gd name="T27" fmla="*/ 8 h 8"/>
                <a:gd name="T28" fmla="*/ 11 w 14"/>
                <a:gd name="T29" fmla="*/ 7 h 8"/>
                <a:gd name="T30" fmla="*/ 12 w 14"/>
                <a:gd name="T31" fmla="*/ 6 h 8"/>
                <a:gd name="T32" fmla="*/ 12 w 14"/>
                <a:gd name="T33" fmla="*/ 5 h 8"/>
                <a:gd name="T34" fmla="*/ 12 w 14"/>
                <a:gd name="T35" fmla="*/ 5 h 8"/>
                <a:gd name="T36" fmla="*/ 14 w 14"/>
                <a:gd name="T37" fmla="*/ 5 h 8"/>
                <a:gd name="T38" fmla="*/ 14 w 14"/>
                <a:gd name="T39" fmla="*/ 5 h 8"/>
                <a:gd name="T40" fmla="*/ 8 w 14"/>
                <a:gd name="T41" fmla="*/ 7 h 8"/>
                <a:gd name="T42" fmla="*/ 6 w 14"/>
                <a:gd name="T43" fmla="*/ 7 h 8"/>
                <a:gd name="T44" fmla="*/ 5 w 14"/>
                <a:gd name="T45" fmla="*/ 6 h 8"/>
                <a:gd name="T46" fmla="*/ 7 w 14"/>
                <a:gd name="T47" fmla="*/ 4 h 8"/>
                <a:gd name="T48" fmla="*/ 9 w 14"/>
                <a:gd name="T49" fmla="*/ 3 h 8"/>
                <a:gd name="T50" fmla="*/ 10 w 14"/>
                <a:gd name="T51" fmla="*/ 3 h 8"/>
                <a:gd name="T52" fmla="*/ 11 w 14"/>
                <a:gd name="T53" fmla="*/ 5 h 8"/>
                <a:gd name="T54" fmla="*/ 10 w 14"/>
                <a:gd name="T55" fmla="*/ 7 h 8"/>
                <a:gd name="T56" fmla="*/ 8 w 14"/>
                <a:gd name="T5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8">
                  <a:moveTo>
                    <a:pt x="14" y="5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4" y="5"/>
                    <a:pt x="4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6" y="8"/>
                    <a:pt x="7" y="8"/>
                    <a:pt x="8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8" y="7"/>
                  </a:moveTo>
                  <a:cubicBezTo>
                    <a:pt x="7" y="7"/>
                    <a:pt x="7" y="7"/>
                    <a:pt x="6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5"/>
                  </a:cubicBezTo>
                  <a:cubicBezTo>
                    <a:pt x="11" y="6"/>
                    <a:pt x="11" y="6"/>
                    <a:pt x="10" y="7"/>
                  </a:cubicBezTo>
                  <a:cubicBezTo>
                    <a:pt x="9" y="7"/>
                    <a:pt x="9" y="7"/>
                    <a:pt x="8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0" name="Freeform 133">
              <a:extLst>
                <a:ext uri="{FF2B5EF4-FFF2-40B4-BE49-F238E27FC236}">
                  <a16:creationId xmlns:a16="http://schemas.microsoft.com/office/drawing/2014/main" id="{A09024FA-B396-4E85-99CD-2597B6148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95374" y="6159448"/>
              <a:ext cx="41275" cy="33338"/>
            </a:xfrm>
            <a:custGeom>
              <a:avLst/>
              <a:gdLst>
                <a:gd name="T0" fmla="*/ 12 w 15"/>
                <a:gd name="T1" fmla="*/ 8 h 12"/>
                <a:gd name="T2" fmla="*/ 13 w 15"/>
                <a:gd name="T3" fmla="*/ 9 h 12"/>
                <a:gd name="T4" fmla="*/ 14 w 15"/>
                <a:gd name="T5" fmla="*/ 10 h 12"/>
                <a:gd name="T6" fmla="*/ 14 w 15"/>
                <a:gd name="T7" fmla="*/ 11 h 12"/>
                <a:gd name="T8" fmla="*/ 13 w 15"/>
                <a:gd name="T9" fmla="*/ 11 h 12"/>
                <a:gd name="T10" fmla="*/ 12 w 15"/>
                <a:gd name="T11" fmla="*/ 12 h 12"/>
                <a:gd name="T12" fmla="*/ 13 w 15"/>
                <a:gd name="T13" fmla="*/ 12 h 12"/>
                <a:gd name="T14" fmla="*/ 14 w 15"/>
                <a:gd name="T15" fmla="*/ 12 h 12"/>
                <a:gd name="T16" fmla="*/ 15 w 15"/>
                <a:gd name="T17" fmla="*/ 11 h 12"/>
                <a:gd name="T18" fmla="*/ 15 w 15"/>
                <a:gd name="T19" fmla="*/ 10 h 12"/>
                <a:gd name="T20" fmla="*/ 14 w 15"/>
                <a:gd name="T21" fmla="*/ 9 h 12"/>
                <a:gd name="T22" fmla="*/ 8 w 15"/>
                <a:gd name="T23" fmla="*/ 0 h 12"/>
                <a:gd name="T24" fmla="*/ 7 w 15"/>
                <a:gd name="T25" fmla="*/ 1 h 12"/>
                <a:gd name="T26" fmla="*/ 10 w 15"/>
                <a:gd name="T27" fmla="*/ 5 h 12"/>
                <a:gd name="T28" fmla="*/ 12 w 15"/>
                <a:gd name="T29" fmla="*/ 7 h 12"/>
                <a:gd name="T30" fmla="*/ 12 w 15"/>
                <a:gd name="T31" fmla="*/ 7 h 12"/>
                <a:gd name="T32" fmla="*/ 8 w 15"/>
                <a:gd name="T33" fmla="*/ 6 h 12"/>
                <a:gd name="T34" fmla="*/ 1 w 15"/>
                <a:gd name="T35" fmla="*/ 4 h 12"/>
                <a:gd name="T36" fmla="*/ 0 w 15"/>
                <a:gd name="T37" fmla="*/ 5 h 12"/>
                <a:gd name="T38" fmla="*/ 12 w 15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12">
                  <a:moveTo>
                    <a:pt x="12" y="8"/>
                  </a:moveTo>
                  <a:cubicBezTo>
                    <a:pt x="13" y="8"/>
                    <a:pt x="13" y="9"/>
                    <a:pt x="13" y="9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5" y="12"/>
                    <a:pt x="15" y="11"/>
                    <a:pt x="15" y="11"/>
                  </a:cubicBezTo>
                  <a:cubicBezTo>
                    <a:pt x="15" y="11"/>
                    <a:pt x="15" y="11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7"/>
                    <a:pt x="8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8"/>
                    <a:pt x="12" y="8"/>
                    <a:pt x="12" y="8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1" name="Freeform 134">
              <a:extLst>
                <a:ext uri="{FF2B5EF4-FFF2-40B4-BE49-F238E27FC236}">
                  <a16:creationId xmlns:a16="http://schemas.microsoft.com/office/drawing/2014/main" id="{AB973B8B-0127-48BF-A844-405F81E74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9824" y="6167385"/>
              <a:ext cx="11113" cy="9525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4 w 4"/>
                <a:gd name="T5" fmla="*/ 3 h 3"/>
                <a:gd name="T6" fmla="*/ 2 w 4"/>
                <a:gd name="T7" fmla="*/ 0 h 3"/>
                <a:gd name="T8" fmla="*/ 1 w 4"/>
                <a:gd name="T9" fmla="*/ 0 h 3"/>
                <a:gd name="T10" fmla="*/ 0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1"/>
                    <a:pt x="3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2" name="Freeform 135">
              <a:extLst>
                <a:ext uri="{FF2B5EF4-FFF2-40B4-BE49-F238E27FC236}">
                  <a16:creationId xmlns:a16="http://schemas.microsoft.com/office/drawing/2014/main" id="{DDD742BE-5E4B-481C-B1B3-3F347CE05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6649" y="6129285"/>
              <a:ext cx="47625" cy="30163"/>
            </a:xfrm>
            <a:custGeom>
              <a:avLst/>
              <a:gdLst>
                <a:gd name="T0" fmla="*/ 14 w 17"/>
                <a:gd name="T1" fmla="*/ 4 h 11"/>
                <a:gd name="T2" fmla="*/ 12 w 17"/>
                <a:gd name="T3" fmla="*/ 4 h 11"/>
                <a:gd name="T4" fmla="*/ 8 w 17"/>
                <a:gd name="T5" fmla="*/ 5 h 11"/>
                <a:gd name="T6" fmla="*/ 6 w 17"/>
                <a:gd name="T7" fmla="*/ 6 h 11"/>
                <a:gd name="T8" fmla="*/ 4 w 17"/>
                <a:gd name="T9" fmla="*/ 6 h 11"/>
                <a:gd name="T10" fmla="*/ 3 w 17"/>
                <a:gd name="T11" fmla="*/ 5 h 11"/>
                <a:gd name="T12" fmla="*/ 2 w 17"/>
                <a:gd name="T13" fmla="*/ 4 h 11"/>
                <a:gd name="T14" fmla="*/ 3 w 17"/>
                <a:gd name="T15" fmla="*/ 2 h 11"/>
                <a:gd name="T16" fmla="*/ 7 w 17"/>
                <a:gd name="T17" fmla="*/ 1 h 11"/>
                <a:gd name="T18" fmla="*/ 6 w 17"/>
                <a:gd name="T19" fmla="*/ 0 h 11"/>
                <a:gd name="T20" fmla="*/ 3 w 17"/>
                <a:gd name="T21" fmla="*/ 2 h 11"/>
                <a:gd name="T22" fmla="*/ 1 w 17"/>
                <a:gd name="T23" fmla="*/ 4 h 11"/>
                <a:gd name="T24" fmla="*/ 2 w 17"/>
                <a:gd name="T25" fmla="*/ 6 h 11"/>
                <a:gd name="T26" fmla="*/ 5 w 17"/>
                <a:gd name="T27" fmla="*/ 6 h 11"/>
                <a:gd name="T28" fmla="*/ 9 w 17"/>
                <a:gd name="T29" fmla="*/ 6 h 11"/>
                <a:gd name="T30" fmla="*/ 11 w 17"/>
                <a:gd name="T31" fmla="*/ 5 h 11"/>
                <a:gd name="T32" fmla="*/ 13 w 17"/>
                <a:gd name="T33" fmla="*/ 5 h 11"/>
                <a:gd name="T34" fmla="*/ 15 w 17"/>
                <a:gd name="T35" fmla="*/ 6 h 11"/>
                <a:gd name="T36" fmla="*/ 16 w 17"/>
                <a:gd name="T37" fmla="*/ 7 h 11"/>
                <a:gd name="T38" fmla="*/ 14 w 17"/>
                <a:gd name="T39" fmla="*/ 9 h 11"/>
                <a:gd name="T40" fmla="*/ 10 w 17"/>
                <a:gd name="T41" fmla="*/ 11 h 11"/>
                <a:gd name="T42" fmla="*/ 11 w 17"/>
                <a:gd name="T43" fmla="*/ 11 h 11"/>
                <a:gd name="T44" fmla="*/ 15 w 17"/>
                <a:gd name="T45" fmla="*/ 9 h 11"/>
                <a:gd name="T46" fmla="*/ 17 w 17"/>
                <a:gd name="T47" fmla="*/ 7 h 11"/>
                <a:gd name="T48" fmla="*/ 15 w 17"/>
                <a:gd name="T49" fmla="*/ 5 h 11"/>
                <a:gd name="T50" fmla="*/ 14 w 17"/>
                <a:gd name="T5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11">
                  <a:moveTo>
                    <a:pt x="14" y="4"/>
                  </a:move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0" y="5"/>
                    <a:pt x="8" y="5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4" y="2"/>
                    <a:pt x="5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5"/>
                    <a:pt x="2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7" y="6"/>
                    <a:pt x="9" y="6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4" y="5"/>
                    <a:pt x="15" y="6"/>
                  </a:cubicBezTo>
                  <a:cubicBezTo>
                    <a:pt x="15" y="6"/>
                    <a:pt x="16" y="6"/>
                    <a:pt x="16" y="7"/>
                  </a:cubicBezTo>
                  <a:cubicBezTo>
                    <a:pt x="15" y="8"/>
                    <a:pt x="15" y="8"/>
                    <a:pt x="14" y="9"/>
                  </a:cubicBezTo>
                  <a:cubicBezTo>
                    <a:pt x="12" y="10"/>
                    <a:pt x="11" y="10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3" y="10"/>
                    <a:pt x="15" y="9"/>
                  </a:cubicBezTo>
                  <a:cubicBezTo>
                    <a:pt x="16" y="9"/>
                    <a:pt x="17" y="8"/>
                    <a:pt x="17" y="7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5" y="5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3" name="Freeform 136">
              <a:extLst>
                <a:ext uri="{FF2B5EF4-FFF2-40B4-BE49-F238E27FC236}">
                  <a16:creationId xmlns:a16="http://schemas.microsoft.com/office/drawing/2014/main" id="{D6558061-6AD3-4407-A236-72A71CF60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3162" y="6121348"/>
              <a:ext cx="38100" cy="22225"/>
            </a:xfrm>
            <a:custGeom>
              <a:avLst/>
              <a:gdLst>
                <a:gd name="T0" fmla="*/ 13 w 14"/>
                <a:gd name="T1" fmla="*/ 5 h 8"/>
                <a:gd name="T2" fmla="*/ 14 w 14"/>
                <a:gd name="T3" fmla="*/ 4 h 8"/>
                <a:gd name="T4" fmla="*/ 13 w 14"/>
                <a:gd name="T5" fmla="*/ 4 h 8"/>
                <a:gd name="T6" fmla="*/ 12 w 14"/>
                <a:gd name="T7" fmla="*/ 5 h 8"/>
                <a:gd name="T8" fmla="*/ 11 w 14"/>
                <a:gd name="T9" fmla="*/ 6 h 8"/>
                <a:gd name="T10" fmla="*/ 8 w 14"/>
                <a:gd name="T11" fmla="*/ 7 h 8"/>
                <a:gd name="T12" fmla="*/ 4 w 14"/>
                <a:gd name="T13" fmla="*/ 6 h 8"/>
                <a:gd name="T14" fmla="*/ 11 w 14"/>
                <a:gd name="T15" fmla="*/ 2 h 8"/>
                <a:gd name="T16" fmla="*/ 10 w 14"/>
                <a:gd name="T17" fmla="*/ 1 h 8"/>
                <a:gd name="T18" fmla="*/ 6 w 14"/>
                <a:gd name="T19" fmla="*/ 0 h 8"/>
                <a:gd name="T20" fmla="*/ 2 w 14"/>
                <a:gd name="T21" fmla="*/ 1 h 8"/>
                <a:gd name="T22" fmla="*/ 1 w 14"/>
                <a:gd name="T23" fmla="*/ 3 h 8"/>
                <a:gd name="T24" fmla="*/ 3 w 14"/>
                <a:gd name="T25" fmla="*/ 6 h 8"/>
                <a:gd name="T26" fmla="*/ 8 w 14"/>
                <a:gd name="T27" fmla="*/ 7 h 8"/>
                <a:gd name="T28" fmla="*/ 12 w 14"/>
                <a:gd name="T29" fmla="*/ 6 h 8"/>
                <a:gd name="T30" fmla="*/ 13 w 14"/>
                <a:gd name="T31" fmla="*/ 5 h 8"/>
                <a:gd name="T32" fmla="*/ 6 w 14"/>
                <a:gd name="T33" fmla="*/ 1 h 8"/>
                <a:gd name="T34" fmla="*/ 9 w 14"/>
                <a:gd name="T35" fmla="*/ 2 h 8"/>
                <a:gd name="T36" fmla="*/ 3 w 14"/>
                <a:gd name="T37" fmla="*/ 5 h 8"/>
                <a:gd name="T38" fmla="*/ 2 w 14"/>
                <a:gd name="T39" fmla="*/ 3 h 8"/>
                <a:gd name="T40" fmla="*/ 3 w 14"/>
                <a:gd name="T41" fmla="*/ 1 h 8"/>
                <a:gd name="T42" fmla="*/ 6 w 14"/>
                <a:gd name="T4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8">
                  <a:moveTo>
                    <a:pt x="13" y="5"/>
                  </a:moveTo>
                  <a:cubicBezTo>
                    <a:pt x="14" y="5"/>
                    <a:pt x="14" y="5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2" y="5"/>
                  </a:cubicBezTo>
                  <a:cubicBezTo>
                    <a:pt x="12" y="5"/>
                    <a:pt x="12" y="6"/>
                    <a:pt x="11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6" y="7"/>
                    <a:pt x="5" y="6"/>
                    <a:pt x="4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2"/>
                    <a:pt x="0" y="3"/>
                    <a:pt x="1" y="3"/>
                  </a:cubicBezTo>
                  <a:cubicBezTo>
                    <a:pt x="1" y="4"/>
                    <a:pt x="2" y="5"/>
                    <a:pt x="3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9" y="8"/>
                    <a:pt x="11" y="7"/>
                    <a:pt x="12" y="6"/>
                  </a:cubicBezTo>
                  <a:cubicBezTo>
                    <a:pt x="12" y="6"/>
                    <a:pt x="13" y="6"/>
                    <a:pt x="13" y="5"/>
                  </a:cubicBezTo>
                  <a:close/>
                  <a:moveTo>
                    <a:pt x="6" y="1"/>
                  </a:moveTo>
                  <a:cubicBezTo>
                    <a:pt x="7" y="1"/>
                    <a:pt x="8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4" name="Freeform 137">
              <a:extLst>
                <a:ext uri="{FF2B5EF4-FFF2-40B4-BE49-F238E27FC236}">
                  <a16:creationId xmlns:a16="http://schemas.microsoft.com/office/drawing/2014/main" id="{B99F913E-5A38-4154-8AFE-34D7F81992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5387" y="6103885"/>
              <a:ext cx="41275" cy="31750"/>
            </a:xfrm>
            <a:custGeom>
              <a:avLst/>
              <a:gdLst>
                <a:gd name="T0" fmla="*/ 15 w 15"/>
                <a:gd name="T1" fmla="*/ 4 h 11"/>
                <a:gd name="T2" fmla="*/ 13 w 15"/>
                <a:gd name="T3" fmla="*/ 2 h 11"/>
                <a:gd name="T4" fmla="*/ 8 w 15"/>
                <a:gd name="T5" fmla="*/ 0 h 11"/>
                <a:gd name="T6" fmla="*/ 4 w 15"/>
                <a:gd name="T7" fmla="*/ 1 h 11"/>
                <a:gd name="T8" fmla="*/ 3 w 15"/>
                <a:gd name="T9" fmla="*/ 4 h 11"/>
                <a:gd name="T10" fmla="*/ 3 w 15"/>
                <a:gd name="T11" fmla="*/ 4 h 11"/>
                <a:gd name="T12" fmla="*/ 1 w 15"/>
                <a:gd name="T13" fmla="*/ 3 h 11"/>
                <a:gd name="T14" fmla="*/ 0 w 15"/>
                <a:gd name="T15" fmla="*/ 4 h 11"/>
                <a:gd name="T16" fmla="*/ 14 w 15"/>
                <a:gd name="T17" fmla="*/ 11 h 11"/>
                <a:gd name="T18" fmla="*/ 15 w 15"/>
                <a:gd name="T19" fmla="*/ 11 h 11"/>
                <a:gd name="T20" fmla="*/ 11 w 15"/>
                <a:gd name="T21" fmla="*/ 9 h 11"/>
                <a:gd name="T22" fmla="*/ 10 w 15"/>
                <a:gd name="T23" fmla="*/ 8 h 11"/>
                <a:gd name="T24" fmla="*/ 9 w 15"/>
                <a:gd name="T25" fmla="*/ 8 h 11"/>
                <a:gd name="T26" fmla="*/ 9 w 15"/>
                <a:gd name="T27" fmla="*/ 8 h 11"/>
                <a:gd name="T28" fmla="*/ 14 w 15"/>
                <a:gd name="T29" fmla="*/ 7 h 11"/>
                <a:gd name="T30" fmla="*/ 15 w 15"/>
                <a:gd name="T31" fmla="*/ 4 h 11"/>
                <a:gd name="T32" fmla="*/ 10 w 15"/>
                <a:gd name="T33" fmla="*/ 7 h 11"/>
                <a:gd name="T34" fmla="*/ 6 w 15"/>
                <a:gd name="T35" fmla="*/ 6 h 11"/>
                <a:gd name="T36" fmla="*/ 6 w 15"/>
                <a:gd name="T37" fmla="*/ 6 h 11"/>
                <a:gd name="T38" fmla="*/ 3 w 15"/>
                <a:gd name="T39" fmla="*/ 4 h 11"/>
                <a:gd name="T40" fmla="*/ 5 w 15"/>
                <a:gd name="T41" fmla="*/ 2 h 11"/>
                <a:gd name="T42" fmla="*/ 12 w 15"/>
                <a:gd name="T43" fmla="*/ 2 h 11"/>
                <a:gd name="T44" fmla="*/ 14 w 15"/>
                <a:gd name="T45" fmla="*/ 4 h 11"/>
                <a:gd name="T46" fmla="*/ 13 w 15"/>
                <a:gd name="T47" fmla="*/ 6 h 11"/>
                <a:gd name="T48" fmla="*/ 10 w 15"/>
                <a:gd name="T4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" h="11">
                  <a:moveTo>
                    <a:pt x="15" y="4"/>
                  </a:moveTo>
                  <a:cubicBezTo>
                    <a:pt x="15" y="4"/>
                    <a:pt x="14" y="3"/>
                    <a:pt x="13" y="2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2"/>
                    <a:pt x="2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2" y="8"/>
                    <a:pt x="14" y="7"/>
                  </a:cubicBezTo>
                  <a:cubicBezTo>
                    <a:pt x="15" y="6"/>
                    <a:pt x="15" y="5"/>
                    <a:pt x="15" y="4"/>
                  </a:cubicBezTo>
                  <a:close/>
                  <a:moveTo>
                    <a:pt x="10" y="7"/>
                  </a:moveTo>
                  <a:cubicBezTo>
                    <a:pt x="9" y="7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7" y="1"/>
                    <a:pt x="9" y="1"/>
                    <a:pt x="12" y="2"/>
                  </a:cubicBezTo>
                  <a:cubicBezTo>
                    <a:pt x="13" y="3"/>
                    <a:pt x="14" y="4"/>
                    <a:pt x="14" y="4"/>
                  </a:cubicBezTo>
                  <a:cubicBezTo>
                    <a:pt x="14" y="5"/>
                    <a:pt x="14" y="6"/>
                    <a:pt x="13" y="6"/>
                  </a:cubicBezTo>
                  <a:cubicBezTo>
                    <a:pt x="12" y="7"/>
                    <a:pt x="11" y="7"/>
                    <a:pt x="10" y="7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5" name="Freeform 138">
              <a:extLst>
                <a:ext uri="{FF2B5EF4-FFF2-40B4-BE49-F238E27FC236}">
                  <a16:creationId xmlns:a16="http://schemas.microsoft.com/office/drawing/2014/main" id="{F2E6E738-7A05-43E8-AED8-B33168638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19199" y="6092773"/>
              <a:ext cx="41275" cy="17463"/>
            </a:xfrm>
            <a:custGeom>
              <a:avLst/>
              <a:gdLst>
                <a:gd name="T0" fmla="*/ 11 w 15"/>
                <a:gd name="T1" fmla="*/ 6 h 6"/>
                <a:gd name="T2" fmla="*/ 9 w 15"/>
                <a:gd name="T3" fmla="*/ 5 h 6"/>
                <a:gd name="T4" fmla="*/ 3 w 15"/>
                <a:gd name="T5" fmla="*/ 2 h 6"/>
                <a:gd name="T6" fmla="*/ 6 w 15"/>
                <a:gd name="T7" fmla="*/ 0 h 6"/>
                <a:gd name="T8" fmla="*/ 5 w 15"/>
                <a:gd name="T9" fmla="*/ 0 h 6"/>
                <a:gd name="T10" fmla="*/ 3 w 15"/>
                <a:gd name="T11" fmla="*/ 1 h 6"/>
                <a:gd name="T12" fmla="*/ 0 w 15"/>
                <a:gd name="T13" fmla="*/ 0 h 6"/>
                <a:gd name="T14" fmla="*/ 0 w 15"/>
                <a:gd name="T15" fmla="*/ 0 h 6"/>
                <a:gd name="T16" fmla="*/ 2 w 15"/>
                <a:gd name="T17" fmla="*/ 2 h 6"/>
                <a:gd name="T18" fmla="*/ 1 w 15"/>
                <a:gd name="T19" fmla="*/ 3 h 6"/>
                <a:gd name="T20" fmla="*/ 1 w 15"/>
                <a:gd name="T21" fmla="*/ 3 h 6"/>
                <a:gd name="T22" fmla="*/ 2 w 15"/>
                <a:gd name="T23" fmla="*/ 2 h 6"/>
                <a:gd name="T24" fmla="*/ 8 w 15"/>
                <a:gd name="T25" fmla="*/ 5 h 6"/>
                <a:gd name="T26" fmla="*/ 11 w 15"/>
                <a:gd name="T27" fmla="*/ 6 h 6"/>
                <a:gd name="T28" fmla="*/ 13 w 15"/>
                <a:gd name="T29" fmla="*/ 6 h 6"/>
                <a:gd name="T30" fmla="*/ 15 w 15"/>
                <a:gd name="T31" fmla="*/ 5 h 6"/>
                <a:gd name="T32" fmla="*/ 14 w 15"/>
                <a:gd name="T33" fmla="*/ 4 h 6"/>
                <a:gd name="T34" fmla="*/ 13 w 15"/>
                <a:gd name="T35" fmla="*/ 5 h 6"/>
                <a:gd name="T36" fmla="*/ 11 w 15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6">
                  <a:moveTo>
                    <a:pt x="11" y="6"/>
                  </a:moveTo>
                  <a:cubicBezTo>
                    <a:pt x="10" y="6"/>
                    <a:pt x="10" y="5"/>
                    <a:pt x="9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6"/>
                    <a:pt x="12" y="6"/>
                    <a:pt x="11" y="6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6" name="Freeform 139">
              <a:extLst>
                <a:ext uri="{FF2B5EF4-FFF2-40B4-BE49-F238E27FC236}">
                  <a16:creationId xmlns:a16="http://schemas.microsoft.com/office/drawing/2014/main" id="{5E6DAEA7-AE37-474D-AA39-1BBD41860C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44599" y="6080073"/>
              <a:ext cx="38100" cy="22225"/>
            </a:xfrm>
            <a:custGeom>
              <a:avLst/>
              <a:gdLst>
                <a:gd name="T0" fmla="*/ 13 w 14"/>
                <a:gd name="T1" fmla="*/ 6 h 8"/>
                <a:gd name="T2" fmla="*/ 14 w 14"/>
                <a:gd name="T3" fmla="*/ 5 h 8"/>
                <a:gd name="T4" fmla="*/ 13 w 14"/>
                <a:gd name="T5" fmla="*/ 4 h 8"/>
                <a:gd name="T6" fmla="*/ 12 w 14"/>
                <a:gd name="T7" fmla="*/ 5 h 8"/>
                <a:gd name="T8" fmla="*/ 11 w 14"/>
                <a:gd name="T9" fmla="*/ 6 h 8"/>
                <a:gd name="T10" fmla="*/ 7 w 14"/>
                <a:gd name="T11" fmla="*/ 7 h 8"/>
                <a:gd name="T12" fmla="*/ 4 w 14"/>
                <a:gd name="T13" fmla="*/ 6 h 8"/>
                <a:gd name="T14" fmla="*/ 10 w 14"/>
                <a:gd name="T15" fmla="*/ 2 h 8"/>
                <a:gd name="T16" fmla="*/ 9 w 14"/>
                <a:gd name="T17" fmla="*/ 2 h 8"/>
                <a:gd name="T18" fmla="*/ 5 w 14"/>
                <a:gd name="T19" fmla="*/ 0 h 8"/>
                <a:gd name="T20" fmla="*/ 2 w 14"/>
                <a:gd name="T21" fmla="*/ 1 h 8"/>
                <a:gd name="T22" fmla="*/ 0 w 14"/>
                <a:gd name="T23" fmla="*/ 4 h 8"/>
                <a:gd name="T24" fmla="*/ 3 w 14"/>
                <a:gd name="T25" fmla="*/ 6 h 8"/>
                <a:gd name="T26" fmla="*/ 7 w 14"/>
                <a:gd name="T27" fmla="*/ 8 h 8"/>
                <a:gd name="T28" fmla="*/ 12 w 14"/>
                <a:gd name="T29" fmla="*/ 7 h 8"/>
                <a:gd name="T30" fmla="*/ 13 w 14"/>
                <a:gd name="T31" fmla="*/ 6 h 8"/>
                <a:gd name="T32" fmla="*/ 5 w 14"/>
                <a:gd name="T33" fmla="*/ 1 h 8"/>
                <a:gd name="T34" fmla="*/ 9 w 14"/>
                <a:gd name="T35" fmla="*/ 2 h 8"/>
                <a:gd name="T36" fmla="*/ 3 w 14"/>
                <a:gd name="T37" fmla="*/ 5 h 8"/>
                <a:gd name="T38" fmla="*/ 1 w 14"/>
                <a:gd name="T39" fmla="*/ 3 h 8"/>
                <a:gd name="T40" fmla="*/ 3 w 14"/>
                <a:gd name="T41" fmla="*/ 2 h 8"/>
                <a:gd name="T42" fmla="*/ 5 w 14"/>
                <a:gd name="T4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8">
                  <a:moveTo>
                    <a:pt x="13" y="6"/>
                  </a:moveTo>
                  <a:cubicBezTo>
                    <a:pt x="13" y="5"/>
                    <a:pt x="14" y="5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7"/>
                    <a:pt x="9" y="7"/>
                    <a:pt x="7" y="7"/>
                  </a:cubicBezTo>
                  <a:cubicBezTo>
                    <a:pt x="6" y="7"/>
                    <a:pt x="5" y="7"/>
                    <a:pt x="4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3" y="6"/>
                  </a:cubicBezTo>
                  <a:cubicBezTo>
                    <a:pt x="4" y="7"/>
                    <a:pt x="6" y="8"/>
                    <a:pt x="7" y="8"/>
                  </a:cubicBezTo>
                  <a:cubicBezTo>
                    <a:pt x="9" y="8"/>
                    <a:pt x="10" y="7"/>
                    <a:pt x="12" y="7"/>
                  </a:cubicBezTo>
                  <a:cubicBezTo>
                    <a:pt x="12" y="6"/>
                    <a:pt x="13" y="6"/>
                    <a:pt x="13" y="6"/>
                  </a:cubicBezTo>
                  <a:close/>
                  <a:moveTo>
                    <a:pt x="5" y="1"/>
                  </a:moveTo>
                  <a:cubicBezTo>
                    <a:pt x="6" y="1"/>
                    <a:pt x="7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7" name="Freeform 140">
              <a:extLst>
                <a:ext uri="{FF2B5EF4-FFF2-40B4-BE49-F238E27FC236}">
                  <a16:creationId xmlns:a16="http://schemas.microsoft.com/office/drawing/2014/main" id="{37778E2F-5284-4580-B4B7-736A0B6D9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6824" y="6054673"/>
              <a:ext cx="57150" cy="33338"/>
            </a:xfrm>
            <a:custGeom>
              <a:avLst/>
              <a:gdLst>
                <a:gd name="T0" fmla="*/ 21 w 21"/>
                <a:gd name="T1" fmla="*/ 5 h 12"/>
                <a:gd name="T2" fmla="*/ 15 w 21"/>
                <a:gd name="T3" fmla="*/ 2 h 12"/>
                <a:gd name="T4" fmla="*/ 12 w 21"/>
                <a:gd name="T5" fmla="*/ 1 h 12"/>
                <a:gd name="T6" fmla="*/ 9 w 21"/>
                <a:gd name="T7" fmla="*/ 1 h 12"/>
                <a:gd name="T8" fmla="*/ 8 w 21"/>
                <a:gd name="T9" fmla="*/ 3 h 12"/>
                <a:gd name="T10" fmla="*/ 8 w 21"/>
                <a:gd name="T11" fmla="*/ 4 h 12"/>
                <a:gd name="T12" fmla="*/ 8 w 21"/>
                <a:gd name="T13" fmla="*/ 4 h 12"/>
                <a:gd name="T14" fmla="*/ 3 w 21"/>
                <a:gd name="T15" fmla="*/ 5 h 12"/>
                <a:gd name="T16" fmla="*/ 2 w 21"/>
                <a:gd name="T17" fmla="*/ 6 h 12"/>
                <a:gd name="T18" fmla="*/ 2 w 21"/>
                <a:gd name="T19" fmla="*/ 7 h 12"/>
                <a:gd name="T20" fmla="*/ 2 w 21"/>
                <a:gd name="T21" fmla="*/ 7 h 12"/>
                <a:gd name="T22" fmla="*/ 1 w 21"/>
                <a:gd name="T23" fmla="*/ 6 h 12"/>
                <a:gd name="T24" fmla="*/ 0 w 21"/>
                <a:gd name="T25" fmla="*/ 7 h 12"/>
                <a:gd name="T26" fmla="*/ 9 w 21"/>
                <a:gd name="T27" fmla="*/ 12 h 12"/>
                <a:gd name="T28" fmla="*/ 10 w 21"/>
                <a:gd name="T29" fmla="*/ 12 h 12"/>
                <a:gd name="T30" fmla="*/ 5 w 21"/>
                <a:gd name="T31" fmla="*/ 9 h 12"/>
                <a:gd name="T32" fmla="*/ 3 w 21"/>
                <a:gd name="T33" fmla="*/ 7 h 12"/>
                <a:gd name="T34" fmla="*/ 4 w 21"/>
                <a:gd name="T35" fmla="*/ 5 h 12"/>
                <a:gd name="T36" fmla="*/ 9 w 21"/>
                <a:gd name="T37" fmla="*/ 5 h 12"/>
                <a:gd name="T38" fmla="*/ 15 w 21"/>
                <a:gd name="T39" fmla="*/ 9 h 12"/>
                <a:gd name="T40" fmla="*/ 16 w 21"/>
                <a:gd name="T41" fmla="*/ 8 h 12"/>
                <a:gd name="T42" fmla="*/ 10 w 21"/>
                <a:gd name="T43" fmla="*/ 5 h 12"/>
                <a:gd name="T44" fmla="*/ 9 w 21"/>
                <a:gd name="T45" fmla="*/ 3 h 12"/>
                <a:gd name="T46" fmla="*/ 10 w 21"/>
                <a:gd name="T47" fmla="*/ 2 h 12"/>
                <a:gd name="T48" fmla="*/ 12 w 21"/>
                <a:gd name="T49" fmla="*/ 1 h 12"/>
                <a:gd name="T50" fmla="*/ 15 w 21"/>
                <a:gd name="T51" fmla="*/ 2 h 12"/>
                <a:gd name="T52" fmla="*/ 21 w 21"/>
                <a:gd name="T53" fmla="*/ 6 h 12"/>
                <a:gd name="T54" fmla="*/ 21 w 21"/>
                <a:gd name="T5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" h="12">
                  <a:moveTo>
                    <a:pt x="21" y="5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5" y="4"/>
                    <a:pt x="3" y="5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6" y="4"/>
                    <a:pt x="7" y="4"/>
                    <a:pt x="9" y="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3" y="1"/>
                    <a:pt x="14" y="2"/>
                    <a:pt x="15" y="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8" name="Freeform 141">
              <a:extLst>
                <a:ext uri="{FF2B5EF4-FFF2-40B4-BE49-F238E27FC236}">
                  <a16:creationId xmlns:a16="http://schemas.microsoft.com/office/drawing/2014/main" id="{B195BC14-4BBB-4681-9720-92D2E5FFF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96987" y="6040385"/>
              <a:ext cx="52388" cy="22225"/>
            </a:xfrm>
            <a:custGeom>
              <a:avLst/>
              <a:gdLst>
                <a:gd name="T0" fmla="*/ 7 w 19"/>
                <a:gd name="T1" fmla="*/ 2 h 8"/>
                <a:gd name="T2" fmla="*/ 7 w 19"/>
                <a:gd name="T3" fmla="*/ 3 h 8"/>
                <a:gd name="T4" fmla="*/ 6 w 19"/>
                <a:gd name="T5" fmla="*/ 3 h 8"/>
                <a:gd name="T6" fmla="*/ 6 w 19"/>
                <a:gd name="T7" fmla="*/ 3 h 8"/>
                <a:gd name="T8" fmla="*/ 4 w 19"/>
                <a:gd name="T9" fmla="*/ 2 h 8"/>
                <a:gd name="T10" fmla="*/ 1 w 19"/>
                <a:gd name="T11" fmla="*/ 0 h 8"/>
                <a:gd name="T12" fmla="*/ 0 w 19"/>
                <a:gd name="T13" fmla="*/ 1 h 8"/>
                <a:gd name="T14" fmla="*/ 13 w 19"/>
                <a:gd name="T15" fmla="*/ 8 h 8"/>
                <a:gd name="T16" fmla="*/ 14 w 19"/>
                <a:gd name="T17" fmla="*/ 8 h 8"/>
                <a:gd name="T18" fmla="*/ 13 w 19"/>
                <a:gd name="T19" fmla="*/ 7 h 8"/>
                <a:gd name="T20" fmla="*/ 13 w 19"/>
                <a:gd name="T21" fmla="*/ 7 h 8"/>
                <a:gd name="T22" fmla="*/ 15 w 19"/>
                <a:gd name="T23" fmla="*/ 7 h 8"/>
                <a:gd name="T24" fmla="*/ 17 w 19"/>
                <a:gd name="T25" fmla="*/ 6 h 8"/>
                <a:gd name="T26" fmla="*/ 19 w 19"/>
                <a:gd name="T27" fmla="*/ 4 h 8"/>
                <a:gd name="T28" fmla="*/ 17 w 19"/>
                <a:gd name="T29" fmla="*/ 1 h 8"/>
                <a:gd name="T30" fmla="*/ 12 w 19"/>
                <a:gd name="T31" fmla="*/ 0 h 8"/>
                <a:gd name="T32" fmla="*/ 8 w 19"/>
                <a:gd name="T33" fmla="*/ 1 h 8"/>
                <a:gd name="T34" fmla="*/ 7 w 19"/>
                <a:gd name="T35" fmla="*/ 2 h 8"/>
                <a:gd name="T36" fmla="*/ 16 w 19"/>
                <a:gd name="T37" fmla="*/ 2 h 8"/>
                <a:gd name="T38" fmla="*/ 18 w 19"/>
                <a:gd name="T39" fmla="*/ 4 h 8"/>
                <a:gd name="T40" fmla="*/ 17 w 19"/>
                <a:gd name="T41" fmla="*/ 6 h 8"/>
                <a:gd name="T42" fmla="*/ 14 w 19"/>
                <a:gd name="T43" fmla="*/ 7 h 8"/>
                <a:gd name="T44" fmla="*/ 10 w 19"/>
                <a:gd name="T45" fmla="*/ 5 h 8"/>
                <a:gd name="T46" fmla="*/ 10 w 19"/>
                <a:gd name="T47" fmla="*/ 5 h 8"/>
                <a:gd name="T48" fmla="*/ 7 w 19"/>
                <a:gd name="T49" fmla="*/ 3 h 8"/>
                <a:gd name="T50" fmla="*/ 9 w 19"/>
                <a:gd name="T51" fmla="*/ 1 h 8"/>
                <a:gd name="T52" fmla="*/ 16 w 19"/>
                <a:gd name="T53" fmla="*/ 2 h 8"/>
                <a:gd name="T54" fmla="*/ 16 w 19"/>
                <a:gd name="T5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" h="8">
                  <a:moveTo>
                    <a:pt x="7" y="2"/>
                  </a:moveTo>
                  <a:cubicBezTo>
                    <a:pt x="6" y="2"/>
                    <a:pt x="6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7" y="7"/>
                    <a:pt x="17" y="6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9" y="3"/>
                    <a:pt x="18" y="2"/>
                    <a:pt x="17" y="1"/>
                  </a:cubicBezTo>
                  <a:cubicBezTo>
                    <a:pt x="15" y="0"/>
                    <a:pt x="14" y="0"/>
                    <a:pt x="12" y="0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7" y="1"/>
                    <a:pt x="7" y="1"/>
                    <a:pt x="7" y="2"/>
                  </a:cubicBezTo>
                  <a:close/>
                  <a:moveTo>
                    <a:pt x="16" y="2"/>
                  </a:moveTo>
                  <a:cubicBezTo>
                    <a:pt x="17" y="2"/>
                    <a:pt x="18" y="3"/>
                    <a:pt x="18" y="4"/>
                  </a:cubicBezTo>
                  <a:cubicBezTo>
                    <a:pt x="18" y="5"/>
                    <a:pt x="18" y="5"/>
                    <a:pt x="17" y="6"/>
                  </a:cubicBezTo>
                  <a:cubicBezTo>
                    <a:pt x="16" y="6"/>
                    <a:pt x="15" y="7"/>
                    <a:pt x="14" y="7"/>
                  </a:cubicBezTo>
                  <a:cubicBezTo>
                    <a:pt x="12" y="6"/>
                    <a:pt x="11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7" y="4"/>
                    <a:pt x="7" y="3"/>
                  </a:cubicBezTo>
                  <a:cubicBezTo>
                    <a:pt x="7" y="2"/>
                    <a:pt x="8" y="2"/>
                    <a:pt x="9" y="1"/>
                  </a:cubicBezTo>
                  <a:cubicBezTo>
                    <a:pt x="11" y="0"/>
                    <a:pt x="13" y="0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9" name="Freeform 142">
              <a:extLst>
                <a:ext uri="{FF2B5EF4-FFF2-40B4-BE49-F238E27FC236}">
                  <a16:creationId xmlns:a16="http://schemas.microsoft.com/office/drawing/2014/main" id="{75432A19-38D0-4C64-9282-71D8204C4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41437" y="6024510"/>
              <a:ext cx="38100" cy="19050"/>
            </a:xfrm>
            <a:custGeom>
              <a:avLst/>
              <a:gdLst>
                <a:gd name="T0" fmla="*/ 13 w 14"/>
                <a:gd name="T1" fmla="*/ 5 h 7"/>
                <a:gd name="T2" fmla="*/ 14 w 14"/>
                <a:gd name="T3" fmla="*/ 4 h 7"/>
                <a:gd name="T4" fmla="*/ 13 w 14"/>
                <a:gd name="T5" fmla="*/ 4 h 7"/>
                <a:gd name="T6" fmla="*/ 12 w 14"/>
                <a:gd name="T7" fmla="*/ 5 h 7"/>
                <a:gd name="T8" fmla="*/ 11 w 14"/>
                <a:gd name="T9" fmla="*/ 6 h 7"/>
                <a:gd name="T10" fmla="*/ 7 w 14"/>
                <a:gd name="T11" fmla="*/ 7 h 7"/>
                <a:gd name="T12" fmla="*/ 4 w 14"/>
                <a:gd name="T13" fmla="*/ 6 h 7"/>
                <a:gd name="T14" fmla="*/ 10 w 14"/>
                <a:gd name="T15" fmla="*/ 2 h 7"/>
                <a:gd name="T16" fmla="*/ 10 w 14"/>
                <a:gd name="T17" fmla="*/ 1 h 7"/>
                <a:gd name="T18" fmla="*/ 6 w 14"/>
                <a:gd name="T19" fmla="*/ 0 h 7"/>
                <a:gd name="T20" fmla="*/ 2 w 14"/>
                <a:gd name="T21" fmla="*/ 1 h 7"/>
                <a:gd name="T22" fmla="*/ 0 w 14"/>
                <a:gd name="T23" fmla="*/ 3 h 7"/>
                <a:gd name="T24" fmla="*/ 3 w 14"/>
                <a:gd name="T25" fmla="*/ 6 h 7"/>
                <a:gd name="T26" fmla="*/ 7 w 14"/>
                <a:gd name="T27" fmla="*/ 7 h 7"/>
                <a:gd name="T28" fmla="*/ 12 w 14"/>
                <a:gd name="T29" fmla="*/ 6 h 7"/>
                <a:gd name="T30" fmla="*/ 13 w 14"/>
                <a:gd name="T31" fmla="*/ 5 h 7"/>
                <a:gd name="T32" fmla="*/ 5 w 14"/>
                <a:gd name="T33" fmla="*/ 1 h 7"/>
                <a:gd name="T34" fmla="*/ 9 w 14"/>
                <a:gd name="T35" fmla="*/ 2 h 7"/>
                <a:gd name="T36" fmla="*/ 3 w 14"/>
                <a:gd name="T37" fmla="*/ 5 h 7"/>
                <a:gd name="T38" fmla="*/ 1 w 14"/>
                <a:gd name="T39" fmla="*/ 3 h 7"/>
                <a:gd name="T40" fmla="*/ 3 w 14"/>
                <a:gd name="T41" fmla="*/ 1 h 7"/>
                <a:gd name="T42" fmla="*/ 5 w 14"/>
                <a:gd name="T4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7">
                  <a:moveTo>
                    <a:pt x="13" y="5"/>
                  </a:moveTo>
                  <a:cubicBezTo>
                    <a:pt x="13" y="5"/>
                    <a:pt x="14" y="5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5"/>
                    <a:pt x="11" y="6"/>
                    <a:pt x="11" y="6"/>
                  </a:cubicBezTo>
                  <a:cubicBezTo>
                    <a:pt x="10" y="6"/>
                    <a:pt x="9" y="7"/>
                    <a:pt x="7" y="7"/>
                  </a:cubicBezTo>
                  <a:cubicBezTo>
                    <a:pt x="6" y="7"/>
                    <a:pt x="5" y="6"/>
                    <a:pt x="4" y="6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1" y="5"/>
                    <a:pt x="3" y="6"/>
                  </a:cubicBezTo>
                  <a:cubicBezTo>
                    <a:pt x="4" y="7"/>
                    <a:pt x="6" y="7"/>
                    <a:pt x="7" y="7"/>
                  </a:cubicBezTo>
                  <a:cubicBezTo>
                    <a:pt x="9" y="7"/>
                    <a:pt x="10" y="7"/>
                    <a:pt x="12" y="6"/>
                  </a:cubicBezTo>
                  <a:cubicBezTo>
                    <a:pt x="12" y="6"/>
                    <a:pt x="13" y="6"/>
                    <a:pt x="13" y="5"/>
                  </a:cubicBezTo>
                  <a:close/>
                  <a:moveTo>
                    <a:pt x="5" y="1"/>
                  </a:moveTo>
                  <a:cubicBezTo>
                    <a:pt x="7" y="1"/>
                    <a:pt x="8" y="1"/>
                    <a:pt x="9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0" name="Freeform 143">
              <a:extLst>
                <a:ext uri="{FF2B5EF4-FFF2-40B4-BE49-F238E27FC236}">
                  <a16:creationId xmlns:a16="http://schemas.microsoft.com/office/drawing/2014/main" id="{A9705377-FE03-40FA-89A9-A9AC2A125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3662" y="6010223"/>
              <a:ext cx="26988" cy="22225"/>
            </a:xfrm>
            <a:custGeom>
              <a:avLst/>
              <a:gdLst>
                <a:gd name="T0" fmla="*/ 2 w 10"/>
                <a:gd name="T1" fmla="*/ 2 h 8"/>
                <a:gd name="T2" fmla="*/ 3 w 10"/>
                <a:gd name="T3" fmla="*/ 3 h 8"/>
                <a:gd name="T4" fmla="*/ 3 w 10"/>
                <a:gd name="T5" fmla="*/ 3 h 8"/>
                <a:gd name="T6" fmla="*/ 1 w 10"/>
                <a:gd name="T7" fmla="*/ 2 h 8"/>
                <a:gd name="T8" fmla="*/ 0 w 10"/>
                <a:gd name="T9" fmla="*/ 3 h 8"/>
                <a:gd name="T10" fmla="*/ 9 w 10"/>
                <a:gd name="T11" fmla="*/ 8 h 8"/>
                <a:gd name="T12" fmla="*/ 10 w 10"/>
                <a:gd name="T13" fmla="*/ 7 h 8"/>
                <a:gd name="T14" fmla="*/ 5 w 10"/>
                <a:gd name="T15" fmla="*/ 4 h 8"/>
                <a:gd name="T16" fmla="*/ 3 w 10"/>
                <a:gd name="T17" fmla="*/ 3 h 8"/>
                <a:gd name="T18" fmla="*/ 4 w 10"/>
                <a:gd name="T19" fmla="*/ 1 h 8"/>
                <a:gd name="T20" fmla="*/ 6 w 10"/>
                <a:gd name="T21" fmla="*/ 0 h 8"/>
                <a:gd name="T22" fmla="*/ 5 w 10"/>
                <a:gd name="T23" fmla="*/ 0 h 8"/>
                <a:gd name="T24" fmla="*/ 4 w 10"/>
                <a:gd name="T25" fmla="*/ 0 h 8"/>
                <a:gd name="T26" fmla="*/ 2 w 10"/>
                <a:gd name="T2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8">
                  <a:moveTo>
                    <a:pt x="2" y="2"/>
                  </a:moveTo>
                  <a:cubicBezTo>
                    <a:pt x="2" y="2"/>
                    <a:pt x="2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1" name="Freeform 144">
              <a:extLst>
                <a:ext uri="{FF2B5EF4-FFF2-40B4-BE49-F238E27FC236}">
                  <a16:creationId xmlns:a16="http://schemas.microsoft.com/office/drawing/2014/main" id="{A778012C-2F4C-4377-BF47-A3C7DA8AC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3824" y="5987998"/>
              <a:ext cx="38100" cy="19050"/>
            </a:xfrm>
            <a:custGeom>
              <a:avLst/>
              <a:gdLst>
                <a:gd name="T0" fmla="*/ 1 w 14"/>
                <a:gd name="T1" fmla="*/ 0 h 7"/>
                <a:gd name="T2" fmla="*/ 1 w 14"/>
                <a:gd name="T3" fmla="*/ 0 h 7"/>
                <a:gd name="T4" fmla="*/ 0 w 14"/>
                <a:gd name="T5" fmla="*/ 4 h 7"/>
                <a:gd name="T6" fmla="*/ 1 w 14"/>
                <a:gd name="T7" fmla="*/ 4 h 7"/>
                <a:gd name="T8" fmla="*/ 1 w 14"/>
                <a:gd name="T9" fmla="*/ 1 h 7"/>
                <a:gd name="T10" fmla="*/ 1 w 14"/>
                <a:gd name="T11" fmla="*/ 1 h 7"/>
                <a:gd name="T12" fmla="*/ 4 w 14"/>
                <a:gd name="T13" fmla="*/ 2 h 7"/>
                <a:gd name="T14" fmla="*/ 13 w 14"/>
                <a:gd name="T15" fmla="*/ 7 h 7"/>
                <a:gd name="T16" fmla="*/ 14 w 14"/>
                <a:gd name="T17" fmla="*/ 7 h 7"/>
                <a:gd name="T18" fmla="*/ 1 w 1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7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2" name="Freeform 145">
              <a:extLst>
                <a:ext uri="{FF2B5EF4-FFF2-40B4-BE49-F238E27FC236}">
                  <a16:creationId xmlns:a16="http://schemas.microsoft.com/office/drawing/2014/main" id="{0B94B0C5-C79B-4B42-AF9B-560332048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6049" y="5972123"/>
              <a:ext cx="52388" cy="26988"/>
            </a:xfrm>
            <a:custGeom>
              <a:avLst/>
              <a:gdLst>
                <a:gd name="T0" fmla="*/ 18 w 19"/>
                <a:gd name="T1" fmla="*/ 5 h 10"/>
                <a:gd name="T2" fmla="*/ 11 w 19"/>
                <a:gd name="T3" fmla="*/ 9 h 10"/>
                <a:gd name="T4" fmla="*/ 11 w 19"/>
                <a:gd name="T5" fmla="*/ 9 h 10"/>
                <a:gd name="T6" fmla="*/ 11 w 19"/>
                <a:gd name="T7" fmla="*/ 5 h 10"/>
                <a:gd name="T8" fmla="*/ 10 w 19"/>
                <a:gd name="T9" fmla="*/ 2 h 10"/>
                <a:gd name="T10" fmla="*/ 9 w 19"/>
                <a:gd name="T11" fmla="*/ 0 h 10"/>
                <a:gd name="T12" fmla="*/ 5 w 19"/>
                <a:gd name="T13" fmla="*/ 0 h 10"/>
                <a:gd name="T14" fmla="*/ 2 w 19"/>
                <a:gd name="T15" fmla="*/ 1 h 10"/>
                <a:gd name="T16" fmla="*/ 0 w 19"/>
                <a:gd name="T17" fmla="*/ 3 h 10"/>
                <a:gd name="T18" fmla="*/ 1 w 19"/>
                <a:gd name="T19" fmla="*/ 3 h 10"/>
                <a:gd name="T20" fmla="*/ 3 w 19"/>
                <a:gd name="T21" fmla="*/ 1 h 10"/>
                <a:gd name="T22" fmla="*/ 5 w 19"/>
                <a:gd name="T23" fmla="*/ 0 h 10"/>
                <a:gd name="T24" fmla="*/ 8 w 19"/>
                <a:gd name="T25" fmla="*/ 1 h 10"/>
                <a:gd name="T26" fmla="*/ 9 w 19"/>
                <a:gd name="T27" fmla="*/ 2 h 10"/>
                <a:gd name="T28" fmla="*/ 10 w 19"/>
                <a:gd name="T29" fmla="*/ 3 h 10"/>
                <a:gd name="T30" fmla="*/ 10 w 19"/>
                <a:gd name="T31" fmla="*/ 6 h 10"/>
                <a:gd name="T32" fmla="*/ 10 w 19"/>
                <a:gd name="T33" fmla="*/ 10 h 10"/>
                <a:gd name="T34" fmla="*/ 11 w 19"/>
                <a:gd name="T35" fmla="*/ 10 h 10"/>
                <a:gd name="T36" fmla="*/ 19 w 19"/>
                <a:gd name="T37" fmla="*/ 6 h 10"/>
                <a:gd name="T38" fmla="*/ 18 w 19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0">
                  <a:moveTo>
                    <a:pt x="18" y="5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3"/>
                    <a:pt x="10" y="2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1"/>
                    <a:pt x="9" y="2"/>
                    <a:pt x="9" y="2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5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3" name="Freeform 146">
              <a:extLst>
                <a:ext uri="{FF2B5EF4-FFF2-40B4-BE49-F238E27FC236}">
                  <a16:creationId xmlns:a16="http://schemas.microsoft.com/office/drawing/2014/main" id="{AA0712FD-5F6F-4744-AFEB-A8B3C47CD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8474" y="6648398"/>
              <a:ext cx="146050" cy="77788"/>
            </a:xfrm>
            <a:custGeom>
              <a:avLst/>
              <a:gdLst>
                <a:gd name="T0" fmla="*/ 26 w 53"/>
                <a:gd name="T1" fmla="*/ 0 h 28"/>
                <a:gd name="T2" fmla="*/ 9 w 53"/>
                <a:gd name="T3" fmla="*/ 4 h 28"/>
                <a:gd name="T4" fmla="*/ 9 w 53"/>
                <a:gd name="T5" fmla="*/ 24 h 28"/>
                <a:gd name="T6" fmla="*/ 26 w 53"/>
                <a:gd name="T7" fmla="*/ 28 h 28"/>
                <a:gd name="T8" fmla="*/ 43 w 53"/>
                <a:gd name="T9" fmla="*/ 24 h 28"/>
                <a:gd name="T10" fmla="*/ 43 w 53"/>
                <a:gd name="T11" fmla="*/ 4 h 28"/>
                <a:gd name="T12" fmla="*/ 26 w 53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8">
                  <a:moveTo>
                    <a:pt x="26" y="0"/>
                  </a:moveTo>
                  <a:cubicBezTo>
                    <a:pt x="20" y="0"/>
                    <a:pt x="14" y="1"/>
                    <a:pt x="9" y="4"/>
                  </a:cubicBezTo>
                  <a:cubicBezTo>
                    <a:pt x="0" y="10"/>
                    <a:pt x="0" y="18"/>
                    <a:pt x="9" y="24"/>
                  </a:cubicBezTo>
                  <a:cubicBezTo>
                    <a:pt x="14" y="27"/>
                    <a:pt x="20" y="28"/>
                    <a:pt x="26" y="28"/>
                  </a:cubicBezTo>
                  <a:cubicBezTo>
                    <a:pt x="32" y="28"/>
                    <a:pt x="39" y="27"/>
                    <a:pt x="43" y="24"/>
                  </a:cubicBezTo>
                  <a:cubicBezTo>
                    <a:pt x="53" y="18"/>
                    <a:pt x="53" y="10"/>
                    <a:pt x="43" y="4"/>
                  </a:cubicBezTo>
                  <a:cubicBezTo>
                    <a:pt x="39" y="1"/>
                    <a:pt x="32" y="0"/>
                    <a:pt x="26" y="0"/>
                  </a:cubicBezTo>
                </a:path>
              </a:pathLst>
            </a:custGeom>
            <a:solidFill>
              <a:srgbClr val="140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4" name="Freeform 147">
              <a:extLst>
                <a:ext uri="{FF2B5EF4-FFF2-40B4-BE49-F238E27FC236}">
                  <a16:creationId xmlns:a16="http://schemas.microsoft.com/office/drawing/2014/main" id="{69A050E5-9B67-4CCC-8F30-277B95B0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43087" y="6689673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5" name="Freeform 148">
              <a:extLst>
                <a:ext uri="{FF2B5EF4-FFF2-40B4-BE49-F238E27FC236}">
                  <a16:creationId xmlns:a16="http://schemas.microsoft.com/office/drawing/2014/main" id="{5245567C-6BEF-412B-8508-F0586C208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01812" y="6665860"/>
              <a:ext cx="69850" cy="38100"/>
            </a:xfrm>
            <a:custGeom>
              <a:avLst/>
              <a:gdLst>
                <a:gd name="T0" fmla="*/ 0 w 25"/>
                <a:gd name="T1" fmla="*/ 5 h 14"/>
                <a:gd name="T2" fmla="*/ 2 w 25"/>
                <a:gd name="T3" fmla="*/ 6 h 14"/>
                <a:gd name="T4" fmla="*/ 2 w 25"/>
                <a:gd name="T5" fmla="*/ 6 h 14"/>
                <a:gd name="T6" fmla="*/ 9 w 25"/>
                <a:gd name="T7" fmla="*/ 7 h 14"/>
                <a:gd name="T8" fmla="*/ 9 w 25"/>
                <a:gd name="T9" fmla="*/ 7 h 14"/>
                <a:gd name="T10" fmla="*/ 20 w 25"/>
                <a:gd name="T11" fmla="*/ 14 h 14"/>
                <a:gd name="T12" fmla="*/ 23 w 25"/>
                <a:gd name="T13" fmla="*/ 14 h 14"/>
                <a:gd name="T14" fmla="*/ 24 w 25"/>
                <a:gd name="T15" fmla="*/ 13 h 14"/>
                <a:gd name="T16" fmla="*/ 24 w 25"/>
                <a:gd name="T17" fmla="*/ 12 h 14"/>
                <a:gd name="T18" fmla="*/ 13 w 25"/>
                <a:gd name="T19" fmla="*/ 5 h 14"/>
                <a:gd name="T20" fmla="*/ 13 w 25"/>
                <a:gd name="T21" fmla="*/ 5 h 14"/>
                <a:gd name="T22" fmla="*/ 11 w 25"/>
                <a:gd name="T23" fmla="*/ 1 h 14"/>
                <a:gd name="T24" fmla="*/ 10 w 25"/>
                <a:gd name="T25" fmla="*/ 1 h 14"/>
                <a:gd name="T26" fmla="*/ 11 w 25"/>
                <a:gd name="T27" fmla="*/ 1 h 14"/>
                <a:gd name="T28" fmla="*/ 9 w 25"/>
                <a:gd name="T29" fmla="*/ 0 h 14"/>
                <a:gd name="T30" fmla="*/ 0 w 25"/>
                <a:gd name="T31" fmla="*/ 5 h 14"/>
                <a:gd name="T32" fmla="*/ 17 w 25"/>
                <a:gd name="T33" fmla="*/ 9 h 14"/>
                <a:gd name="T34" fmla="*/ 17 w 25"/>
                <a:gd name="T35" fmla="*/ 10 h 14"/>
                <a:gd name="T36" fmla="*/ 15 w 25"/>
                <a:gd name="T37" fmla="*/ 10 h 14"/>
                <a:gd name="T38" fmla="*/ 13 w 25"/>
                <a:gd name="T39" fmla="*/ 8 h 14"/>
                <a:gd name="T40" fmla="*/ 13 w 25"/>
                <a:gd name="T41" fmla="*/ 7 h 14"/>
                <a:gd name="T42" fmla="*/ 15 w 25"/>
                <a:gd name="T43" fmla="*/ 7 h 14"/>
                <a:gd name="T44" fmla="*/ 17 w 25"/>
                <a:gd name="T4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4">
                  <a:moveTo>
                    <a:pt x="0" y="5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2"/>
                    <a:pt x="24" y="1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3"/>
                    <a:pt x="13" y="2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0" y="5"/>
                  </a:lnTo>
                  <a:close/>
                  <a:moveTo>
                    <a:pt x="17" y="9"/>
                  </a:moveTo>
                  <a:cubicBezTo>
                    <a:pt x="18" y="9"/>
                    <a:pt x="18" y="9"/>
                    <a:pt x="17" y="10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7"/>
                    <a:pt x="13" y="7"/>
                  </a:cubicBezTo>
                  <a:cubicBezTo>
                    <a:pt x="13" y="7"/>
                    <a:pt x="14" y="7"/>
                    <a:pt x="15" y="7"/>
                  </a:cubicBezTo>
                  <a:lnTo>
                    <a:pt x="17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6" name="Freeform 149">
              <a:extLst>
                <a:ext uri="{FF2B5EF4-FFF2-40B4-BE49-F238E27FC236}">
                  <a16:creationId xmlns:a16="http://schemas.microsoft.com/office/drawing/2014/main" id="{A6A8F99C-36EF-44AD-B766-77E1C87C6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1374" y="6453135"/>
              <a:ext cx="146050" cy="74613"/>
            </a:xfrm>
            <a:custGeom>
              <a:avLst/>
              <a:gdLst>
                <a:gd name="T0" fmla="*/ 27 w 53"/>
                <a:gd name="T1" fmla="*/ 0 h 27"/>
                <a:gd name="T2" fmla="*/ 10 w 53"/>
                <a:gd name="T3" fmla="*/ 4 h 27"/>
                <a:gd name="T4" fmla="*/ 10 w 53"/>
                <a:gd name="T5" fmla="*/ 23 h 27"/>
                <a:gd name="T6" fmla="*/ 27 w 53"/>
                <a:gd name="T7" fmla="*/ 27 h 27"/>
                <a:gd name="T8" fmla="*/ 44 w 53"/>
                <a:gd name="T9" fmla="*/ 23 h 27"/>
                <a:gd name="T10" fmla="*/ 44 w 53"/>
                <a:gd name="T11" fmla="*/ 4 h 27"/>
                <a:gd name="T12" fmla="*/ 27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27" y="0"/>
                  </a:moveTo>
                  <a:cubicBezTo>
                    <a:pt x="21" y="0"/>
                    <a:pt x="14" y="1"/>
                    <a:pt x="10" y="4"/>
                  </a:cubicBezTo>
                  <a:cubicBezTo>
                    <a:pt x="0" y="9"/>
                    <a:pt x="0" y="18"/>
                    <a:pt x="10" y="23"/>
                  </a:cubicBezTo>
                  <a:cubicBezTo>
                    <a:pt x="14" y="26"/>
                    <a:pt x="21" y="27"/>
                    <a:pt x="27" y="27"/>
                  </a:cubicBezTo>
                  <a:cubicBezTo>
                    <a:pt x="33" y="27"/>
                    <a:pt x="39" y="26"/>
                    <a:pt x="44" y="23"/>
                  </a:cubicBezTo>
                  <a:cubicBezTo>
                    <a:pt x="53" y="18"/>
                    <a:pt x="53" y="9"/>
                    <a:pt x="44" y="4"/>
                  </a:cubicBezTo>
                  <a:cubicBezTo>
                    <a:pt x="39" y="1"/>
                    <a:pt x="33" y="0"/>
                    <a:pt x="27" y="0"/>
                  </a:cubicBezTo>
                </a:path>
              </a:pathLst>
            </a:custGeom>
            <a:solidFill>
              <a:srgbClr val="261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7" name="Freeform 150">
              <a:extLst>
                <a:ext uri="{FF2B5EF4-FFF2-40B4-BE49-F238E27FC236}">
                  <a16:creationId xmlns:a16="http://schemas.microsoft.com/office/drawing/2014/main" id="{23F117D1-E52D-4AEB-9837-0A315032A0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5824" y="6472185"/>
              <a:ext cx="65088" cy="38100"/>
            </a:xfrm>
            <a:custGeom>
              <a:avLst/>
              <a:gdLst>
                <a:gd name="T0" fmla="*/ 9 w 24"/>
                <a:gd name="T1" fmla="*/ 6 h 14"/>
                <a:gd name="T2" fmla="*/ 9 w 24"/>
                <a:gd name="T3" fmla="*/ 8 h 14"/>
                <a:gd name="T4" fmla="*/ 14 w 24"/>
                <a:gd name="T5" fmla="*/ 8 h 14"/>
                <a:gd name="T6" fmla="*/ 14 w 24"/>
                <a:gd name="T7" fmla="*/ 6 h 14"/>
                <a:gd name="T8" fmla="*/ 9 w 24"/>
                <a:gd name="T9" fmla="*/ 6 h 14"/>
                <a:gd name="T10" fmla="*/ 13 w 24"/>
                <a:gd name="T11" fmla="*/ 1 h 14"/>
                <a:gd name="T12" fmla="*/ 11 w 24"/>
                <a:gd name="T13" fmla="*/ 2 h 14"/>
                <a:gd name="T14" fmla="*/ 10 w 24"/>
                <a:gd name="T15" fmla="*/ 2 h 14"/>
                <a:gd name="T16" fmla="*/ 8 w 24"/>
                <a:gd name="T17" fmla="*/ 1 h 14"/>
                <a:gd name="T18" fmla="*/ 7 w 24"/>
                <a:gd name="T19" fmla="*/ 1 h 14"/>
                <a:gd name="T20" fmla="*/ 2 w 24"/>
                <a:gd name="T21" fmla="*/ 4 h 14"/>
                <a:gd name="T22" fmla="*/ 2 w 24"/>
                <a:gd name="T23" fmla="*/ 5 h 14"/>
                <a:gd name="T24" fmla="*/ 3 w 24"/>
                <a:gd name="T25" fmla="*/ 6 h 14"/>
                <a:gd name="T26" fmla="*/ 3 w 24"/>
                <a:gd name="T27" fmla="*/ 7 h 14"/>
                <a:gd name="T28" fmla="*/ 1 w 24"/>
                <a:gd name="T29" fmla="*/ 8 h 14"/>
                <a:gd name="T30" fmla="*/ 1 w 24"/>
                <a:gd name="T31" fmla="*/ 10 h 14"/>
                <a:gd name="T32" fmla="*/ 8 w 24"/>
                <a:gd name="T33" fmla="*/ 14 h 14"/>
                <a:gd name="T34" fmla="*/ 11 w 24"/>
                <a:gd name="T35" fmla="*/ 14 h 14"/>
                <a:gd name="T36" fmla="*/ 23 w 24"/>
                <a:gd name="T37" fmla="*/ 7 h 14"/>
                <a:gd name="T38" fmla="*/ 23 w 24"/>
                <a:gd name="T39" fmla="*/ 5 h 14"/>
                <a:gd name="T40" fmla="*/ 16 w 24"/>
                <a:gd name="T41" fmla="*/ 1 h 14"/>
                <a:gd name="T42" fmla="*/ 13 w 24"/>
                <a:gd name="T43" fmla="*/ 1 h 14"/>
                <a:gd name="T44" fmla="*/ 16 w 24"/>
                <a:gd name="T45" fmla="*/ 9 h 14"/>
                <a:gd name="T46" fmla="*/ 8 w 24"/>
                <a:gd name="T47" fmla="*/ 9 h 14"/>
                <a:gd name="T48" fmla="*/ 8 w 24"/>
                <a:gd name="T49" fmla="*/ 5 h 14"/>
                <a:gd name="T50" fmla="*/ 16 w 24"/>
                <a:gd name="T51" fmla="*/ 5 h 14"/>
                <a:gd name="T52" fmla="*/ 16 w 24"/>
                <a:gd name="T53" fmla="*/ 9 h 14"/>
                <a:gd name="T54" fmla="*/ 15 w 24"/>
                <a:gd name="T55" fmla="*/ 3 h 14"/>
                <a:gd name="T56" fmla="*/ 14 w 24"/>
                <a:gd name="T57" fmla="*/ 3 h 14"/>
                <a:gd name="T58" fmla="*/ 14 w 24"/>
                <a:gd name="T59" fmla="*/ 2 h 14"/>
                <a:gd name="T60" fmla="*/ 15 w 24"/>
                <a:gd name="T61" fmla="*/ 2 h 14"/>
                <a:gd name="T62" fmla="*/ 15 w 24"/>
                <a:gd name="T6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4">
                  <a:moveTo>
                    <a:pt x="9" y="6"/>
                  </a:moveTo>
                  <a:cubicBezTo>
                    <a:pt x="8" y="6"/>
                    <a:pt x="8" y="8"/>
                    <a:pt x="9" y="8"/>
                  </a:cubicBezTo>
                  <a:cubicBezTo>
                    <a:pt x="11" y="9"/>
                    <a:pt x="13" y="9"/>
                    <a:pt x="14" y="8"/>
                  </a:cubicBezTo>
                  <a:cubicBezTo>
                    <a:pt x="15" y="8"/>
                    <a:pt x="15" y="6"/>
                    <a:pt x="14" y="6"/>
                  </a:cubicBezTo>
                  <a:cubicBezTo>
                    <a:pt x="13" y="5"/>
                    <a:pt x="11" y="5"/>
                    <a:pt x="9" y="6"/>
                  </a:cubicBezTo>
                  <a:close/>
                  <a:moveTo>
                    <a:pt x="13" y="1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4"/>
                    <a:pt x="11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6"/>
                    <a:pt x="24" y="5"/>
                    <a:pt x="23" y="5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3" y="1"/>
                  </a:cubicBezTo>
                  <a:close/>
                  <a:moveTo>
                    <a:pt x="16" y="9"/>
                  </a:moveTo>
                  <a:cubicBezTo>
                    <a:pt x="13" y="10"/>
                    <a:pt x="10" y="10"/>
                    <a:pt x="8" y="9"/>
                  </a:cubicBezTo>
                  <a:cubicBezTo>
                    <a:pt x="6" y="8"/>
                    <a:pt x="6" y="6"/>
                    <a:pt x="8" y="5"/>
                  </a:cubicBezTo>
                  <a:cubicBezTo>
                    <a:pt x="10" y="4"/>
                    <a:pt x="13" y="4"/>
                    <a:pt x="16" y="5"/>
                  </a:cubicBezTo>
                  <a:cubicBezTo>
                    <a:pt x="18" y="6"/>
                    <a:pt x="18" y="8"/>
                    <a:pt x="16" y="9"/>
                  </a:cubicBezTo>
                  <a:close/>
                  <a:moveTo>
                    <a:pt x="15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8" name="Freeform 151">
              <a:extLst>
                <a:ext uri="{FF2B5EF4-FFF2-40B4-BE49-F238E27FC236}">
                  <a16:creationId xmlns:a16="http://schemas.microsoft.com/office/drawing/2014/main" id="{1E75F9E6-03EC-4041-B139-B24807158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9324" y="5707010"/>
              <a:ext cx="19050" cy="11113"/>
            </a:xfrm>
            <a:custGeom>
              <a:avLst/>
              <a:gdLst>
                <a:gd name="T0" fmla="*/ 12 w 12"/>
                <a:gd name="T1" fmla="*/ 5 h 7"/>
                <a:gd name="T2" fmla="*/ 12 w 12"/>
                <a:gd name="T3" fmla="*/ 5 h 7"/>
                <a:gd name="T4" fmla="*/ 11 w 12"/>
                <a:gd name="T5" fmla="*/ 7 h 7"/>
                <a:gd name="T6" fmla="*/ 11 w 12"/>
                <a:gd name="T7" fmla="*/ 7 h 7"/>
                <a:gd name="T8" fmla="*/ 0 w 12"/>
                <a:gd name="T9" fmla="*/ 2 h 7"/>
                <a:gd name="T10" fmla="*/ 0 w 12"/>
                <a:gd name="T11" fmla="*/ 2 h 7"/>
                <a:gd name="T12" fmla="*/ 2 w 12"/>
                <a:gd name="T13" fmla="*/ 0 h 7"/>
                <a:gd name="T14" fmla="*/ 4 w 12"/>
                <a:gd name="T15" fmla="*/ 0 h 7"/>
                <a:gd name="T16" fmla="*/ 12 w 12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">
                  <a:moveTo>
                    <a:pt x="12" y="5"/>
                  </a:moveTo>
                  <a:lnTo>
                    <a:pt x="12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9" name="Freeform 152">
              <a:extLst>
                <a:ext uri="{FF2B5EF4-FFF2-40B4-BE49-F238E27FC236}">
                  <a16:creationId xmlns:a16="http://schemas.microsoft.com/office/drawing/2014/main" id="{D8E4EB22-BE46-419C-A829-28AF000B8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6149" y="5711773"/>
              <a:ext cx="14288" cy="9525"/>
            </a:xfrm>
            <a:custGeom>
              <a:avLst/>
              <a:gdLst>
                <a:gd name="T0" fmla="*/ 9 w 9"/>
                <a:gd name="T1" fmla="*/ 4 h 6"/>
                <a:gd name="T2" fmla="*/ 9 w 9"/>
                <a:gd name="T3" fmla="*/ 6 h 6"/>
                <a:gd name="T4" fmla="*/ 9 w 9"/>
                <a:gd name="T5" fmla="*/ 6 h 6"/>
                <a:gd name="T6" fmla="*/ 7 w 9"/>
                <a:gd name="T7" fmla="*/ 6 h 6"/>
                <a:gd name="T8" fmla="*/ 0 w 9"/>
                <a:gd name="T9" fmla="*/ 2 h 6"/>
                <a:gd name="T10" fmla="*/ 0 w 9"/>
                <a:gd name="T11" fmla="*/ 2 h 6"/>
                <a:gd name="T12" fmla="*/ 2 w 9"/>
                <a:gd name="T13" fmla="*/ 0 h 6"/>
                <a:gd name="T14" fmla="*/ 4 w 9"/>
                <a:gd name="T15" fmla="*/ 0 h 6"/>
                <a:gd name="T16" fmla="*/ 9 w 9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9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0" name="Freeform 153">
              <a:extLst>
                <a:ext uri="{FF2B5EF4-FFF2-40B4-BE49-F238E27FC236}">
                  <a16:creationId xmlns:a16="http://schemas.microsoft.com/office/drawing/2014/main" id="{4D14EC8B-63F0-45D0-B6A3-2A7E4166C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4562" y="5718123"/>
              <a:ext cx="11113" cy="7938"/>
            </a:xfrm>
            <a:custGeom>
              <a:avLst/>
              <a:gdLst>
                <a:gd name="T0" fmla="*/ 7 w 7"/>
                <a:gd name="T1" fmla="*/ 3 h 5"/>
                <a:gd name="T2" fmla="*/ 7 w 7"/>
                <a:gd name="T3" fmla="*/ 3 h 5"/>
                <a:gd name="T4" fmla="*/ 5 w 7"/>
                <a:gd name="T5" fmla="*/ 5 h 5"/>
                <a:gd name="T6" fmla="*/ 5 w 7"/>
                <a:gd name="T7" fmla="*/ 5 h 5"/>
                <a:gd name="T8" fmla="*/ 0 w 7"/>
                <a:gd name="T9" fmla="*/ 2 h 5"/>
                <a:gd name="T10" fmla="*/ 0 w 7"/>
                <a:gd name="T11" fmla="*/ 2 h 5"/>
                <a:gd name="T12" fmla="*/ 1 w 7"/>
                <a:gd name="T13" fmla="*/ 0 h 5"/>
                <a:gd name="T14" fmla="*/ 3 w 7"/>
                <a:gd name="T15" fmla="*/ 0 h 5"/>
                <a:gd name="T16" fmla="*/ 7 w 7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7" y="3"/>
                  </a:moveTo>
                  <a:lnTo>
                    <a:pt x="7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1" name="Freeform 154">
              <a:extLst>
                <a:ext uri="{FF2B5EF4-FFF2-40B4-BE49-F238E27FC236}">
                  <a16:creationId xmlns:a16="http://schemas.microsoft.com/office/drawing/2014/main" id="{DF9CA23C-1592-4FA8-B524-7DC4FDE35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1387" y="5722885"/>
              <a:ext cx="7938" cy="6350"/>
            </a:xfrm>
            <a:custGeom>
              <a:avLst/>
              <a:gdLst>
                <a:gd name="T0" fmla="*/ 5 w 5"/>
                <a:gd name="T1" fmla="*/ 2 h 4"/>
                <a:gd name="T2" fmla="*/ 5 w 5"/>
                <a:gd name="T3" fmla="*/ 2 h 4"/>
                <a:gd name="T4" fmla="*/ 3 w 5"/>
                <a:gd name="T5" fmla="*/ 4 h 4"/>
                <a:gd name="T6" fmla="*/ 3 w 5"/>
                <a:gd name="T7" fmla="*/ 4 h 4"/>
                <a:gd name="T8" fmla="*/ 0 w 5"/>
                <a:gd name="T9" fmla="*/ 2 h 4"/>
                <a:gd name="T10" fmla="*/ 0 w 5"/>
                <a:gd name="T11" fmla="*/ 2 h 4"/>
                <a:gd name="T12" fmla="*/ 2 w 5"/>
                <a:gd name="T13" fmla="*/ 0 h 4"/>
                <a:gd name="T14" fmla="*/ 2 w 5"/>
                <a:gd name="T15" fmla="*/ 0 h 4"/>
                <a:gd name="T16" fmla="*/ 5 w 5"/>
                <a:gd name="T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lnTo>
                    <a:pt x="5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2" name="Freeform 155">
              <a:extLst>
                <a:ext uri="{FF2B5EF4-FFF2-40B4-BE49-F238E27FC236}">
                  <a16:creationId xmlns:a16="http://schemas.microsoft.com/office/drawing/2014/main" id="{0440352E-8FAE-4F54-94BF-83D98B467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6787" y="5692723"/>
              <a:ext cx="20638" cy="11113"/>
            </a:xfrm>
            <a:custGeom>
              <a:avLst/>
              <a:gdLst>
                <a:gd name="T0" fmla="*/ 2 w 8"/>
                <a:gd name="T1" fmla="*/ 4 h 4"/>
                <a:gd name="T2" fmla="*/ 0 w 8"/>
                <a:gd name="T3" fmla="*/ 4 h 4"/>
                <a:gd name="T4" fmla="*/ 8 w 8"/>
                <a:gd name="T5" fmla="*/ 0 h 4"/>
                <a:gd name="T6" fmla="*/ 8 w 8"/>
                <a:gd name="T7" fmla="*/ 1 h 4"/>
                <a:gd name="T8" fmla="*/ 4 w 8"/>
                <a:gd name="T9" fmla="*/ 2 h 4"/>
                <a:gd name="T10" fmla="*/ 2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2" y="4"/>
                  </a:moveTo>
                  <a:cubicBezTo>
                    <a:pt x="1" y="4"/>
                    <a:pt x="0" y="4"/>
                    <a:pt x="0" y="4"/>
                  </a:cubicBezTo>
                  <a:cubicBezTo>
                    <a:pt x="0" y="2"/>
                    <a:pt x="3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ubicBezTo>
                    <a:pt x="6" y="1"/>
                    <a:pt x="5" y="1"/>
                    <a:pt x="4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3" name="Freeform 156">
              <a:extLst>
                <a:ext uri="{FF2B5EF4-FFF2-40B4-BE49-F238E27FC236}">
                  <a16:creationId xmlns:a16="http://schemas.microsoft.com/office/drawing/2014/main" id="{BD7570D4-F35A-4125-9C95-FE3D9DF2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4724" y="5695898"/>
              <a:ext cx="12700" cy="793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2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3"/>
                    <a:pt x="0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3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4" name="Freeform 157">
              <a:extLst>
                <a:ext uri="{FF2B5EF4-FFF2-40B4-BE49-F238E27FC236}">
                  <a16:creationId xmlns:a16="http://schemas.microsoft.com/office/drawing/2014/main" id="{BCE30CA7-C539-4D30-87FC-A6C631258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2662" y="5700660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0 w 2"/>
                <a:gd name="T5" fmla="*/ 1 h 1"/>
                <a:gd name="T6" fmla="*/ 2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5" name="Freeform 158">
              <a:extLst>
                <a:ext uri="{FF2B5EF4-FFF2-40B4-BE49-F238E27FC236}">
                  <a16:creationId xmlns:a16="http://schemas.microsoft.com/office/drawing/2014/main" id="{0E4D4747-2EB8-4554-A25B-60AA7D02F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90599" y="5668910"/>
              <a:ext cx="44450" cy="23813"/>
            </a:xfrm>
            <a:custGeom>
              <a:avLst/>
              <a:gdLst>
                <a:gd name="T0" fmla="*/ 6 w 16"/>
                <a:gd name="T1" fmla="*/ 9 h 9"/>
                <a:gd name="T2" fmla="*/ 5 w 16"/>
                <a:gd name="T3" fmla="*/ 9 h 9"/>
                <a:gd name="T4" fmla="*/ 1 w 16"/>
                <a:gd name="T5" fmla="*/ 7 h 9"/>
                <a:gd name="T6" fmla="*/ 1 w 16"/>
                <a:gd name="T7" fmla="*/ 6 h 9"/>
                <a:gd name="T8" fmla="*/ 10 w 16"/>
                <a:gd name="T9" fmla="*/ 1 h 9"/>
                <a:gd name="T10" fmla="*/ 11 w 16"/>
                <a:gd name="T11" fmla="*/ 1 h 9"/>
                <a:gd name="T12" fmla="*/ 12 w 16"/>
                <a:gd name="T13" fmla="*/ 1 h 9"/>
                <a:gd name="T14" fmla="*/ 15 w 16"/>
                <a:gd name="T15" fmla="*/ 3 h 9"/>
                <a:gd name="T16" fmla="*/ 15 w 16"/>
                <a:gd name="T17" fmla="*/ 4 h 9"/>
                <a:gd name="T18" fmla="*/ 6 w 16"/>
                <a:gd name="T19" fmla="*/ 9 h 9"/>
                <a:gd name="T20" fmla="*/ 6 w 16"/>
                <a:gd name="T21" fmla="*/ 9 h 9"/>
                <a:gd name="T22" fmla="*/ 11 w 16"/>
                <a:gd name="T23" fmla="*/ 0 h 9"/>
                <a:gd name="T24" fmla="*/ 10 w 16"/>
                <a:gd name="T25" fmla="*/ 0 h 9"/>
                <a:gd name="T26" fmla="*/ 1 w 16"/>
                <a:gd name="T27" fmla="*/ 5 h 9"/>
                <a:gd name="T28" fmla="*/ 1 w 16"/>
                <a:gd name="T29" fmla="*/ 7 h 9"/>
                <a:gd name="T30" fmla="*/ 4 w 16"/>
                <a:gd name="T31" fmla="*/ 9 h 9"/>
                <a:gd name="T32" fmla="*/ 6 w 16"/>
                <a:gd name="T33" fmla="*/ 9 h 9"/>
                <a:gd name="T34" fmla="*/ 7 w 16"/>
                <a:gd name="T35" fmla="*/ 9 h 9"/>
                <a:gd name="T36" fmla="*/ 16 w 16"/>
                <a:gd name="T37" fmla="*/ 4 h 9"/>
                <a:gd name="T38" fmla="*/ 16 w 16"/>
                <a:gd name="T39" fmla="*/ 2 h 9"/>
                <a:gd name="T40" fmla="*/ 12 w 16"/>
                <a:gd name="T41" fmla="*/ 0 h 9"/>
                <a:gd name="T42" fmla="*/ 11 w 16"/>
                <a:gd name="T4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9">
                  <a:moveTo>
                    <a:pt x="6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757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6" name="Freeform 159">
              <a:extLst>
                <a:ext uri="{FF2B5EF4-FFF2-40B4-BE49-F238E27FC236}">
                  <a16:creationId xmlns:a16="http://schemas.microsoft.com/office/drawing/2014/main" id="{D39BB519-6CD4-44A7-9B4B-9E5AEAE8C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6949" y="5670498"/>
              <a:ext cx="34925" cy="19050"/>
            </a:xfrm>
            <a:custGeom>
              <a:avLst/>
              <a:gdLst>
                <a:gd name="T0" fmla="*/ 22 w 22"/>
                <a:gd name="T1" fmla="*/ 4 h 12"/>
                <a:gd name="T2" fmla="*/ 22 w 22"/>
                <a:gd name="T3" fmla="*/ 4 h 12"/>
                <a:gd name="T4" fmla="*/ 7 w 22"/>
                <a:gd name="T5" fmla="*/ 12 h 12"/>
                <a:gd name="T6" fmla="*/ 5 w 22"/>
                <a:gd name="T7" fmla="*/ 12 h 12"/>
                <a:gd name="T8" fmla="*/ 0 w 22"/>
                <a:gd name="T9" fmla="*/ 9 h 12"/>
                <a:gd name="T10" fmla="*/ 0 w 22"/>
                <a:gd name="T11" fmla="*/ 9 h 12"/>
                <a:gd name="T12" fmla="*/ 15 w 22"/>
                <a:gd name="T13" fmla="*/ 0 h 12"/>
                <a:gd name="T14" fmla="*/ 15 w 22"/>
                <a:gd name="T15" fmla="*/ 0 h 12"/>
                <a:gd name="T16" fmla="*/ 22 w 22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2">
                  <a:moveTo>
                    <a:pt x="22" y="4"/>
                  </a:moveTo>
                  <a:lnTo>
                    <a:pt x="22" y="4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2" y="4"/>
                  </a:ln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7" name="Freeform 160">
              <a:extLst>
                <a:ext uri="{FF2B5EF4-FFF2-40B4-BE49-F238E27FC236}">
                  <a16:creationId xmlns:a16="http://schemas.microsoft.com/office/drawing/2014/main" id="{B313DAF4-4079-46FF-B256-9721D95EC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8699" y="567049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CF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0FF6687-935F-4EAD-8C1D-987638A48D85}"/>
              </a:ext>
            </a:extLst>
          </p:cNvPr>
          <p:cNvGrpSpPr/>
          <p:nvPr/>
        </p:nvGrpSpPr>
        <p:grpSpPr>
          <a:xfrm>
            <a:off x="19876524" y="2672476"/>
            <a:ext cx="1049338" cy="1627188"/>
            <a:chOff x="19876524" y="4243335"/>
            <a:chExt cx="1049338" cy="1627188"/>
          </a:xfrm>
        </p:grpSpPr>
        <p:sp>
          <p:nvSpPr>
            <p:cNvPr id="248" name="Freeform 161">
              <a:extLst>
                <a:ext uri="{FF2B5EF4-FFF2-40B4-BE49-F238E27FC236}">
                  <a16:creationId xmlns:a16="http://schemas.microsoft.com/office/drawing/2014/main" id="{A8690FA8-2251-46E9-8E4D-7E344DC68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6524" y="5262510"/>
              <a:ext cx="1049338" cy="608013"/>
            </a:xfrm>
            <a:custGeom>
              <a:avLst/>
              <a:gdLst>
                <a:gd name="T0" fmla="*/ 313 w 380"/>
                <a:gd name="T1" fmla="*/ 39 h 220"/>
                <a:gd name="T2" fmla="*/ 313 w 380"/>
                <a:gd name="T3" fmla="*/ 181 h 220"/>
                <a:gd name="T4" fmla="*/ 68 w 380"/>
                <a:gd name="T5" fmla="*/ 181 h 220"/>
                <a:gd name="T6" fmla="*/ 68 w 380"/>
                <a:gd name="T7" fmla="*/ 39 h 220"/>
                <a:gd name="T8" fmla="*/ 313 w 380"/>
                <a:gd name="T9" fmla="*/ 3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220">
                  <a:moveTo>
                    <a:pt x="313" y="39"/>
                  </a:moveTo>
                  <a:cubicBezTo>
                    <a:pt x="380" y="78"/>
                    <a:pt x="380" y="142"/>
                    <a:pt x="313" y="181"/>
                  </a:cubicBezTo>
                  <a:cubicBezTo>
                    <a:pt x="245" y="220"/>
                    <a:pt x="135" y="220"/>
                    <a:pt x="68" y="181"/>
                  </a:cubicBezTo>
                  <a:cubicBezTo>
                    <a:pt x="0" y="142"/>
                    <a:pt x="0" y="78"/>
                    <a:pt x="68" y="39"/>
                  </a:cubicBezTo>
                  <a:cubicBezTo>
                    <a:pt x="135" y="0"/>
                    <a:pt x="245" y="0"/>
                    <a:pt x="313" y="39"/>
                  </a:cubicBezTo>
                </a:path>
              </a:pathLst>
            </a:custGeom>
            <a:solidFill>
              <a:srgbClr val="030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9" name="Freeform 162">
              <a:extLst>
                <a:ext uri="{FF2B5EF4-FFF2-40B4-BE49-F238E27FC236}">
                  <a16:creationId xmlns:a16="http://schemas.microsoft.com/office/drawing/2014/main" id="{7D28A0CD-19CA-4776-8CAE-139746A65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6524" y="5245048"/>
              <a:ext cx="1049338" cy="604838"/>
            </a:xfrm>
            <a:custGeom>
              <a:avLst/>
              <a:gdLst>
                <a:gd name="T0" fmla="*/ 313 w 380"/>
                <a:gd name="T1" fmla="*/ 39 h 219"/>
                <a:gd name="T2" fmla="*/ 313 w 380"/>
                <a:gd name="T3" fmla="*/ 180 h 219"/>
                <a:gd name="T4" fmla="*/ 68 w 380"/>
                <a:gd name="T5" fmla="*/ 180 h 219"/>
                <a:gd name="T6" fmla="*/ 68 w 380"/>
                <a:gd name="T7" fmla="*/ 39 h 219"/>
                <a:gd name="T8" fmla="*/ 313 w 380"/>
                <a:gd name="T9" fmla="*/ 3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219">
                  <a:moveTo>
                    <a:pt x="313" y="39"/>
                  </a:moveTo>
                  <a:cubicBezTo>
                    <a:pt x="380" y="78"/>
                    <a:pt x="380" y="141"/>
                    <a:pt x="313" y="180"/>
                  </a:cubicBezTo>
                  <a:cubicBezTo>
                    <a:pt x="245" y="219"/>
                    <a:pt x="135" y="219"/>
                    <a:pt x="68" y="180"/>
                  </a:cubicBezTo>
                  <a:cubicBezTo>
                    <a:pt x="0" y="141"/>
                    <a:pt x="0" y="78"/>
                    <a:pt x="68" y="39"/>
                  </a:cubicBezTo>
                  <a:cubicBezTo>
                    <a:pt x="135" y="0"/>
                    <a:pt x="245" y="0"/>
                    <a:pt x="313" y="39"/>
                  </a:cubicBezTo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0" name="Freeform 163">
              <a:extLst>
                <a:ext uri="{FF2B5EF4-FFF2-40B4-BE49-F238E27FC236}">
                  <a16:creationId xmlns:a16="http://schemas.microsoft.com/office/drawing/2014/main" id="{F4A2CEA1-E501-4994-97D8-99B6582AE7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46374" y="4243335"/>
              <a:ext cx="908050" cy="571500"/>
            </a:xfrm>
            <a:custGeom>
              <a:avLst/>
              <a:gdLst>
                <a:gd name="T0" fmla="*/ 281 w 329"/>
                <a:gd name="T1" fmla="*/ 37 h 207"/>
                <a:gd name="T2" fmla="*/ 50 w 329"/>
                <a:gd name="T3" fmla="*/ 37 h 207"/>
                <a:gd name="T4" fmla="*/ 2 w 329"/>
                <a:gd name="T5" fmla="*/ 108 h 207"/>
                <a:gd name="T6" fmla="*/ 50 w 329"/>
                <a:gd name="T7" fmla="*/ 170 h 207"/>
                <a:gd name="T8" fmla="*/ 281 w 329"/>
                <a:gd name="T9" fmla="*/ 170 h 207"/>
                <a:gd name="T10" fmla="*/ 328 w 329"/>
                <a:gd name="T11" fmla="*/ 112 h 207"/>
                <a:gd name="T12" fmla="*/ 329 w 329"/>
                <a:gd name="T13" fmla="*/ 104 h 207"/>
                <a:gd name="T14" fmla="*/ 281 w 329"/>
                <a:gd name="T15" fmla="*/ 37 h 207"/>
                <a:gd name="T16" fmla="*/ 295 w 329"/>
                <a:gd name="T17" fmla="*/ 136 h 207"/>
                <a:gd name="T18" fmla="*/ 265 w 329"/>
                <a:gd name="T19" fmla="*/ 161 h 207"/>
                <a:gd name="T20" fmla="*/ 66 w 329"/>
                <a:gd name="T21" fmla="*/ 161 h 207"/>
                <a:gd name="T22" fmla="*/ 36 w 329"/>
                <a:gd name="T23" fmla="*/ 136 h 207"/>
                <a:gd name="T24" fmla="*/ 66 w 329"/>
                <a:gd name="T25" fmla="*/ 46 h 207"/>
                <a:gd name="T26" fmla="*/ 265 w 329"/>
                <a:gd name="T27" fmla="*/ 46 h 207"/>
                <a:gd name="T28" fmla="*/ 295 w 329"/>
                <a:gd name="T29" fmla="*/ 13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207">
                  <a:moveTo>
                    <a:pt x="281" y="37"/>
                  </a:moveTo>
                  <a:cubicBezTo>
                    <a:pt x="217" y="0"/>
                    <a:pt x="114" y="0"/>
                    <a:pt x="50" y="37"/>
                  </a:cubicBezTo>
                  <a:cubicBezTo>
                    <a:pt x="16" y="57"/>
                    <a:pt x="0" y="83"/>
                    <a:pt x="2" y="108"/>
                  </a:cubicBezTo>
                  <a:cubicBezTo>
                    <a:pt x="4" y="131"/>
                    <a:pt x="20" y="153"/>
                    <a:pt x="50" y="170"/>
                  </a:cubicBezTo>
                  <a:cubicBezTo>
                    <a:pt x="114" y="207"/>
                    <a:pt x="217" y="207"/>
                    <a:pt x="281" y="170"/>
                  </a:cubicBezTo>
                  <a:cubicBezTo>
                    <a:pt x="309" y="154"/>
                    <a:pt x="325" y="133"/>
                    <a:pt x="328" y="112"/>
                  </a:cubicBezTo>
                  <a:cubicBezTo>
                    <a:pt x="329" y="104"/>
                    <a:pt x="329" y="104"/>
                    <a:pt x="329" y="104"/>
                  </a:cubicBezTo>
                  <a:cubicBezTo>
                    <a:pt x="329" y="80"/>
                    <a:pt x="313" y="55"/>
                    <a:pt x="281" y="37"/>
                  </a:cubicBezTo>
                  <a:close/>
                  <a:moveTo>
                    <a:pt x="295" y="136"/>
                  </a:moveTo>
                  <a:cubicBezTo>
                    <a:pt x="288" y="145"/>
                    <a:pt x="278" y="154"/>
                    <a:pt x="265" y="161"/>
                  </a:cubicBezTo>
                  <a:cubicBezTo>
                    <a:pt x="210" y="193"/>
                    <a:pt x="121" y="193"/>
                    <a:pt x="66" y="161"/>
                  </a:cubicBezTo>
                  <a:cubicBezTo>
                    <a:pt x="53" y="154"/>
                    <a:pt x="43" y="145"/>
                    <a:pt x="36" y="136"/>
                  </a:cubicBezTo>
                  <a:cubicBezTo>
                    <a:pt x="14" y="106"/>
                    <a:pt x="24" y="70"/>
                    <a:pt x="66" y="46"/>
                  </a:cubicBezTo>
                  <a:cubicBezTo>
                    <a:pt x="121" y="14"/>
                    <a:pt x="210" y="14"/>
                    <a:pt x="265" y="46"/>
                  </a:cubicBezTo>
                  <a:cubicBezTo>
                    <a:pt x="307" y="70"/>
                    <a:pt x="317" y="106"/>
                    <a:pt x="295" y="136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1" name="Freeform 164">
              <a:extLst>
                <a:ext uri="{FF2B5EF4-FFF2-40B4-BE49-F238E27FC236}">
                  <a16:creationId xmlns:a16="http://schemas.microsoft.com/office/drawing/2014/main" id="{677BCAC5-D598-48A2-9555-3C37666A9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4799" y="4459235"/>
              <a:ext cx="714375" cy="317500"/>
            </a:xfrm>
            <a:custGeom>
              <a:avLst/>
              <a:gdLst>
                <a:gd name="T0" fmla="*/ 259 w 259"/>
                <a:gd name="T1" fmla="*/ 58 h 115"/>
                <a:gd name="T2" fmla="*/ 229 w 259"/>
                <a:gd name="T3" fmla="*/ 83 h 115"/>
                <a:gd name="T4" fmla="*/ 30 w 259"/>
                <a:gd name="T5" fmla="*/ 83 h 115"/>
                <a:gd name="T6" fmla="*/ 0 w 259"/>
                <a:gd name="T7" fmla="*/ 58 h 115"/>
                <a:gd name="T8" fmla="*/ 30 w 259"/>
                <a:gd name="T9" fmla="*/ 32 h 115"/>
                <a:gd name="T10" fmla="*/ 229 w 259"/>
                <a:gd name="T11" fmla="*/ 32 h 115"/>
                <a:gd name="T12" fmla="*/ 259 w 259"/>
                <a:gd name="T13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115">
                  <a:moveTo>
                    <a:pt x="259" y="58"/>
                  </a:moveTo>
                  <a:cubicBezTo>
                    <a:pt x="252" y="67"/>
                    <a:pt x="242" y="76"/>
                    <a:pt x="229" y="83"/>
                  </a:cubicBezTo>
                  <a:cubicBezTo>
                    <a:pt x="174" y="115"/>
                    <a:pt x="85" y="115"/>
                    <a:pt x="30" y="83"/>
                  </a:cubicBezTo>
                  <a:cubicBezTo>
                    <a:pt x="17" y="76"/>
                    <a:pt x="7" y="67"/>
                    <a:pt x="0" y="58"/>
                  </a:cubicBezTo>
                  <a:cubicBezTo>
                    <a:pt x="7" y="48"/>
                    <a:pt x="17" y="40"/>
                    <a:pt x="30" y="32"/>
                  </a:cubicBezTo>
                  <a:cubicBezTo>
                    <a:pt x="85" y="0"/>
                    <a:pt x="174" y="0"/>
                    <a:pt x="229" y="32"/>
                  </a:cubicBezTo>
                  <a:cubicBezTo>
                    <a:pt x="242" y="40"/>
                    <a:pt x="252" y="48"/>
                    <a:pt x="259" y="58"/>
                  </a:cubicBezTo>
                  <a:close/>
                </a:path>
              </a:pathLst>
            </a:custGeom>
            <a:solidFill>
              <a:srgbClr val="352A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2" name="Freeform 165">
              <a:extLst>
                <a:ext uri="{FF2B5EF4-FFF2-40B4-BE49-F238E27FC236}">
                  <a16:creationId xmlns:a16="http://schemas.microsoft.com/office/drawing/2014/main" id="{1C4B33FB-3D09-40D9-85CE-FB8BE8449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7649" y="5010098"/>
              <a:ext cx="830263" cy="533400"/>
            </a:xfrm>
            <a:custGeom>
              <a:avLst/>
              <a:gdLst>
                <a:gd name="T0" fmla="*/ 301 w 301"/>
                <a:gd name="T1" fmla="*/ 3 h 193"/>
                <a:gd name="T2" fmla="*/ 298 w 301"/>
                <a:gd name="T3" fmla="*/ 31 h 193"/>
                <a:gd name="T4" fmla="*/ 298 w 301"/>
                <a:gd name="T5" fmla="*/ 32 h 193"/>
                <a:gd name="T6" fmla="*/ 293 w 301"/>
                <a:gd name="T7" fmla="*/ 106 h 193"/>
                <a:gd name="T8" fmla="*/ 292 w 301"/>
                <a:gd name="T9" fmla="*/ 113 h 193"/>
                <a:gd name="T10" fmla="*/ 292 w 301"/>
                <a:gd name="T11" fmla="*/ 113 h 193"/>
                <a:gd name="T12" fmla="*/ 281 w 301"/>
                <a:gd name="T13" fmla="*/ 138 h 193"/>
                <a:gd name="T14" fmla="*/ 251 w 301"/>
                <a:gd name="T15" fmla="*/ 164 h 193"/>
                <a:gd name="T16" fmla="*/ 193 w 301"/>
                <a:gd name="T17" fmla="*/ 185 h 193"/>
                <a:gd name="T18" fmla="*/ 50 w 301"/>
                <a:gd name="T19" fmla="*/ 164 h 193"/>
                <a:gd name="T20" fmla="*/ 19 w 301"/>
                <a:gd name="T21" fmla="*/ 138 h 193"/>
                <a:gd name="T22" fmla="*/ 9 w 301"/>
                <a:gd name="T23" fmla="*/ 113 h 193"/>
                <a:gd name="T24" fmla="*/ 8 w 301"/>
                <a:gd name="T25" fmla="*/ 113 h 193"/>
                <a:gd name="T26" fmla="*/ 8 w 301"/>
                <a:gd name="T27" fmla="*/ 106 h 193"/>
                <a:gd name="T28" fmla="*/ 8 w 301"/>
                <a:gd name="T29" fmla="*/ 106 h 193"/>
                <a:gd name="T30" fmla="*/ 0 w 301"/>
                <a:gd name="T31" fmla="*/ 0 h 193"/>
                <a:gd name="T32" fmla="*/ 12 w 301"/>
                <a:gd name="T33" fmla="*/ 30 h 193"/>
                <a:gd name="T34" fmla="*/ 39 w 301"/>
                <a:gd name="T35" fmla="*/ 55 h 193"/>
                <a:gd name="T36" fmla="*/ 44 w 301"/>
                <a:gd name="T37" fmla="*/ 58 h 193"/>
                <a:gd name="T38" fmla="*/ 257 w 301"/>
                <a:gd name="T39" fmla="*/ 58 h 193"/>
                <a:gd name="T40" fmla="*/ 262 w 301"/>
                <a:gd name="T41" fmla="*/ 55 h 193"/>
                <a:gd name="T42" fmla="*/ 289 w 301"/>
                <a:gd name="T43" fmla="*/ 30 h 193"/>
                <a:gd name="T44" fmla="*/ 301 w 301"/>
                <a:gd name="T45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1" h="193">
                  <a:moveTo>
                    <a:pt x="301" y="3"/>
                  </a:moveTo>
                  <a:cubicBezTo>
                    <a:pt x="298" y="31"/>
                    <a:pt x="298" y="31"/>
                    <a:pt x="298" y="31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3" y="106"/>
                    <a:pt x="293" y="106"/>
                    <a:pt x="293" y="106"/>
                  </a:cubicBezTo>
                  <a:cubicBezTo>
                    <a:pt x="292" y="113"/>
                    <a:pt x="292" y="113"/>
                    <a:pt x="292" y="113"/>
                  </a:cubicBezTo>
                  <a:cubicBezTo>
                    <a:pt x="292" y="113"/>
                    <a:pt x="292" y="113"/>
                    <a:pt x="292" y="113"/>
                  </a:cubicBezTo>
                  <a:cubicBezTo>
                    <a:pt x="291" y="122"/>
                    <a:pt x="287" y="130"/>
                    <a:pt x="281" y="138"/>
                  </a:cubicBezTo>
                  <a:cubicBezTo>
                    <a:pt x="275" y="148"/>
                    <a:pt x="264" y="156"/>
                    <a:pt x="251" y="164"/>
                  </a:cubicBezTo>
                  <a:cubicBezTo>
                    <a:pt x="234" y="174"/>
                    <a:pt x="214" y="181"/>
                    <a:pt x="193" y="185"/>
                  </a:cubicBezTo>
                  <a:cubicBezTo>
                    <a:pt x="144" y="193"/>
                    <a:pt x="89" y="187"/>
                    <a:pt x="50" y="164"/>
                  </a:cubicBezTo>
                  <a:cubicBezTo>
                    <a:pt x="36" y="156"/>
                    <a:pt x="26" y="148"/>
                    <a:pt x="19" y="138"/>
                  </a:cubicBezTo>
                  <a:cubicBezTo>
                    <a:pt x="13" y="130"/>
                    <a:pt x="10" y="122"/>
                    <a:pt x="9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5" y="21"/>
                    <a:pt x="12" y="30"/>
                  </a:cubicBezTo>
                  <a:cubicBezTo>
                    <a:pt x="18" y="39"/>
                    <a:pt x="27" y="47"/>
                    <a:pt x="39" y="55"/>
                  </a:cubicBezTo>
                  <a:cubicBezTo>
                    <a:pt x="41" y="56"/>
                    <a:pt x="42" y="57"/>
                    <a:pt x="44" y="58"/>
                  </a:cubicBezTo>
                  <a:cubicBezTo>
                    <a:pt x="103" y="92"/>
                    <a:pt x="198" y="92"/>
                    <a:pt x="257" y="58"/>
                  </a:cubicBezTo>
                  <a:cubicBezTo>
                    <a:pt x="259" y="57"/>
                    <a:pt x="260" y="56"/>
                    <a:pt x="262" y="55"/>
                  </a:cubicBezTo>
                  <a:cubicBezTo>
                    <a:pt x="273" y="47"/>
                    <a:pt x="282" y="39"/>
                    <a:pt x="289" y="30"/>
                  </a:cubicBezTo>
                  <a:cubicBezTo>
                    <a:pt x="295" y="22"/>
                    <a:pt x="299" y="12"/>
                    <a:pt x="301" y="3"/>
                  </a:cubicBezTo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3" name="Freeform 166">
              <a:extLst>
                <a:ext uri="{FF2B5EF4-FFF2-40B4-BE49-F238E27FC236}">
                  <a16:creationId xmlns:a16="http://schemas.microsoft.com/office/drawing/2014/main" id="{62DA5132-D301-48C4-BA3B-7A9CA4715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1462" y="5322835"/>
              <a:ext cx="781050" cy="425450"/>
            </a:xfrm>
            <a:custGeom>
              <a:avLst/>
              <a:gdLst>
                <a:gd name="T0" fmla="*/ 283 w 283"/>
                <a:gd name="T1" fmla="*/ 0 h 154"/>
                <a:gd name="T2" fmla="*/ 278 w 283"/>
                <a:gd name="T3" fmla="*/ 70 h 154"/>
                <a:gd name="T4" fmla="*/ 278 w 283"/>
                <a:gd name="T5" fmla="*/ 70 h 154"/>
                <a:gd name="T6" fmla="*/ 238 w 283"/>
                <a:gd name="T7" fmla="*/ 124 h 154"/>
                <a:gd name="T8" fmla="*/ 45 w 283"/>
                <a:gd name="T9" fmla="*/ 124 h 154"/>
                <a:gd name="T10" fmla="*/ 5 w 283"/>
                <a:gd name="T11" fmla="*/ 70 h 154"/>
                <a:gd name="T12" fmla="*/ 5 w 283"/>
                <a:gd name="T13" fmla="*/ 70 h 154"/>
                <a:gd name="T14" fmla="*/ 0 w 283"/>
                <a:gd name="T15" fmla="*/ 0 h 154"/>
                <a:gd name="T16" fmla="*/ 10 w 283"/>
                <a:gd name="T17" fmla="*/ 25 h 154"/>
                <a:gd name="T18" fmla="*/ 41 w 283"/>
                <a:gd name="T19" fmla="*/ 51 h 154"/>
                <a:gd name="T20" fmla="*/ 184 w 283"/>
                <a:gd name="T21" fmla="*/ 72 h 154"/>
                <a:gd name="T22" fmla="*/ 242 w 283"/>
                <a:gd name="T23" fmla="*/ 51 h 154"/>
                <a:gd name="T24" fmla="*/ 272 w 283"/>
                <a:gd name="T25" fmla="*/ 25 h 154"/>
                <a:gd name="T26" fmla="*/ 283 w 283"/>
                <a:gd name="T2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3" h="154">
                  <a:moveTo>
                    <a:pt x="283" y="0"/>
                  </a:moveTo>
                  <a:cubicBezTo>
                    <a:pt x="278" y="70"/>
                    <a:pt x="278" y="70"/>
                    <a:pt x="278" y="70"/>
                  </a:cubicBezTo>
                  <a:cubicBezTo>
                    <a:pt x="278" y="70"/>
                    <a:pt x="278" y="70"/>
                    <a:pt x="278" y="70"/>
                  </a:cubicBezTo>
                  <a:cubicBezTo>
                    <a:pt x="277" y="89"/>
                    <a:pt x="264" y="109"/>
                    <a:pt x="238" y="124"/>
                  </a:cubicBezTo>
                  <a:cubicBezTo>
                    <a:pt x="185" y="154"/>
                    <a:pt x="98" y="154"/>
                    <a:pt x="45" y="124"/>
                  </a:cubicBezTo>
                  <a:cubicBezTo>
                    <a:pt x="19" y="109"/>
                    <a:pt x="6" y="89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4" y="17"/>
                    <a:pt x="10" y="25"/>
                  </a:cubicBezTo>
                  <a:cubicBezTo>
                    <a:pt x="17" y="35"/>
                    <a:pt x="27" y="43"/>
                    <a:pt x="41" y="51"/>
                  </a:cubicBezTo>
                  <a:cubicBezTo>
                    <a:pt x="80" y="74"/>
                    <a:pt x="135" y="80"/>
                    <a:pt x="184" y="72"/>
                  </a:cubicBezTo>
                  <a:cubicBezTo>
                    <a:pt x="205" y="68"/>
                    <a:pt x="225" y="61"/>
                    <a:pt x="242" y="51"/>
                  </a:cubicBezTo>
                  <a:cubicBezTo>
                    <a:pt x="255" y="43"/>
                    <a:pt x="266" y="35"/>
                    <a:pt x="272" y="25"/>
                  </a:cubicBezTo>
                  <a:cubicBezTo>
                    <a:pt x="278" y="17"/>
                    <a:pt x="282" y="9"/>
                    <a:pt x="283" y="0"/>
                  </a:cubicBezTo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4" name="Freeform 167">
              <a:extLst>
                <a:ext uri="{FF2B5EF4-FFF2-40B4-BE49-F238E27FC236}">
                  <a16:creationId xmlns:a16="http://schemas.microsoft.com/office/drawing/2014/main" id="{6BE85BAF-04B1-43EA-9101-6EE8357F7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1137" y="4541785"/>
              <a:ext cx="900113" cy="723900"/>
            </a:xfrm>
            <a:custGeom>
              <a:avLst/>
              <a:gdLst>
                <a:gd name="T0" fmla="*/ 326 w 326"/>
                <a:gd name="T1" fmla="*/ 4 h 262"/>
                <a:gd name="T2" fmla="*/ 314 w 326"/>
                <a:gd name="T3" fmla="*/ 167 h 262"/>
                <a:gd name="T4" fmla="*/ 314 w 326"/>
                <a:gd name="T5" fmla="*/ 167 h 262"/>
                <a:gd name="T6" fmla="*/ 314 w 326"/>
                <a:gd name="T7" fmla="*/ 173 h 262"/>
                <a:gd name="T8" fmla="*/ 314 w 326"/>
                <a:gd name="T9" fmla="*/ 173 h 262"/>
                <a:gd name="T10" fmla="*/ 302 w 326"/>
                <a:gd name="T11" fmla="*/ 200 h 262"/>
                <a:gd name="T12" fmla="*/ 275 w 326"/>
                <a:gd name="T13" fmla="*/ 225 h 262"/>
                <a:gd name="T14" fmla="*/ 270 w 326"/>
                <a:gd name="T15" fmla="*/ 228 h 262"/>
                <a:gd name="T16" fmla="*/ 57 w 326"/>
                <a:gd name="T17" fmla="*/ 228 h 262"/>
                <a:gd name="T18" fmla="*/ 52 w 326"/>
                <a:gd name="T19" fmla="*/ 225 h 262"/>
                <a:gd name="T20" fmla="*/ 25 w 326"/>
                <a:gd name="T21" fmla="*/ 200 h 262"/>
                <a:gd name="T22" fmla="*/ 13 w 326"/>
                <a:gd name="T23" fmla="*/ 170 h 262"/>
                <a:gd name="T24" fmla="*/ 0 w 326"/>
                <a:gd name="T25" fmla="*/ 0 h 262"/>
                <a:gd name="T26" fmla="*/ 0 w 326"/>
                <a:gd name="T27" fmla="*/ 0 h 262"/>
                <a:gd name="T28" fmla="*/ 48 w 326"/>
                <a:gd name="T29" fmla="*/ 62 h 262"/>
                <a:gd name="T30" fmla="*/ 110 w 326"/>
                <a:gd name="T31" fmla="*/ 85 h 262"/>
                <a:gd name="T32" fmla="*/ 110 w 326"/>
                <a:gd name="T33" fmla="*/ 85 h 262"/>
                <a:gd name="T34" fmla="*/ 279 w 326"/>
                <a:gd name="T35" fmla="*/ 62 h 262"/>
                <a:gd name="T36" fmla="*/ 326 w 326"/>
                <a:gd name="T37" fmla="*/ 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6" h="262">
                  <a:moveTo>
                    <a:pt x="326" y="4"/>
                  </a:moveTo>
                  <a:cubicBezTo>
                    <a:pt x="314" y="167"/>
                    <a:pt x="314" y="167"/>
                    <a:pt x="314" y="167"/>
                  </a:cubicBezTo>
                  <a:cubicBezTo>
                    <a:pt x="314" y="167"/>
                    <a:pt x="314" y="167"/>
                    <a:pt x="314" y="167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2" y="182"/>
                    <a:pt x="308" y="191"/>
                    <a:pt x="302" y="200"/>
                  </a:cubicBezTo>
                  <a:cubicBezTo>
                    <a:pt x="295" y="209"/>
                    <a:pt x="286" y="217"/>
                    <a:pt x="275" y="225"/>
                  </a:cubicBezTo>
                  <a:cubicBezTo>
                    <a:pt x="273" y="226"/>
                    <a:pt x="271" y="227"/>
                    <a:pt x="270" y="228"/>
                  </a:cubicBezTo>
                  <a:cubicBezTo>
                    <a:pt x="211" y="262"/>
                    <a:pt x="116" y="262"/>
                    <a:pt x="57" y="228"/>
                  </a:cubicBezTo>
                  <a:cubicBezTo>
                    <a:pt x="55" y="227"/>
                    <a:pt x="54" y="226"/>
                    <a:pt x="52" y="225"/>
                  </a:cubicBezTo>
                  <a:cubicBezTo>
                    <a:pt x="40" y="217"/>
                    <a:pt x="31" y="209"/>
                    <a:pt x="25" y="200"/>
                  </a:cubicBezTo>
                  <a:cubicBezTo>
                    <a:pt x="18" y="191"/>
                    <a:pt x="14" y="181"/>
                    <a:pt x="13" y="1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3"/>
                    <a:pt x="18" y="45"/>
                    <a:pt x="48" y="62"/>
                  </a:cubicBezTo>
                  <a:cubicBezTo>
                    <a:pt x="66" y="73"/>
                    <a:pt x="87" y="80"/>
                    <a:pt x="110" y="85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67" y="96"/>
                    <a:pt x="233" y="89"/>
                    <a:pt x="279" y="62"/>
                  </a:cubicBezTo>
                  <a:cubicBezTo>
                    <a:pt x="307" y="46"/>
                    <a:pt x="323" y="25"/>
                    <a:pt x="326" y="4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5" name="Freeform 168">
              <a:extLst>
                <a:ext uri="{FF2B5EF4-FFF2-40B4-BE49-F238E27FC236}">
                  <a16:creationId xmlns:a16="http://schemas.microsoft.com/office/drawing/2014/main" id="{64A76D63-CF53-43D6-A0EA-B01782804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4474" y="4281435"/>
              <a:ext cx="836613" cy="336550"/>
            </a:xfrm>
            <a:custGeom>
              <a:avLst/>
              <a:gdLst>
                <a:gd name="T0" fmla="*/ 281 w 303"/>
                <a:gd name="T1" fmla="*/ 122 h 122"/>
                <a:gd name="T2" fmla="*/ 251 w 303"/>
                <a:gd name="T3" fmla="*/ 96 h 122"/>
                <a:gd name="T4" fmla="*/ 52 w 303"/>
                <a:gd name="T5" fmla="*/ 96 h 122"/>
                <a:gd name="T6" fmla="*/ 22 w 303"/>
                <a:gd name="T7" fmla="*/ 122 h 122"/>
                <a:gd name="T8" fmla="*/ 52 w 303"/>
                <a:gd name="T9" fmla="*/ 32 h 122"/>
                <a:gd name="T10" fmla="*/ 251 w 303"/>
                <a:gd name="T11" fmla="*/ 32 h 122"/>
                <a:gd name="T12" fmla="*/ 281 w 303"/>
                <a:gd name="T1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122">
                  <a:moveTo>
                    <a:pt x="281" y="122"/>
                  </a:moveTo>
                  <a:cubicBezTo>
                    <a:pt x="274" y="112"/>
                    <a:pt x="264" y="104"/>
                    <a:pt x="251" y="96"/>
                  </a:cubicBezTo>
                  <a:cubicBezTo>
                    <a:pt x="196" y="64"/>
                    <a:pt x="107" y="64"/>
                    <a:pt x="52" y="96"/>
                  </a:cubicBezTo>
                  <a:cubicBezTo>
                    <a:pt x="39" y="104"/>
                    <a:pt x="29" y="112"/>
                    <a:pt x="22" y="122"/>
                  </a:cubicBezTo>
                  <a:cubicBezTo>
                    <a:pt x="0" y="92"/>
                    <a:pt x="10" y="56"/>
                    <a:pt x="52" y="32"/>
                  </a:cubicBezTo>
                  <a:cubicBezTo>
                    <a:pt x="107" y="0"/>
                    <a:pt x="196" y="0"/>
                    <a:pt x="251" y="32"/>
                  </a:cubicBezTo>
                  <a:cubicBezTo>
                    <a:pt x="293" y="56"/>
                    <a:pt x="303" y="92"/>
                    <a:pt x="281" y="122"/>
                  </a:cubicBezTo>
                  <a:close/>
                </a:path>
              </a:pathLst>
            </a:custGeom>
            <a:solidFill>
              <a:srgbClr val="9DA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6" name="Freeform 169">
              <a:extLst>
                <a:ext uri="{FF2B5EF4-FFF2-40B4-BE49-F238E27FC236}">
                  <a16:creationId xmlns:a16="http://schemas.microsoft.com/office/drawing/2014/main" id="{F98AA1B3-4032-49EC-A765-89A3EB73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0374" y="4564010"/>
              <a:ext cx="407988" cy="63500"/>
            </a:xfrm>
            <a:custGeom>
              <a:avLst/>
              <a:gdLst>
                <a:gd name="T0" fmla="*/ 0 w 148"/>
                <a:gd name="T1" fmla="*/ 23 h 23"/>
                <a:gd name="T2" fmla="*/ 5 w 148"/>
                <a:gd name="T3" fmla="*/ 19 h 23"/>
                <a:gd name="T4" fmla="*/ 21 w 148"/>
                <a:gd name="T5" fmla="*/ 11 h 23"/>
                <a:gd name="T6" fmla="*/ 32 w 148"/>
                <a:gd name="T7" fmla="*/ 7 h 23"/>
                <a:gd name="T8" fmla="*/ 45 w 148"/>
                <a:gd name="T9" fmla="*/ 3 h 23"/>
                <a:gd name="T10" fmla="*/ 59 w 148"/>
                <a:gd name="T11" fmla="*/ 1 h 23"/>
                <a:gd name="T12" fmla="*/ 74 w 148"/>
                <a:gd name="T13" fmla="*/ 0 h 23"/>
                <a:gd name="T14" fmla="*/ 78 w 148"/>
                <a:gd name="T15" fmla="*/ 0 h 23"/>
                <a:gd name="T16" fmla="*/ 81 w 148"/>
                <a:gd name="T17" fmla="*/ 1 h 23"/>
                <a:gd name="T18" fmla="*/ 89 w 148"/>
                <a:gd name="T19" fmla="*/ 1 h 23"/>
                <a:gd name="T20" fmla="*/ 103 w 148"/>
                <a:gd name="T21" fmla="*/ 4 h 23"/>
                <a:gd name="T22" fmla="*/ 115 w 148"/>
                <a:gd name="T23" fmla="*/ 7 h 23"/>
                <a:gd name="T24" fmla="*/ 126 w 148"/>
                <a:gd name="T25" fmla="*/ 11 h 23"/>
                <a:gd name="T26" fmla="*/ 136 w 148"/>
                <a:gd name="T27" fmla="*/ 16 h 23"/>
                <a:gd name="T28" fmla="*/ 142 w 148"/>
                <a:gd name="T29" fmla="*/ 19 h 23"/>
                <a:gd name="T30" fmla="*/ 148 w 148"/>
                <a:gd name="T31" fmla="*/ 23 h 23"/>
                <a:gd name="T32" fmla="*/ 142 w 148"/>
                <a:gd name="T33" fmla="*/ 20 h 23"/>
                <a:gd name="T34" fmla="*/ 135 w 148"/>
                <a:gd name="T35" fmla="*/ 16 h 23"/>
                <a:gd name="T36" fmla="*/ 126 w 148"/>
                <a:gd name="T37" fmla="*/ 13 h 23"/>
                <a:gd name="T38" fmla="*/ 115 w 148"/>
                <a:gd name="T39" fmla="*/ 9 h 23"/>
                <a:gd name="T40" fmla="*/ 109 w 148"/>
                <a:gd name="T41" fmla="*/ 7 h 23"/>
                <a:gd name="T42" fmla="*/ 102 w 148"/>
                <a:gd name="T43" fmla="*/ 6 h 23"/>
                <a:gd name="T44" fmla="*/ 88 w 148"/>
                <a:gd name="T45" fmla="*/ 3 h 23"/>
                <a:gd name="T46" fmla="*/ 81 w 148"/>
                <a:gd name="T47" fmla="*/ 3 h 23"/>
                <a:gd name="T48" fmla="*/ 78 w 148"/>
                <a:gd name="T49" fmla="*/ 3 h 23"/>
                <a:gd name="T50" fmla="*/ 74 w 148"/>
                <a:gd name="T51" fmla="*/ 3 h 23"/>
                <a:gd name="T52" fmla="*/ 59 w 148"/>
                <a:gd name="T53" fmla="*/ 3 h 23"/>
                <a:gd name="T54" fmla="*/ 46 w 148"/>
                <a:gd name="T55" fmla="*/ 5 h 23"/>
                <a:gd name="T56" fmla="*/ 33 w 148"/>
                <a:gd name="T57" fmla="*/ 9 h 23"/>
                <a:gd name="T58" fmla="*/ 22 w 148"/>
                <a:gd name="T59" fmla="*/ 12 h 23"/>
                <a:gd name="T60" fmla="*/ 13 w 148"/>
                <a:gd name="T61" fmla="*/ 16 h 23"/>
                <a:gd name="T62" fmla="*/ 6 w 148"/>
                <a:gd name="T63" fmla="*/ 19 h 23"/>
                <a:gd name="T64" fmla="*/ 0 w 148"/>
                <a:gd name="T6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23">
                  <a:moveTo>
                    <a:pt x="0" y="23"/>
                  </a:moveTo>
                  <a:cubicBezTo>
                    <a:pt x="0" y="23"/>
                    <a:pt x="2" y="21"/>
                    <a:pt x="5" y="19"/>
                  </a:cubicBezTo>
                  <a:cubicBezTo>
                    <a:pt x="9" y="17"/>
                    <a:pt x="14" y="14"/>
                    <a:pt x="21" y="11"/>
                  </a:cubicBezTo>
                  <a:cubicBezTo>
                    <a:pt x="25" y="10"/>
                    <a:pt x="28" y="8"/>
                    <a:pt x="32" y="7"/>
                  </a:cubicBezTo>
                  <a:cubicBezTo>
                    <a:pt x="36" y="6"/>
                    <a:pt x="41" y="4"/>
                    <a:pt x="45" y="3"/>
                  </a:cubicBezTo>
                  <a:cubicBezTo>
                    <a:pt x="50" y="2"/>
                    <a:pt x="54" y="2"/>
                    <a:pt x="59" y="1"/>
                  </a:cubicBezTo>
                  <a:cubicBezTo>
                    <a:pt x="64" y="1"/>
                    <a:pt x="69" y="0"/>
                    <a:pt x="7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4" y="1"/>
                    <a:pt x="86" y="1"/>
                    <a:pt x="89" y="1"/>
                  </a:cubicBezTo>
                  <a:cubicBezTo>
                    <a:pt x="93" y="2"/>
                    <a:pt x="98" y="3"/>
                    <a:pt x="103" y="4"/>
                  </a:cubicBezTo>
                  <a:cubicBezTo>
                    <a:pt x="107" y="5"/>
                    <a:pt x="111" y="6"/>
                    <a:pt x="115" y="7"/>
                  </a:cubicBezTo>
                  <a:cubicBezTo>
                    <a:pt x="119" y="8"/>
                    <a:pt x="123" y="10"/>
                    <a:pt x="126" y="11"/>
                  </a:cubicBezTo>
                  <a:cubicBezTo>
                    <a:pt x="130" y="13"/>
                    <a:pt x="133" y="14"/>
                    <a:pt x="136" y="16"/>
                  </a:cubicBezTo>
                  <a:cubicBezTo>
                    <a:pt x="138" y="17"/>
                    <a:pt x="141" y="18"/>
                    <a:pt x="142" y="19"/>
                  </a:cubicBezTo>
                  <a:cubicBezTo>
                    <a:pt x="146" y="22"/>
                    <a:pt x="148" y="23"/>
                    <a:pt x="148" y="23"/>
                  </a:cubicBezTo>
                  <a:cubicBezTo>
                    <a:pt x="148" y="23"/>
                    <a:pt x="146" y="22"/>
                    <a:pt x="142" y="20"/>
                  </a:cubicBezTo>
                  <a:cubicBezTo>
                    <a:pt x="140" y="19"/>
                    <a:pt x="138" y="18"/>
                    <a:pt x="135" y="16"/>
                  </a:cubicBezTo>
                  <a:cubicBezTo>
                    <a:pt x="133" y="15"/>
                    <a:pt x="129" y="14"/>
                    <a:pt x="126" y="13"/>
                  </a:cubicBezTo>
                  <a:cubicBezTo>
                    <a:pt x="123" y="11"/>
                    <a:pt x="119" y="10"/>
                    <a:pt x="115" y="9"/>
                  </a:cubicBezTo>
                  <a:cubicBezTo>
                    <a:pt x="113" y="8"/>
                    <a:pt x="111" y="8"/>
                    <a:pt x="109" y="7"/>
                  </a:cubicBezTo>
                  <a:cubicBezTo>
                    <a:pt x="107" y="7"/>
                    <a:pt x="104" y="6"/>
                    <a:pt x="102" y="6"/>
                  </a:cubicBezTo>
                  <a:cubicBezTo>
                    <a:pt x="98" y="5"/>
                    <a:pt x="93" y="4"/>
                    <a:pt x="88" y="3"/>
                  </a:cubicBezTo>
                  <a:cubicBezTo>
                    <a:pt x="86" y="3"/>
                    <a:pt x="84" y="3"/>
                    <a:pt x="81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69" y="3"/>
                    <a:pt x="64" y="3"/>
                    <a:pt x="59" y="3"/>
                  </a:cubicBezTo>
                  <a:cubicBezTo>
                    <a:pt x="55" y="4"/>
                    <a:pt x="50" y="4"/>
                    <a:pt x="46" y="5"/>
                  </a:cubicBezTo>
                  <a:cubicBezTo>
                    <a:pt x="41" y="6"/>
                    <a:pt x="37" y="7"/>
                    <a:pt x="33" y="9"/>
                  </a:cubicBezTo>
                  <a:cubicBezTo>
                    <a:pt x="29" y="10"/>
                    <a:pt x="25" y="11"/>
                    <a:pt x="22" y="12"/>
                  </a:cubicBezTo>
                  <a:cubicBezTo>
                    <a:pt x="18" y="14"/>
                    <a:pt x="15" y="15"/>
                    <a:pt x="13" y="16"/>
                  </a:cubicBezTo>
                  <a:cubicBezTo>
                    <a:pt x="10" y="17"/>
                    <a:pt x="8" y="18"/>
                    <a:pt x="6" y="19"/>
                  </a:cubicBezTo>
                  <a:cubicBezTo>
                    <a:pt x="2" y="21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73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7" name="Freeform 170">
              <a:extLst>
                <a:ext uri="{FF2B5EF4-FFF2-40B4-BE49-F238E27FC236}">
                  <a16:creationId xmlns:a16="http://schemas.microsoft.com/office/drawing/2014/main" id="{5ADD4702-FFC3-400A-A0E7-3D5F329D9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9412" y="4508448"/>
              <a:ext cx="568325" cy="82550"/>
            </a:xfrm>
            <a:custGeom>
              <a:avLst/>
              <a:gdLst>
                <a:gd name="T0" fmla="*/ 0 w 206"/>
                <a:gd name="T1" fmla="*/ 30 h 30"/>
                <a:gd name="T2" fmla="*/ 8 w 206"/>
                <a:gd name="T3" fmla="*/ 25 h 30"/>
                <a:gd name="T4" fmla="*/ 30 w 206"/>
                <a:gd name="T5" fmla="*/ 14 h 30"/>
                <a:gd name="T6" fmla="*/ 45 w 206"/>
                <a:gd name="T7" fmla="*/ 9 h 30"/>
                <a:gd name="T8" fmla="*/ 63 w 206"/>
                <a:gd name="T9" fmla="*/ 4 h 30"/>
                <a:gd name="T10" fmla="*/ 83 w 206"/>
                <a:gd name="T11" fmla="*/ 1 h 30"/>
                <a:gd name="T12" fmla="*/ 103 w 206"/>
                <a:gd name="T13" fmla="*/ 0 h 30"/>
                <a:gd name="T14" fmla="*/ 108 w 206"/>
                <a:gd name="T15" fmla="*/ 0 h 30"/>
                <a:gd name="T16" fmla="*/ 113 w 206"/>
                <a:gd name="T17" fmla="*/ 0 h 30"/>
                <a:gd name="T18" fmla="*/ 123 w 206"/>
                <a:gd name="T19" fmla="*/ 1 h 30"/>
                <a:gd name="T20" fmla="*/ 143 w 206"/>
                <a:gd name="T21" fmla="*/ 4 h 30"/>
                <a:gd name="T22" fmla="*/ 152 w 206"/>
                <a:gd name="T23" fmla="*/ 6 h 30"/>
                <a:gd name="T24" fmla="*/ 160 w 206"/>
                <a:gd name="T25" fmla="*/ 9 h 30"/>
                <a:gd name="T26" fmla="*/ 164 w 206"/>
                <a:gd name="T27" fmla="*/ 10 h 30"/>
                <a:gd name="T28" fmla="*/ 168 w 206"/>
                <a:gd name="T29" fmla="*/ 12 h 30"/>
                <a:gd name="T30" fmla="*/ 176 w 206"/>
                <a:gd name="T31" fmla="*/ 15 h 30"/>
                <a:gd name="T32" fmla="*/ 188 w 206"/>
                <a:gd name="T33" fmla="*/ 20 h 30"/>
                <a:gd name="T34" fmla="*/ 198 w 206"/>
                <a:gd name="T35" fmla="*/ 25 h 30"/>
                <a:gd name="T36" fmla="*/ 206 w 206"/>
                <a:gd name="T37" fmla="*/ 30 h 30"/>
                <a:gd name="T38" fmla="*/ 197 w 206"/>
                <a:gd name="T39" fmla="*/ 26 h 30"/>
                <a:gd name="T40" fmla="*/ 188 w 206"/>
                <a:gd name="T41" fmla="*/ 21 h 30"/>
                <a:gd name="T42" fmla="*/ 175 w 206"/>
                <a:gd name="T43" fmla="*/ 16 h 30"/>
                <a:gd name="T44" fmla="*/ 168 w 206"/>
                <a:gd name="T45" fmla="*/ 13 h 30"/>
                <a:gd name="T46" fmla="*/ 164 w 206"/>
                <a:gd name="T47" fmla="*/ 12 h 30"/>
                <a:gd name="T48" fmla="*/ 160 w 206"/>
                <a:gd name="T49" fmla="*/ 11 h 30"/>
                <a:gd name="T50" fmla="*/ 151 w 206"/>
                <a:gd name="T51" fmla="*/ 8 h 30"/>
                <a:gd name="T52" fmla="*/ 142 w 206"/>
                <a:gd name="T53" fmla="*/ 6 h 30"/>
                <a:gd name="T54" fmla="*/ 123 w 206"/>
                <a:gd name="T55" fmla="*/ 3 h 30"/>
                <a:gd name="T56" fmla="*/ 113 w 206"/>
                <a:gd name="T57" fmla="*/ 2 h 30"/>
                <a:gd name="T58" fmla="*/ 108 w 206"/>
                <a:gd name="T59" fmla="*/ 2 h 30"/>
                <a:gd name="T60" fmla="*/ 103 w 206"/>
                <a:gd name="T61" fmla="*/ 2 h 30"/>
                <a:gd name="T62" fmla="*/ 83 w 206"/>
                <a:gd name="T63" fmla="*/ 3 h 30"/>
                <a:gd name="T64" fmla="*/ 64 w 206"/>
                <a:gd name="T65" fmla="*/ 6 h 30"/>
                <a:gd name="T66" fmla="*/ 46 w 206"/>
                <a:gd name="T67" fmla="*/ 10 h 30"/>
                <a:gd name="T68" fmla="*/ 31 w 206"/>
                <a:gd name="T69" fmla="*/ 15 h 30"/>
                <a:gd name="T70" fmla="*/ 18 w 206"/>
                <a:gd name="T71" fmla="*/ 21 h 30"/>
                <a:gd name="T72" fmla="*/ 8 w 206"/>
                <a:gd name="T73" fmla="*/ 26 h 30"/>
                <a:gd name="T74" fmla="*/ 0 w 206"/>
                <a:gd name="T7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6" h="30">
                  <a:moveTo>
                    <a:pt x="0" y="30"/>
                  </a:moveTo>
                  <a:cubicBezTo>
                    <a:pt x="0" y="30"/>
                    <a:pt x="3" y="28"/>
                    <a:pt x="8" y="25"/>
                  </a:cubicBezTo>
                  <a:cubicBezTo>
                    <a:pt x="13" y="22"/>
                    <a:pt x="21" y="18"/>
                    <a:pt x="30" y="14"/>
                  </a:cubicBezTo>
                  <a:cubicBezTo>
                    <a:pt x="35" y="12"/>
                    <a:pt x="40" y="10"/>
                    <a:pt x="45" y="9"/>
                  </a:cubicBezTo>
                  <a:cubicBezTo>
                    <a:pt x="51" y="7"/>
                    <a:pt x="57" y="5"/>
                    <a:pt x="63" y="4"/>
                  </a:cubicBezTo>
                  <a:cubicBezTo>
                    <a:pt x="69" y="2"/>
                    <a:pt x="76" y="2"/>
                    <a:pt x="83" y="1"/>
                  </a:cubicBezTo>
                  <a:cubicBezTo>
                    <a:pt x="89" y="0"/>
                    <a:pt x="96" y="0"/>
                    <a:pt x="10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6" y="0"/>
                    <a:pt x="120" y="0"/>
                    <a:pt x="123" y="1"/>
                  </a:cubicBezTo>
                  <a:cubicBezTo>
                    <a:pt x="130" y="2"/>
                    <a:pt x="136" y="3"/>
                    <a:pt x="143" y="4"/>
                  </a:cubicBezTo>
                  <a:cubicBezTo>
                    <a:pt x="146" y="5"/>
                    <a:pt x="149" y="6"/>
                    <a:pt x="152" y="6"/>
                  </a:cubicBezTo>
                  <a:cubicBezTo>
                    <a:pt x="155" y="7"/>
                    <a:pt x="157" y="8"/>
                    <a:pt x="160" y="9"/>
                  </a:cubicBezTo>
                  <a:cubicBezTo>
                    <a:pt x="162" y="9"/>
                    <a:pt x="163" y="10"/>
                    <a:pt x="164" y="10"/>
                  </a:cubicBezTo>
                  <a:cubicBezTo>
                    <a:pt x="166" y="11"/>
                    <a:pt x="167" y="11"/>
                    <a:pt x="168" y="12"/>
                  </a:cubicBezTo>
                  <a:cubicBezTo>
                    <a:pt x="171" y="13"/>
                    <a:pt x="173" y="14"/>
                    <a:pt x="176" y="15"/>
                  </a:cubicBezTo>
                  <a:cubicBezTo>
                    <a:pt x="180" y="17"/>
                    <a:pt x="185" y="18"/>
                    <a:pt x="188" y="20"/>
                  </a:cubicBezTo>
                  <a:cubicBezTo>
                    <a:pt x="192" y="22"/>
                    <a:pt x="195" y="24"/>
                    <a:pt x="198" y="25"/>
                  </a:cubicBezTo>
                  <a:cubicBezTo>
                    <a:pt x="203" y="28"/>
                    <a:pt x="206" y="30"/>
                    <a:pt x="206" y="30"/>
                  </a:cubicBezTo>
                  <a:cubicBezTo>
                    <a:pt x="206" y="30"/>
                    <a:pt x="203" y="29"/>
                    <a:pt x="197" y="26"/>
                  </a:cubicBezTo>
                  <a:cubicBezTo>
                    <a:pt x="195" y="24"/>
                    <a:pt x="192" y="23"/>
                    <a:pt x="188" y="21"/>
                  </a:cubicBezTo>
                  <a:cubicBezTo>
                    <a:pt x="184" y="19"/>
                    <a:pt x="180" y="18"/>
                    <a:pt x="175" y="16"/>
                  </a:cubicBezTo>
                  <a:cubicBezTo>
                    <a:pt x="173" y="15"/>
                    <a:pt x="170" y="14"/>
                    <a:pt x="168" y="13"/>
                  </a:cubicBezTo>
                  <a:cubicBezTo>
                    <a:pt x="166" y="13"/>
                    <a:pt x="165" y="12"/>
                    <a:pt x="164" y="12"/>
                  </a:cubicBezTo>
                  <a:cubicBezTo>
                    <a:pt x="162" y="11"/>
                    <a:pt x="161" y="11"/>
                    <a:pt x="160" y="11"/>
                  </a:cubicBezTo>
                  <a:cubicBezTo>
                    <a:pt x="157" y="10"/>
                    <a:pt x="154" y="9"/>
                    <a:pt x="151" y="8"/>
                  </a:cubicBezTo>
                  <a:cubicBezTo>
                    <a:pt x="148" y="7"/>
                    <a:pt x="145" y="7"/>
                    <a:pt x="142" y="6"/>
                  </a:cubicBezTo>
                  <a:cubicBezTo>
                    <a:pt x="136" y="5"/>
                    <a:pt x="129" y="4"/>
                    <a:pt x="123" y="3"/>
                  </a:cubicBezTo>
                  <a:cubicBezTo>
                    <a:pt x="120" y="3"/>
                    <a:pt x="116" y="2"/>
                    <a:pt x="113" y="2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96" y="2"/>
                    <a:pt x="89" y="2"/>
                    <a:pt x="83" y="3"/>
                  </a:cubicBezTo>
                  <a:cubicBezTo>
                    <a:pt x="76" y="4"/>
                    <a:pt x="70" y="4"/>
                    <a:pt x="64" y="6"/>
                  </a:cubicBezTo>
                  <a:cubicBezTo>
                    <a:pt x="57" y="7"/>
                    <a:pt x="52" y="9"/>
                    <a:pt x="46" y="10"/>
                  </a:cubicBezTo>
                  <a:cubicBezTo>
                    <a:pt x="40" y="12"/>
                    <a:pt x="35" y="14"/>
                    <a:pt x="31" y="15"/>
                  </a:cubicBezTo>
                  <a:cubicBezTo>
                    <a:pt x="26" y="17"/>
                    <a:pt x="22" y="19"/>
                    <a:pt x="18" y="21"/>
                  </a:cubicBezTo>
                  <a:cubicBezTo>
                    <a:pt x="14" y="22"/>
                    <a:pt x="11" y="24"/>
                    <a:pt x="8" y="26"/>
                  </a:cubicBezTo>
                  <a:cubicBezTo>
                    <a:pt x="3" y="28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473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8" name="Freeform 171">
              <a:extLst>
                <a:ext uri="{FF2B5EF4-FFF2-40B4-BE49-F238E27FC236}">
                  <a16:creationId xmlns:a16="http://schemas.microsoft.com/office/drawing/2014/main" id="{8B76D7F3-864A-4F32-881C-67EFCB208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2924" y="4621160"/>
              <a:ext cx="242888" cy="36513"/>
            </a:xfrm>
            <a:custGeom>
              <a:avLst/>
              <a:gdLst>
                <a:gd name="T0" fmla="*/ 0 w 88"/>
                <a:gd name="T1" fmla="*/ 13 h 13"/>
                <a:gd name="T2" fmla="*/ 4 w 88"/>
                <a:gd name="T3" fmla="*/ 11 h 13"/>
                <a:gd name="T4" fmla="*/ 8 w 88"/>
                <a:gd name="T5" fmla="*/ 9 h 13"/>
                <a:gd name="T6" fmla="*/ 13 w 88"/>
                <a:gd name="T7" fmla="*/ 6 h 13"/>
                <a:gd name="T8" fmla="*/ 19 w 88"/>
                <a:gd name="T9" fmla="*/ 4 h 13"/>
                <a:gd name="T10" fmla="*/ 27 w 88"/>
                <a:gd name="T11" fmla="*/ 2 h 13"/>
                <a:gd name="T12" fmla="*/ 35 w 88"/>
                <a:gd name="T13" fmla="*/ 0 h 13"/>
                <a:gd name="T14" fmla="*/ 40 w 88"/>
                <a:gd name="T15" fmla="*/ 0 h 13"/>
                <a:gd name="T16" fmla="*/ 44 w 88"/>
                <a:gd name="T17" fmla="*/ 0 h 13"/>
                <a:gd name="T18" fmla="*/ 46 w 88"/>
                <a:gd name="T19" fmla="*/ 0 h 13"/>
                <a:gd name="T20" fmla="*/ 48 w 88"/>
                <a:gd name="T21" fmla="*/ 0 h 13"/>
                <a:gd name="T22" fmla="*/ 53 w 88"/>
                <a:gd name="T23" fmla="*/ 0 h 13"/>
                <a:gd name="T24" fmla="*/ 57 w 88"/>
                <a:gd name="T25" fmla="*/ 1 h 13"/>
                <a:gd name="T26" fmla="*/ 61 w 88"/>
                <a:gd name="T27" fmla="*/ 2 h 13"/>
                <a:gd name="T28" fmla="*/ 68 w 88"/>
                <a:gd name="T29" fmla="*/ 4 h 13"/>
                <a:gd name="T30" fmla="*/ 75 w 88"/>
                <a:gd name="T31" fmla="*/ 7 h 13"/>
                <a:gd name="T32" fmla="*/ 80 w 88"/>
                <a:gd name="T33" fmla="*/ 9 h 13"/>
                <a:gd name="T34" fmla="*/ 84 w 88"/>
                <a:gd name="T35" fmla="*/ 11 h 13"/>
                <a:gd name="T36" fmla="*/ 88 w 88"/>
                <a:gd name="T37" fmla="*/ 13 h 13"/>
                <a:gd name="T38" fmla="*/ 84 w 88"/>
                <a:gd name="T39" fmla="*/ 12 h 13"/>
                <a:gd name="T40" fmla="*/ 80 w 88"/>
                <a:gd name="T41" fmla="*/ 10 h 13"/>
                <a:gd name="T42" fmla="*/ 74 w 88"/>
                <a:gd name="T43" fmla="*/ 8 h 13"/>
                <a:gd name="T44" fmla="*/ 68 w 88"/>
                <a:gd name="T45" fmla="*/ 6 h 13"/>
                <a:gd name="T46" fmla="*/ 60 w 88"/>
                <a:gd name="T47" fmla="*/ 4 h 13"/>
                <a:gd name="T48" fmla="*/ 52 w 88"/>
                <a:gd name="T49" fmla="*/ 3 h 13"/>
                <a:gd name="T50" fmla="*/ 48 w 88"/>
                <a:gd name="T51" fmla="*/ 2 h 13"/>
                <a:gd name="T52" fmla="*/ 46 w 88"/>
                <a:gd name="T53" fmla="*/ 2 h 13"/>
                <a:gd name="T54" fmla="*/ 44 w 88"/>
                <a:gd name="T55" fmla="*/ 2 h 13"/>
                <a:gd name="T56" fmla="*/ 40 w 88"/>
                <a:gd name="T57" fmla="*/ 2 h 13"/>
                <a:gd name="T58" fmla="*/ 35 w 88"/>
                <a:gd name="T59" fmla="*/ 3 h 13"/>
                <a:gd name="T60" fmla="*/ 27 w 88"/>
                <a:gd name="T61" fmla="*/ 4 h 13"/>
                <a:gd name="T62" fmla="*/ 24 w 88"/>
                <a:gd name="T63" fmla="*/ 4 h 13"/>
                <a:gd name="T64" fmla="*/ 20 w 88"/>
                <a:gd name="T65" fmla="*/ 5 h 13"/>
                <a:gd name="T66" fmla="*/ 13 w 88"/>
                <a:gd name="T67" fmla="*/ 7 h 13"/>
                <a:gd name="T68" fmla="*/ 4 w 88"/>
                <a:gd name="T69" fmla="*/ 12 h 13"/>
                <a:gd name="T70" fmla="*/ 0 w 88"/>
                <a:gd name="T7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13">
                  <a:moveTo>
                    <a:pt x="0" y="13"/>
                  </a:moveTo>
                  <a:cubicBezTo>
                    <a:pt x="0" y="13"/>
                    <a:pt x="1" y="12"/>
                    <a:pt x="4" y="11"/>
                  </a:cubicBezTo>
                  <a:cubicBezTo>
                    <a:pt x="5" y="10"/>
                    <a:pt x="6" y="10"/>
                    <a:pt x="8" y="9"/>
                  </a:cubicBezTo>
                  <a:cubicBezTo>
                    <a:pt x="9" y="8"/>
                    <a:pt x="11" y="7"/>
                    <a:pt x="13" y="6"/>
                  </a:cubicBezTo>
                  <a:cubicBezTo>
                    <a:pt x="15" y="5"/>
                    <a:pt x="17" y="5"/>
                    <a:pt x="19" y="4"/>
                  </a:cubicBezTo>
                  <a:cubicBezTo>
                    <a:pt x="22" y="3"/>
                    <a:pt x="24" y="2"/>
                    <a:pt x="27" y="2"/>
                  </a:cubicBezTo>
                  <a:cubicBezTo>
                    <a:pt x="30" y="1"/>
                    <a:pt x="32" y="0"/>
                    <a:pt x="35" y="0"/>
                  </a:cubicBezTo>
                  <a:cubicBezTo>
                    <a:pt x="37" y="0"/>
                    <a:pt x="38" y="0"/>
                    <a:pt x="4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0"/>
                    <a:pt x="53" y="0"/>
                  </a:cubicBezTo>
                  <a:cubicBezTo>
                    <a:pt x="54" y="0"/>
                    <a:pt x="55" y="1"/>
                    <a:pt x="57" y="1"/>
                  </a:cubicBezTo>
                  <a:cubicBezTo>
                    <a:pt x="58" y="1"/>
                    <a:pt x="60" y="1"/>
                    <a:pt x="61" y="2"/>
                  </a:cubicBezTo>
                  <a:cubicBezTo>
                    <a:pt x="64" y="2"/>
                    <a:pt x="66" y="3"/>
                    <a:pt x="68" y="4"/>
                  </a:cubicBezTo>
                  <a:cubicBezTo>
                    <a:pt x="71" y="5"/>
                    <a:pt x="73" y="6"/>
                    <a:pt x="75" y="7"/>
                  </a:cubicBezTo>
                  <a:cubicBezTo>
                    <a:pt x="77" y="7"/>
                    <a:pt x="79" y="8"/>
                    <a:pt x="80" y="9"/>
                  </a:cubicBezTo>
                  <a:cubicBezTo>
                    <a:pt x="82" y="10"/>
                    <a:pt x="83" y="11"/>
                    <a:pt x="84" y="11"/>
                  </a:cubicBezTo>
                  <a:cubicBezTo>
                    <a:pt x="86" y="13"/>
                    <a:pt x="88" y="13"/>
                    <a:pt x="88" y="13"/>
                  </a:cubicBezTo>
                  <a:cubicBezTo>
                    <a:pt x="88" y="13"/>
                    <a:pt x="86" y="13"/>
                    <a:pt x="84" y="12"/>
                  </a:cubicBezTo>
                  <a:cubicBezTo>
                    <a:pt x="83" y="11"/>
                    <a:pt x="81" y="11"/>
                    <a:pt x="80" y="10"/>
                  </a:cubicBezTo>
                  <a:cubicBezTo>
                    <a:pt x="78" y="9"/>
                    <a:pt x="76" y="9"/>
                    <a:pt x="74" y="8"/>
                  </a:cubicBezTo>
                  <a:cubicBezTo>
                    <a:pt x="72" y="7"/>
                    <a:pt x="70" y="6"/>
                    <a:pt x="68" y="6"/>
                  </a:cubicBezTo>
                  <a:cubicBezTo>
                    <a:pt x="65" y="5"/>
                    <a:pt x="63" y="4"/>
                    <a:pt x="60" y="4"/>
                  </a:cubicBezTo>
                  <a:cubicBezTo>
                    <a:pt x="58" y="3"/>
                    <a:pt x="55" y="3"/>
                    <a:pt x="52" y="3"/>
                  </a:cubicBezTo>
                  <a:cubicBezTo>
                    <a:pt x="51" y="2"/>
                    <a:pt x="50" y="2"/>
                    <a:pt x="48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8" y="2"/>
                    <a:pt x="37" y="2"/>
                    <a:pt x="35" y="3"/>
                  </a:cubicBezTo>
                  <a:cubicBezTo>
                    <a:pt x="33" y="3"/>
                    <a:pt x="30" y="3"/>
                    <a:pt x="27" y="4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18" y="6"/>
                    <a:pt x="15" y="7"/>
                    <a:pt x="13" y="7"/>
                  </a:cubicBezTo>
                  <a:cubicBezTo>
                    <a:pt x="9" y="9"/>
                    <a:pt x="6" y="10"/>
                    <a:pt x="4" y="12"/>
                  </a:cubicBezTo>
                  <a:cubicBezTo>
                    <a:pt x="2" y="13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473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9" name="Freeform 172">
              <a:extLst>
                <a:ext uri="{FF2B5EF4-FFF2-40B4-BE49-F238E27FC236}">
                  <a16:creationId xmlns:a16="http://schemas.microsoft.com/office/drawing/2014/main" id="{CB13DD28-A442-44E5-9FEA-012308214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9462" y="5098998"/>
              <a:ext cx="290513" cy="422275"/>
            </a:xfrm>
            <a:custGeom>
              <a:avLst/>
              <a:gdLst>
                <a:gd name="T0" fmla="*/ 105 w 105"/>
                <a:gd name="T1" fmla="*/ 0 h 153"/>
                <a:gd name="T2" fmla="*/ 0 w 105"/>
                <a:gd name="T3" fmla="*/ 153 h 153"/>
                <a:gd name="T4" fmla="*/ 0 w 105"/>
                <a:gd name="T5" fmla="*/ 153 h 153"/>
                <a:gd name="T6" fmla="*/ 0 w 105"/>
                <a:gd name="T7" fmla="*/ 153 h 153"/>
                <a:gd name="T8" fmla="*/ 58 w 105"/>
                <a:gd name="T9" fmla="*/ 132 h 153"/>
                <a:gd name="T10" fmla="*/ 88 w 105"/>
                <a:gd name="T11" fmla="*/ 106 h 153"/>
                <a:gd name="T12" fmla="*/ 99 w 105"/>
                <a:gd name="T13" fmla="*/ 81 h 153"/>
                <a:gd name="T14" fmla="*/ 99 w 105"/>
                <a:gd name="T15" fmla="*/ 81 h 153"/>
                <a:gd name="T16" fmla="*/ 99 w 105"/>
                <a:gd name="T17" fmla="*/ 81 h 153"/>
                <a:gd name="T18" fmla="*/ 100 w 105"/>
                <a:gd name="T19" fmla="*/ 74 h 153"/>
                <a:gd name="T20" fmla="*/ 105 w 105"/>
                <a:gd name="T2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53">
                  <a:moveTo>
                    <a:pt x="105" y="0"/>
                  </a:moveTo>
                  <a:cubicBezTo>
                    <a:pt x="91" y="89"/>
                    <a:pt x="48" y="13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49"/>
                    <a:pt x="41" y="142"/>
                    <a:pt x="58" y="132"/>
                  </a:cubicBezTo>
                  <a:cubicBezTo>
                    <a:pt x="71" y="124"/>
                    <a:pt x="82" y="116"/>
                    <a:pt x="88" y="106"/>
                  </a:cubicBezTo>
                  <a:cubicBezTo>
                    <a:pt x="94" y="98"/>
                    <a:pt x="98" y="90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192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0" name="Freeform 173">
              <a:extLst>
                <a:ext uri="{FF2B5EF4-FFF2-40B4-BE49-F238E27FC236}">
                  <a16:creationId xmlns:a16="http://schemas.microsoft.com/office/drawing/2014/main" id="{ABDBDFD6-3ADC-418F-B738-7FC5AD8E8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25749" y="5322835"/>
              <a:ext cx="766763" cy="406400"/>
            </a:xfrm>
            <a:custGeom>
              <a:avLst/>
              <a:gdLst>
                <a:gd name="T0" fmla="*/ 278 w 278"/>
                <a:gd name="T1" fmla="*/ 0 h 147"/>
                <a:gd name="T2" fmla="*/ 267 w 278"/>
                <a:gd name="T3" fmla="*/ 25 h 147"/>
                <a:gd name="T4" fmla="*/ 237 w 278"/>
                <a:gd name="T5" fmla="*/ 51 h 147"/>
                <a:gd name="T6" fmla="*/ 179 w 278"/>
                <a:gd name="T7" fmla="*/ 72 h 147"/>
                <a:gd name="T8" fmla="*/ 179 w 278"/>
                <a:gd name="T9" fmla="*/ 72 h 147"/>
                <a:gd name="T10" fmla="*/ 99 w 278"/>
                <a:gd name="T11" fmla="*/ 86 h 147"/>
                <a:gd name="T12" fmla="*/ 0 w 278"/>
                <a:gd name="T13" fmla="*/ 70 h 147"/>
                <a:gd name="T14" fmla="*/ 40 w 278"/>
                <a:gd name="T15" fmla="*/ 124 h 147"/>
                <a:gd name="T16" fmla="*/ 136 w 278"/>
                <a:gd name="T17" fmla="*/ 147 h 147"/>
                <a:gd name="T18" fmla="*/ 233 w 278"/>
                <a:gd name="T19" fmla="*/ 124 h 147"/>
                <a:gd name="T20" fmla="*/ 273 w 278"/>
                <a:gd name="T21" fmla="*/ 70 h 147"/>
                <a:gd name="T22" fmla="*/ 273 w 278"/>
                <a:gd name="T23" fmla="*/ 70 h 147"/>
                <a:gd name="T24" fmla="*/ 278 w 278"/>
                <a:gd name="T2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8" h="147">
                  <a:moveTo>
                    <a:pt x="278" y="0"/>
                  </a:moveTo>
                  <a:cubicBezTo>
                    <a:pt x="277" y="9"/>
                    <a:pt x="273" y="17"/>
                    <a:pt x="267" y="25"/>
                  </a:cubicBezTo>
                  <a:cubicBezTo>
                    <a:pt x="261" y="35"/>
                    <a:pt x="250" y="43"/>
                    <a:pt x="237" y="51"/>
                  </a:cubicBezTo>
                  <a:cubicBezTo>
                    <a:pt x="220" y="61"/>
                    <a:pt x="200" y="68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53" y="83"/>
                    <a:pt x="125" y="86"/>
                    <a:pt x="99" y="86"/>
                  </a:cubicBezTo>
                  <a:cubicBezTo>
                    <a:pt x="46" y="86"/>
                    <a:pt x="3" y="71"/>
                    <a:pt x="0" y="70"/>
                  </a:cubicBezTo>
                  <a:cubicBezTo>
                    <a:pt x="1" y="89"/>
                    <a:pt x="14" y="109"/>
                    <a:pt x="40" y="124"/>
                  </a:cubicBezTo>
                  <a:cubicBezTo>
                    <a:pt x="66" y="139"/>
                    <a:pt x="101" y="147"/>
                    <a:pt x="136" y="147"/>
                  </a:cubicBezTo>
                  <a:cubicBezTo>
                    <a:pt x="171" y="147"/>
                    <a:pt x="206" y="139"/>
                    <a:pt x="233" y="124"/>
                  </a:cubicBezTo>
                  <a:cubicBezTo>
                    <a:pt x="259" y="109"/>
                    <a:pt x="272" y="89"/>
                    <a:pt x="273" y="70"/>
                  </a:cubicBezTo>
                  <a:cubicBezTo>
                    <a:pt x="273" y="70"/>
                    <a:pt x="273" y="70"/>
                    <a:pt x="273" y="70"/>
                  </a:cubicBezTo>
                  <a:cubicBezTo>
                    <a:pt x="278" y="0"/>
                    <a:pt x="278" y="0"/>
                    <a:pt x="278" y="0"/>
                  </a:cubicBezTo>
                </a:path>
              </a:pathLst>
            </a:custGeom>
            <a:solidFill>
              <a:srgbClr val="4C5B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FFB0D468-979F-4C8C-89D5-56D302BA3CF3}"/>
              </a:ext>
            </a:extLst>
          </p:cNvPr>
          <p:cNvGrpSpPr/>
          <p:nvPr/>
        </p:nvGrpSpPr>
        <p:grpSpPr>
          <a:xfrm>
            <a:off x="10542024" y="7395289"/>
            <a:ext cx="3092450" cy="2379662"/>
            <a:chOff x="10542024" y="8966148"/>
            <a:chExt cx="3092450" cy="2379662"/>
          </a:xfrm>
        </p:grpSpPr>
        <p:sp>
          <p:nvSpPr>
            <p:cNvPr id="263" name="Freeform 176">
              <a:extLst>
                <a:ext uri="{FF2B5EF4-FFF2-40B4-BE49-F238E27FC236}">
                  <a16:creationId xmlns:a16="http://schemas.microsoft.com/office/drawing/2014/main" id="{F924E95F-5C28-4C6B-AA19-4FADA00EA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024" y="9075685"/>
              <a:ext cx="3092450" cy="2270125"/>
            </a:xfrm>
            <a:custGeom>
              <a:avLst/>
              <a:gdLst>
                <a:gd name="T0" fmla="*/ 1086 w 1121"/>
                <a:gd name="T1" fmla="*/ 382 h 822"/>
                <a:gd name="T2" fmla="*/ 891 w 1121"/>
                <a:gd name="T3" fmla="*/ 317 h 822"/>
                <a:gd name="T4" fmla="*/ 876 w 1121"/>
                <a:gd name="T5" fmla="*/ 314 h 822"/>
                <a:gd name="T6" fmla="*/ 858 w 1121"/>
                <a:gd name="T7" fmla="*/ 303 h 822"/>
                <a:gd name="T8" fmla="*/ 762 w 1121"/>
                <a:gd name="T9" fmla="*/ 248 h 822"/>
                <a:gd name="T10" fmla="*/ 666 w 1121"/>
                <a:gd name="T11" fmla="*/ 192 h 822"/>
                <a:gd name="T12" fmla="*/ 570 w 1121"/>
                <a:gd name="T13" fmla="*/ 137 h 822"/>
                <a:gd name="T14" fmla="*/ 474 w 1121"/>
                <a:gd name="T15" fmla="*/ 81 h 822"/>
                <a:gd name="T16" fmla="*/ 378 w 1121"/>
                <a:gd name="T17" fmla="*/ 26 h 822"/>
                <a:gd name="T18" fmla="*/ 356 w 1121"/>
                <a:gd name="T19" fmla="*/ 13 h 822"/>
                <a:gd name="T20" fmla="*/ 285 w 1121"/>
                <a:gd name="T21" fmla="*/ 10 h 822"/>
                <a:gd name="T22" fmla="*/ 115 w 1121"/>
                <a:gd name="T23" fmla="*/ 108 h 822"/>
                <a:gd name="T24" fmla="*/ 120 w 1121"/>
                <a:gd name="T25" fmla="*/ 149 h 822"/>
                <a:gd name="T26" fmla="*/ 142 w 1121"/>
                <a:gd name="T27" fmla="*/ 162 h 822"/>
                <a:gd name="T28" fmla="*/ 205 w 1121"/>
                <a:gd name="T29" fmla="*/ 198 h 822"/>
                <a:gd name="T30" fmla="*/ 170 w 1121"/>
                <a:gd name="T31" fmla="*/ 192 h 822"/>
                <a:gd name="T32" fmla="*/ 137 w 1121"/>
                <a:gd name="T33" fmla="*/ 186 h 822"/>
                <a:gd name="T34" fmla="*/ 74 w 1121"/>
                <a:gd name="T35" fmla="*/ 206 h 822"/>
                <a:gd name="T36" fmla="*/ 8 w 1121"/>
                <a:gd name="T37" fmla="*/ 335 h 822"/>
                <a:gd name="T38" fmla="*/ 41 w 1121"/>
                <a:gd name="T39" fmla="*/ 371 h 822"/>
                <a:gd name="T40" fmla="*/ 75 w 1121"/>
                <a:gd name="T41" fmla="*/ 377 h 822"/>
                <a:gd name="T42" fmla="*/ 167 w 1121"/>
                <a:gd name="T43" fmla="*/ 393 h 822"/>
                <a:gd name="T44" fmla="*/ 133 w 1121"/>
                <a:gd name="T45" fmla="*/ 396 h 822"/>
                <a:gd name="T46" fmla="*/ 99 w 1121"/>
                <a:gd name="T47" fmla="*/ 400 h 822"/>
                <a:gd name="T48" fmla="*/ 60 w 1121"/>
                <a:gd name="T49" fmla="*/ 434 h 822"/>
                <a:gd name="T50" fmla="*/ 106 w 1121"/>
                <a:gd name="T51" fmla="*/ 567 h 822"/>
                <a:gd name="T52" fmla="*/ 165 w 1121"/>
                <a:gd name="T53" fmla="*/ 589 h 822"/>
                <a:gd name="T54" fmla="*/ 182 w 1121"/>
                <a:gd name="T55" fmla="*/ 587 h 822"/>
                <a:gd name="T56" fmla="*/ 190 w 1121"/>
                <a:gd name="T57" fmla="*/ 605 h 822"/>
                <a:gd name="T58" fmla="*/ 321 w 1121"/>
                <a:gd name="T59" fmla="*/ 716 h 822"/>
                <a:gd name="T60" fmla="*/ 391 w 1121"/>
                <a:gd name="T61" fmla="*/ 724 h 822"/>
                <a:gd name="T62" fmla="*/ 420 w 1121"/>
                <a:gd name="T63" fmla="*/ 712 h 822"/>
                <a:gd name="T64" fmla="*/ 441 w 1121"/>
                <a:gd name="T65" fmla="*/ 704 h 822"/>
                <a:gd name="T66" fmla="*/ 438 w 1121"/>
                <a:gd name="T67" fmla="*/ 707 h 822"/>
                <a:gd name="T68" fmla="*/ 456 w 1121"/>
                <a:gd name="T69" fmla="*/ 747 h 822"/>
                <a:gd name="T70" fmla="*/ 658 w 1121"/>
                <a:gd name="T71" fmla="*/ 814 h 822"/>
                <a:gd name="T72" fmla="*/ 726 w 1121"/>
                <a:gd name="T73" fmla="*/ 804 h 822"/>
                <a:gd name="T74" fmla="*/ 744 w 1121"/>
                <a:gd name="T75" fmla="*/ 786 h 822"/>
                <a:gd name="T76" fmla="*/ 812 w 1121"/>
                <a:gd name="T77" fmla="*/ 718 h 822"/>
                <a:gd name="T78" fmla="*/ 880 w 1121"/>
                <a:gd name="T79" fmla="*/ 650 h 822"/>
                <a:gd name="T80" fmla="*/ 948 w 1121"/>
                <a:gd name="T81" fmla="*/ 583 h 822"/>
                <a:gd name="T82" fmla="*/ 1016 w 1121"/>
                <a:gd name="T83" fmla="*/ 515 h 822"/>
                <a:gd name="T84" fmla="*/ 1084 w 1121"/>
                <a:gd name="T85" fmla="*/ 447 h 822"/>
                <a:gd name="T86" fmla="*/ 1106 w 1121"/>
                <a:gd name="T87" fmla="*/ 425 h 822"/>
                <a:gd name="T88" fmla="*/ 1086 w 1121"/>
                <a:gd name="T89" fmla="*/ 382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1" h="822">
                  <a:moveTo>
                    <a:pt x="1086" y="382"/>
                  </a:moveTo>
                  <a:cubicBezTo>
                    <a:pt x="891" y="317"/>
                    <a:pt x="891" y="317"/>
                    <a:pt x="891" y="317"/>
                  </a:cubicBezTo>
                  <a:cubicBezTo>
                    <a:pt x="886" y="315"/>
                    <a:pt x="881" y="314"/>
                    <a:pt x="876" y="314"/>
                  </a:cubicBezTo>
                  <a:cubicBezTo>
                    <a:pt x="858" y="303"/>
                    <a:pt x="858" y="303"/>
                    <a:pt x="858" y="303"/>
                  </a:cubicBezTo>
                  <a:cubicBezTo>
                    <a:pt x="762" y="248"/>
                    <a:pt x="762" y="248"/>
                    <a:pt x="762" y="248"/>
                  </a:cubicBezTo>
                  <a:cubicBezTo>
                    <a:pt x="666" y="192"/>
                    <a:pt x="666" y="192"/>
                    <a:pt x="666" y="192"/>
                  </a:cubicBezTo>
                  <a:cubicBezTo>
                    <a:pt x="570" y="137"/>
                    <a:pt x="570" y="137"/>
                    <a:pt x="570" y="137"/>
                  </a:cubicBezTo>
                  <a:cubicBezTo>
                    <a:pt x="474" y="81"/>
                    <a:pt x="474" y="81"/>
                    <a:pt x="474" y="81"/>
                  </a:cubicBezTo>
                  <a:cubicBezTo>
                    <a:pt x="378" y="26"/>
                    <a:pt x="378" y="26"/>
                    <a:pt x="378" y="26"/>
                  </a:cubicBezTo>
                  <a:cubicBezTo>
                    <a:pt x="356" y="13"/>
                    <a:pt x="356" y="13"/>
                    <a:pt x="356" y="13"/>
                  </a:cubicBezTo>
                  <a:cubicBezTo>
                    <a:pt x="335" y="1"/>
                    <a:pt x="303" y="0"/>
                    <a:pt x="285" y="10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97" y="119"/>
                    <a:pt x="99" y="137"/>
                    <a:pt x="120" y="149"/>
                  </a:cubicBezTo>
                  <a:cubicBezTo>
                    <a:pt x="142" y="162"/>
                    <a:pt x="142" y="162"/>
                    <a:pt x="142" y="162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170" y="192"/>
                    <a:pt x="170" y="192"/>
                    <a:pt x="170" y="192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10" y="182"/>
                    <a:pt x="82" y="191"/>
                    <a:pt x="74" y="206"/>
                  </a:cubicBezTo>
                  <a:cubicBezTo>
                    <a:pt x="8" y="335"/>
                    <a:pt x="8" y="335"/>
                    <a:pt x="8" y="335"/>
                  </a:cubicBezTo>
                  <a:cubicBezTo>
                    <a:pt x="0" y="350"/>
                    <a:pt x="15" y="366"/>
                    <a:pt x="41" y="371"/>
                  </a:cubicBezTo>
                  <a:cubicBezTo>
                    <a:pt x="75" y="377"/>
                    <a:pt x="75" y="377"/>
                    <a:pt x="75" y="377"/>
                  </a:cubicBezTo>
                  <a:cubicBezTo>
                    <a:pt x="167" y="393"/>
                    <a:pt x="167" y="393"/>
                    <a:pt x="167" y="393"/>
                  </a:cubicBezTo>
                  <a:cubicBezTo>
                    <a:pt x="133" y="396"/>
                    <a:pt x="133" y="396"/>
                    <a:pt x="133" y="396"/>
                  </a:cubicBezTo>
                  <a:cubicBezTo>
                    <a:pt x="99" y="400"/>
                    <a:pt x="99" y="400"/>
                    <a:pt x="99" y="400"/>
                  </a:cubicBezTo>
                  <a:cubicBezTo>
                    <a:pt x="72" y="404"/>
                    <a:pt x="55" y="419"/>
                    <a:pt x="60" y="434"/>
                  </a:cubicBezTo>
                  <a:cubicBezTo>
                    <a:pt x="106" y="567"/>
                    <a:pt x="106" y="567"/>
                    <a:pt x="106" y="567"/>
                  </a:cubicBezTo>
                  <a:cubicBezTo>
                    <a:pt x="112" y="582"/>
                    <a:pt x="138" y="592"/>
                    <a:pt x="165" y="589"/>
                  </a:cubicBezTo>
                  <a:cubicBezTo>
                    <a:pt x="182" y="587"/>
                    <a:pt x="182" y="587"/>
                    <a:pt x="182" y="587"/>
                  </a:cubicBezTo>
                  <a:cubicBezTo>
                    <a:pt x="181" y="593"/>
                    <a:pt x="184" y="599"/>
                    <a:pt x="190" y="605"/>
                  </a:cubicBezTo>
                  <a:cubicBezTo>
                    <a:pt x="321" y="716"/>
                    <a:pt x="321" y="716"/>
                    <a:pt x="321" y="716"/>
                  </a:cubicBezTo>
                  <a:cubicBezTo>
                    <a:pt x="337" y="729"/>
                    <a:pt x="368" y="733"/>
                    <a:pt x="391" y="724"/>
                  </a:cubicBezTo>
                  <a:cubicBezTo>
                    <a:pt x="420" y="712"/>
                    <a:pt x="420" y="712"/>
                    <a:pt x="420" y="712"/>
                  </a:cubicBezTo>
                  <a:cubicBezTo>
                    <a:pt x="441" y="704"/>
                    <a:pt x="441" y="704"/>
                    <a:pt x="441" y="704"/>
                  </a:cubicBezTo>
                  <a:cubicBezTo>
                    <a:pt x="438" y="707"/>
                    <a:pt x="438" y="707"/>
                    <a:pt x="438" y="707"/>
                  </a:cubicBezTo>
                  <a:cubicBezTo>
                    <a:pt x="424" y="721"/>
                    <a:pt x="432" y="739"/>
                    <a:pt x="456" y="747"/>
                  </a:cubicBezTo>
                  <a:cubicBezTo>
                    <a:pt x="658" y="814"/>
                    <a:pt x="658" y="814"/>
                    <a:pt x="658" y="814"/>
                  </a:cubicBezTo>
                  <a:cubicBezTo>
                    <a:pt x="682" y="822"/>
                    <a:pt x="713" y="817"/>
                    <a:pt x="726" y="804"/>
                  </a:cubicBezTo>
                  <a:cubicBezTo>
                    <a:pt x="744" y="786"/>
                    <a:pt x="744" y="786"/>
                    <a:pt x="744" y="786"/>
                  </a:cubicBezTo>
                  <a:cubicBezTo>
                    <a:pt x="812" y="718"/>
                    <a:pt x="812" y="718"/>
                    <a:pt x="812" y="718"/>
                  </a:cubicBezTo>
                  <a:cubicBezTo>
                    <a:pt x="880" y="650"/>
                    <a:pt x="880" y="650"/>
                    <a:pt x="880" y="650"/>
                  </a:cubicBezTo>
                  <a:cubicBezTo>
                    <a:pt x="948" y="583"/>
                    <a:pt x="948" y="583"/>
                    <a:pt x="948" y="583"/>
                  </a:cubicBezTo>
                  <a:cubicBezTo>
                    <a:pt x="1016" y="515"/>
                    <a:pt x="1016" y="515"/>
                    <a:pt x="1016" y="515"/>
                  </a:cubicBezTo>
                  <a:cubicBezTo>
                    <a:pt x="1084" y="447"/>
                    <a:pt x="1084" y="447"/>
                    <a:pt x="1084" y="447"/>
                  </a:cubicBezTo>
                  <a:cubicBezTo>
                    <a:pt x="1106" y="425"/>
                    <a:pt x="1106" y="425"/>
                    <a:pt x="1106" y="425"/>
                  </a:cubicBezTo>
                  <a:cubicBezTo>
                    <a:pt x="1121" y="410"/>
                    <a:pt x="1112" y="391"/>
                    <a:pt x="1086" y="382"/>
                  </a:cubicBezTo>
                  <a:close/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4" name="Freeform 177">
              <a:extLst>
                <a:ext uri="{FF2B5EF4-FFF2-40B4-BE49-F238E27FC236}">
                  <a16:creationId xmlns:a16="http://schemas.microsoft.com/office/drawing/2014/main" id="{2B4FC0D9-C5C4-4FDF-BEBA-AF82D37AB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137" y="9037585"/>
              <a:ext cx="915988" cy="527050"/>
            </a:xfrm>
            <a:custGeom>
              <a:avLst/>
              <a:gdLst>
                <a:gd name="T0" fmla="*/ 577 w 577"/>
                <a:gd name="T1" fmla="*/ 96 h 332"/>
                <a:gd name="T2" fmla="*/ 167 w 577"/>
                <a:gd name="T3" fmla="*/ 332 h 332"/>
                <a:gd name="T4" fmla="*/ 0 w 577"/>
                <a:gd name="T5" fmla="*/ 237 h 332"/>
                <a:gd name="T6" fmla="*/ 410 w 577"/>
                <a:gd name="T7" fmla="*/ 0 h 332"/>
                <a:gd name="T8" fmla="*/ 577 w 577"/>
                <a:gd name="T9" fmla="*/ 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332">
                  <a:moveTo>
                    <a:pt x="577" y="96"/>
                  </a:moveTo>
                  <a:lnTo>
                    <a:pt x="167" y="332"/>
                  </a:lnTo>
                  <a:lnTo>
                    <a:pt x="0" y="237"/>
                  </a:lnTo>
                  <a:lnTo>
                    <a:pt x="410" y="0"/>
                  </a:lnTo>
                  <a:lnTo>
                    <a:pt x="577" y="9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5" name="Freeform 178">
              <a:extLst>
                <a:ext uri="{FF2B5EF4-FFF2-40B4-BE49-F238E27FC236}">
                  <a16:creationId xmlns:a16="http://schemas.microsoft.com/office/drawing/2014/main" id="{B1593F66-C321-498C-9274-C9DE51B35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9249" y="9189985"/>
              <a:ext cx="915988" cy="530225"/>
            </a:xfrm>
            <a:custGeom>
              <a:avLst/>
              <a:gdLst>
                <a:gd name="T0" fmla="*/ 577 w 577"/>
                <a:gd name="T1" fmla="*/ 97 h 334"/>
                <a:gd name="T2" fmla="*/ 166 w 577"/>
                <a:gd name="T3" fmla="*/ 334 h 334"/>
                <a:gd name="T4" fmla="*/ 0 w 577"/>
                <a:gd name="T5" fmla="*/ 236 h 334"/>
                <a:gd name="T6" fmla="*/ 410 w 577"/>
                <a:gd name="T7" fmla="*/ 0 h 334"/>
                <a:gd name="T8" fmla="*/ 577 w 577"/>
                <a:gd name="T9" fmla="*/ 9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334">
                  <a:moveTo>
                    <a:pt x="577" y="97"/>
                  </a:moveTo>
                  <a:lnTo>
                    <a:pt x="166" y="334"/>
                  </a:lnTo>
                  <a:lnTo>
                    <a:pt x="0" y="236"/>
                  </a:lnTo>
                  <a:lnTo>
                    <a:pt x="410" y="0"/>
                  </a:lnTo>
                  <a:lnTo>
                    <a:pt x="577" y="97"/>
                  </a:ln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6" name="Freeform 179">
              <a:extLst>
                <a:ext uri="{FF2B5EF4-FFF2-40B4-BE49-F238E27FC236}">
                  <a16:creationId xmlns:a16="http://schemas.microsoft.com/office/drawing/2014/main" id="{F19CD9EA-8ECA-44BF-8106-E1597AA44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2774" y="9343973"/>
              <a:ext cx="915988" cy="527050"/>
            </a:xfrm>
            <a:custGeom>
              <a:avLst/>
              <a:gdLst>
                <a:gd name="T0" fmla="*/ 577 w 577"/>
                <a:gd name="T1" fmla="*/ 96 h 332"/>
                <a:gd name="T2" fmla="*/ 167 w 577"/>
                <a:gd name="T3" fmla="*/ 332 h 332"/>
                <a:gd name="T4" fmla="*/ 0 w 577"/>
                <a:gd name="T5" fmla="*/ 237 h 332"/>
                <a:gd name="T6" fmla="*/ 411 w 577"/>
                <a:gd name="T7" fmla="*/ 0 h 332"/>
                <a:gd name="T8" fmla="*/ 577 w 577"/>
                <a:gd name="T9" fmla="*/ 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332">
                  <a:moveTo>
                    <a:pt x="577" y="96"/>
                  </a:moveTo>
                  <a:lnTo>
                    <a:pt x="167" y="332"/>
                  </a:lnTo>
                  <a:lnTo>
                    <a:pt x="0" y="237"/>
                  </a:lnTo>
                  <a:lnTo>
                    <a:pt x="411" y="0"/>
                  </a:lnTo>
                  <a:lnTo>
                    <a:pt x="577" y="96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7" name="Freeform 180">
              <a:extLst>
                <a:ext uri="{FF2B5EF4-FFF2-40B4-BE49-F238E27FC236}">
                  <a16:creationId xmlns:a16="http://schemas.microsoft.com/office/drawing/2014/main" id="{0014E7A7-93BB-42F8-AEB8-DACF1F2DD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7887" y="9496373"/>
              <a:ext cx="915988" cy="530225"/>
            </a:xfrm>
            <a:custGeom>
              <a:avLst/>
              <a:gdLst>
                <a:gd name="T0" fmla="*/ 577 w 577"/>
                <a:gd name="T1" fmla="*/ 97 h 334"/>
                <a:gd name="T2" fmla="*/ 167 w 577"/>
                <a:gd name="T3" fmla="*/ 334 h 334"/>
                <a:gd name="T4" fmla="*/ 0 w 577"/>
                <a:gd name="T5" fmla="*/ 236 h 334"/>
                <a:gd name="T6" fmla="*/ 410 w 577"/>
                <a:gd name="T7" fmla="*/ 0 h 334"/>
                <a:gd name="T8" fmla="*/ 577 w 577"/>
                <a:gd name="T9" fmla="*/ 9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334">
                  <a:moveTo>
                    <a:pt x="577" y="97"/>
                  </a:moveTo>
                  <a:lnTo>
                    <a:pt x="167" y="334"/>
                  </a:lnTo>
                  <a:lnTo>
                    <a:pt x="0" y="236"/>
                  </a:lnTo>
                  <a:lnTo>
                    <a:pt x="410" y="0"/>
                  </a:lnTo>
                  <a:lnTo>
                    <a:pt x="577" y="97"/>
                  </a:lnTo>
                  <a:close/>
                </a:path>
              </a:pathLst>
            </a:custGeom>
            <a:solidFill>
              <a:srgbClr val="131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8" name="Freeform 181">
              <a:extLst>
                <a:ext uri="{FF2B5EF4-FFF2-40B4-BE49-F238E27FC236}">
                  <a16:creationId xmlns:a16="http://schemas.microsoft.com/office/drawing/2014/main" id="{07D1916F-5715-4AF1-A7BA-A13BD391F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2999" y="9650360"/>
              <a:ext cx="915988" cy="527050"/>
            </a:xfrm>
            <a:custGeom>
              <a:avLst/>
              <a:gdLst>
                <a:gd name="T0" fmla="*/ 577 w 577"/>
                <a:gd name="T1" fmla="*/ 96 h 332"/>
                <a:gd name="T2" fmla="*/ 167 w 577"/>
                <a:gd name="T3" fmla="*/ 332 h 332"/>
                <a:gd name="T4" fmla="*/ 0 w 577"/>
                <a:gd name="T5" fmla="*/ 237 h 332"/>
                <a:gd name="T6" fmla="*/ 410 w 577"/>
                <a:gd name="T7" fmla="*/ 0 h 332"/>
                <a:gd name="T8" fmla="*/ 577 w 577"/>
                <a:gd name="T9" fmla="*/ 9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332">
                  <a:moveTo>
                    <a:pt x="577" y="96"/>
                  </a:moveTo>
                  <a:lnTo>
                    <a:pt x="167" y="332"/>
                  </a:lnTo>
                  <a:lnTo>
                    <a:pt x="0" y="237"/>
                  </a:lnTo>
                  <a:lnTo>
                    <a:pt x="410" y="0"/>
                  </a:lnTo>
                  <a:lnTo>
                    <a:pt x="577" y="96"/>
                  </a:lnTo>
                  <a:close/>
                </a:path>
              </a:pathLst>
            </a:custGeom>
            <a:solidFill>
              <a:srgbClr val="3B4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9" name="Freeform 182">
              <a:extLst>
                <a:ext uri="{FF2B5EF4-FFF2-40B4-BE49-F238E27FC236}">
                  <a16:creationId xmlns:a16="http://schemas.microsoft.com/office/drawing/2014/main" id="{CA32A1E1-DE28-40F2-BF61-FE90B9F81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8724" y="8966148"/>
              <a:ext cx="776288" cy="447675"/>
            </a:xfrm>
            <a:custGeom>
              <a:avLst/>
              <a:gdLst>
                <a:gd name="T0" fmla="*/ 281 w 281"/>
                <a:gd name="T1" fmla="*/ 26 h 162"/>
                <a:gd name="T2" fmla="*/ 45 w 281"/>
                <a:gd name="T3" fmla="*/ 162 h 162"/>
                <a:gd name="T4" fmla="*/ 23 w 281"/>
                <a:gd name="T5" fmla="*/ 149 h 162"/>
                <a:gd name="T6" fmla="*/ 18 w 281"/>
                <a:gd name="T7" fmla="*/ 108 h 162"/>
                <a:gd name="T8" fmla="*/ 188 w 281"/>
                <a:gd name="T9" fmla="*/ 10 h 162"/>
                <a:gd name="T10" fmla="*/ 259 w 281"/>
                <a:gd name="T11" fmla="*/ 13 h 162"/>
                <a:gd name="T12" fmla="*/ 281 w 281"/>
                <a:gd name="T13" fmla="*/ 2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162">
                  <a:moveTo>
                    <a:pt x="281" y="26"/>
                  </a:moveTo>
                  <a:cubicBezTo>
                    <a:pt x="45" y="162"/>
                    <a:pt x="45" y="162"/>
                    <a:pt x="45" y="162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" y="137"/>
                    <a:pt x="0" y="119"/>
                    <a:pt x="18" y="108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206" y="0"/>
                    <a:pt x="238" y="1"/>
                    <a:pt x="259" y="13"/>
                  </a:cubicBezTo>
                  <a:lnTo>
                    <a:pt x="281" y="26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0" name="Freeform 183">
              <a:extLst>
                <a:ext uri="{FF2B5EF4-FFF2-40B4-BE49-F238E27FC236}">
                  <a16:creationId xmlns:a16="http://schemas.microsoft.com/office/drawing/2014/main" id="{DEFCFD4E-758E-42D9-93F2-AAB8CD458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8112" y="9802760"/>
              <a:ext cx="800100" cy="460375"/>
            </a:xfrm>
            <a:custGeom>
              <a:avLst/>
              <a:gdLst>
                <a:gd name="T0" fmla="*/ 236 w 290"/>
                <a:gd name="T1" fmla="*/ 0 h 167"/>
                <a:gd name="T2" fmla="*/ 0 w 290"/>
                <a:gd name="T3" fmla="*/ 136 h 167"/>
                <a:gd name="T4" fmla="*/ 29 w 290"/>
                <a:gd name="T5" fmla="*/ 153 h 167"/>
                <a:gd name="T6" fmla="*/ 105 w 290"/>
                <a:gd name="T7" fmla="*/ 156 h 167"/>
                <a:gd name="T8" fmla="*/ 270 w 290"/>
                <a:gd name="T9" fmla="*/ 61 h 167"/>
                <a:gd name="T10" fmla="*/ 265 w 290"/>
                <a:gd name="T11" fmla="*/ 17 h 167"/>
                <a:gd name="T12" fmla="*/ 236 w 290"/>
                <a:gd name="T1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167">
                  <a:moveTo>
                    <a:pt x="236" y="0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51" y="166"/>
                    <a:pt x="86" y="167"/>
                    <a:pt x="105" y="156"/>
                  </a:cubicBezTo>
                  <a:cubicBezTo>
                    <a:pt x="270" y="61"/>
                    <a:pt x="270" y="61"/>
                    <a:pt x="270" y="61"/>
                  </a:cubicBezTo>
                  <a:cubicBezTo>
                    <a:pt x="290" y="49"/>
                    <a:pt x="287" y="30"/>
                    <a:pt x="265" y="17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1" name="Freeform 184">
              <a:extLst>
                <a:ext uri="{FF2B5EF4-FFF2-40B4-BE49-F238E27FC236}">
                  <a16:creationId xmlns:a16="http://schemas.microsoft.com/office/drawing/2014/main" id="{DE366BBE-7F1C-4130-86F5-A8DFE770F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399" y="9496373"/>
              <a:ext cx="620713" cy="571500"/>
            </a:xfrm>
            <a:custGeom>
              <a:avLst/>
              <a:gdLst>
                <a:gd name="T0" fmla="*/ 391 w 391"/>
                <a:gd name="T1" fmla="*/ 40 h 360"/>
                <a:gd name="T2" fmla="*/ 226 w 391"/>
                <a:gd name="T3" fmla="*/ 360 h 360"/>
                <a:gd name="T4" fmla="*/ 0 w 391"/>
                <a:gd name="T5" fmla="*/ 322 h 360"/>
                <a:gd name="T6" fmla="*/ 165 w 391"/>
                <a:gd name="T7" fmla="*/ 0 h 360"/>
                <a:gd name="T8" fmla="*/ 391 w 391"/>
                <a:gd name="T9" fmla="*/ 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60">
                  <a:moveTo>
                    <a:pt x="391" y="40"/>
                  </a:moveTo>
                  <a:lnTo>
                    <a:pt x="226" y="360"/>
                  </a:lnTo>
                  <a:lnTo>
                    <a:pt x="0" y="322"/>
                  </a:lnTo>
                  <a:lnTo>
                    <a:pt x="165" y="0"/>
                  </a:lnTo>
                  <a:lnTo>
                    <a:pt x="391" y="4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2" name="Freeform 185">
              <a:extLst>
                <a:ext uri="{FF2B5EF4-FFF2-40B4-BE49-F238E27FC236}">
                  <a16:creationId xmlns:a16="http://schemas.microsoft.com/office/drawing/2014/main" id="{B9CF7461-95A8-4524-9A3D-D796834A9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7174" y="9559873"/>
              <a:ext cx="620713" cy="571500"/>
            </a:xfrm>
            <a:custGeom>
              <a:avLst/>
              <a:gdLst>
                <a:gd name="T0" fmla="*/ 391 w 391"/>
                <a:gd name="T1" fmla="*/ 38 h 360"/>
                <a:gd name="T2" fmla="*/ 226 w 391"/>
                <a:gd name="T3" fmla="*/ 360 h 360"/>
                <a:gd name="T4" fmla="*/ 0 w 391"/>
                <a:gd name="T5" fmla="*/ 320 h 360"/>
                <a:gd name="T6" fmla="*/ 165 w 391"/>
                <a:gd name="T7" fmla="*/ 0 h 360"/>
                <a:gd name="T8" fmla="*/ 391 w 391"/>
                <a:gd name="T9" fmla="*/ 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60">
                  <a:moveTo>
                    <a:pt x="391" y="38"/>
                  </a:moveTo>
                  <a:lnTo>
                    <a:pt x="226" y="360"/>
                  </a:lnTo>
                  <a:lnTo>
                    <a:pt x="0" y="320"/>
                  </a:lnTo>
                  <a:lnTo>
                    <a:pt x="165" y="0"/>
                  </a:lnTo>
                  <a:lnTo>
                    <a:pt x="391" y="38"/>
                  </a:ln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3" name="Freeform 186">
              <a:extLst>
                <a:ext uri="{FF2B5EF4-FFF2-40B4-BE49-F238E27FC236}">
                  <a16:creationId xmlns:a16="http://schemas.microsoft.com/office/drawing/2014/main" id="{67E9AF0F-F0FF-4D41-A8C8-CEC3EF63B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5949" y="9620198"/>
              <a:ext cx="620713" cy="571500"/>
            </a:xfrm>
            <a:custGeom>
              <a:avLst/>
              <a:gdLst>
                <a:gd name="T0" fmla="*/ 391 w 391"/>
                <a:gd name="T1" fmla="*/ 38 h 360"/>
                <a:gd name="T2" fmla="*/ 226 w 391"/>
                <a:gd name="T3" fmla="*/ 360 h 360"/>
                <a:gd name="T4" fmla="*/ 0 w 391"/>
                <a:gd name="T5" fmla="*/ 322 h 360"/>
                <a:gd name="T6" fmla="*/ 165 w 391"/>
                <a:gd name="T7" fmla="*/ 0 h 360"/>
                <a:gd name="T8" fmla="*/ 391 w 391"/>
                <a:gd name="T9" fmla="*/ 3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60">
                  <a:moveTo>
                    <a:pt x="391" y="38"/>
                  </a:moveTo>
                  <a:lnTo>
                    <a:pt x="226" y="360"/>
                  </a:lnTo>
                  <a:lnTo>
                    <a:pt x="0" y="322"/>
                  </a:lnTo>
                  <a:lnTo>
                    <a:pt x="165" y="0"/>
                  </a:lnTo>
                  <a:lnTo>
                    <a:pt x="391" y="38"/>
                  </a:ln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4" name="Freeform 187">
              <a:extLst>
                <a:ext uri="{FF2B5EF4-FFF2-40B4-BE49-F238E27FC236}">
                  <a16:creationId xmlns:a16="http://schemas.microsoft.com/office/drawing/2014/main" id="{C167F978-901A-4133-B10A-34F38B8E3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4724" y="9680523"/>
              <a:ext cx="620713" cy="571500"/>
            </a:xfrm>
            <a:custGeom>
              <a:avLst/>
              <a:gdLst>
                <a:gd name="T0" fmla="*/ 391 w 391"/>
                <a:gd name="T1" fmla="*/ 40 h 360"/>
                <a:gd name="T2" fmla="*/ 226 w 391"/>
                <a:gd name="T3" fmla="*/ 360 h 360"/>
                <a:gd name="T4" fmla="*/ 0 w 391"/>
                <a:gd name="T5" fmla="*/ 322 h 360"/>
                <a:gd name="T6" fmla="*/ 165 w 391"/>
                <a:gd name="T7" fmla="*/ 0 h 360"/>
                <a:gd name="T8" fmla="*/ 391 w 391"/>
                <a:gd name="T9" fmla="*/ 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60">
                  <a:moveTo>
                    <a:pt x="391" y="40"/>
                  </a:moveTo>
                  <a:lnTo>
                    <a:pt x="226" y="360"/>
                  </a:lnTo>
                  <a:lnTo>
                    <a:pt x="0" y="322"/>
                  </a:lnTo>
                  <a:lnTo>
                    <a:pt x="165" y="0"/>
                  </a:lnTo>
                  <a:lnTo>
                    <a:pt x="391" y="4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5" name="Freeform 188">
              <a:extLst>
                <a:ext uri="{FF2B5EF4-FFF2-40B4-BE49-F238E27FC236}">
                  <a16:creationId xmlns:a16="http://schemas.microsoft.com/office/drawing/2014/main" id="{1FC64121-D115-46C9-9E16-6AD2645F0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3499" y="9744023"/>
              <a:ext cx="623888" cy="571500"/>
            </a:xfrm>
            <a:custGeom>
              <a:avLst/>
              <a:gdLst>
                <a:gd name="T0" fmla="*/ 393 w 393"/>
                <a:gd name="T1" fmla="*/ 39 h 360"/>
                <a:gd name="T2" fmla="*/ 226 w 393"/>
                <a:gd name="T3" fmla="*/ 360 h 360"/>
                <a:gd name="T4" fmla="*/ 0 w 393"/>
                <a:gd name="T5" fmla="*/ 320 h 360"/>
                <a:gd name="T6" fmla="*/ 165 w 393"/>
                <a:gd name="T7" fmla="*/ 0 h 360"/>
                <a:gd name="T8" fmla="*/ 393 w 393"/>
                <a:gd name="T9" fmla="*/ 39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360">
                  <a:moveTo>
                    <a:pt x="393" y="39"/>
                  </a:moveTo>
                  <a:lnTo>
                    <a:pt x="226" y="360"/>
                  </a:lnTo>
                  <a:lnTo>
                    <a:pt x="0" y="320"/>
                  </a:lnTo>
                  <a:lnTo>
                    <a:pt x="165" y="0"/>
                  </a:lnTo>
                  <a:lnTo>
                    <a:pt x="393" y="39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6" name="Freeform 189">
              <a:extLst>
                <a:ext uri="{FF2B5EF4-FFF2-40B4-BE49-F238E27FC236}">
                  <a16:creationId xmlns:a16="http://schemas.microsoft.com/office/drawing/2014/main" id="{C4AEBAC5-642B-4446-8C06-5A17BD6C6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024" y="9467798"/>
              <a:ext cx="468313" cy="539750"/>
            </a:xfrm>
            <a:custGeom>
              <a:avLst/>
              <a:gdLst>
                <a:gd name="T0" fmla="*/ 170 w 170"/>
                <a:gd name="T1" fmla="*/ 10 h 195"/>
                <a:gd name="T2" fmla="*/ 75 w 170"/>
                <a:gd name="T3" fmla="*/ 195 h 195"/>
                <a:gd name="T4" fmla="*/ 41 w 170"/>
                <a:gd name="T5" fmla="*/ 189 h 195"/>
                <a:gd name="T6" fmla="*/ 8 w 170"/>
                <a:gd name="T7" fmla="*/ 153 h 195"/>
                <a:gd name="T8" fmla="*/ 74 w 170"/>
                <a:gd name="T9" fmla="*/ 24 h 195"/>
                <a:gd name="T10" fmla="*/ 137 w 170"/>
                <a:gd name="T11" fmla="*/ 4 h 195"/>
                <a:gd name="T12" fmla="*/ 170 w 170"/>
                <a:gd name="T13" fmla="*/ 1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95">
                  <a:moveTo>
                    <a:pt x="170" y="10"/>
                  </a:moveTo>
                  <a:cubicBezTo>
                    <a:pt x="75" y="195"/>
                    <a:pt x="75" y="195"/>
                    <a:pt x="75" y="195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15" y="184"/>
                    <a:pt x="0" y="168"/>
                    <a:pt x="8" y="15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2" y="9"/>
                    <a:pt x="110" y="0"/>
                    <a:pt x="137" y="4"/>
                  </a:cubicBezTo>
                  <a:lnTo>
                    <a:pt x="170" y="1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7" name="Freeform 190">
              <a:extLst>
                <a:ext uri="{FF2B5EF4-FFF2-40B4-BE49-F238E27FC236}">
                  <a16:creationId xmlns:a16="http://schemas.microsoft.com/office/drawing/2014/main" id="{A6AA1248-D6A3-48AB-86E9-13E8234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2274" y="9805935"/>
              <a:ext cx="504825" cy="542925"/>
            </a:xfrm>
            <a:custGeom>
              <a:avLst/>
              <a:gdLst>
                <a:gd name="T0" fmla="*/ 96 w 183"/>
                <a:gd name="T1" fmla="*/ 0 h 197"/>
                <a:gd name="T2" fmla="*/ 0 w 183"/>
                <a:gd name="T3" fmla="*/ 185 h 197"/>
                <a:gd name="T4" fmla="*/ 43 w 183"/>
                <a:gd name="T5" fmla="*/ 192 h 197"/>
                <a:gd name="T6" fmla="*/ 110 w 183"/>
                <a:gd name="T7" fmla="*/ 171 h 197"/>
                <a:gd name="T8" fmla="*/ 175 w 183"/>
                <a:gd name="T9" fmla="*/ 46 h 197"/>
                <a:gd name="T10" fmla="*/ 138 w 183"/>
                <a:gd name="T11" fmla="*/ 8 h 197"/>
                <a:gd name="T12" fmla="*/ 96 w 183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97">
                  <a:moveTo>
                    <a:pt x="96" y="0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43" y="192"/>
                    <a:pt x="43" y="192"/>
                    <a:pt x="43" y="192"/>
                  </a:cubicBezTo>
                  <a:cubicBezTo>
                    <a:pt x="72" y="197"/>
                    <a:pt x="102" y="188"/>
                    <a:pt x="110" y="171"/>
                  </a:cubicBezTo>
                  <a:cubicBezTo>
                    <a:pt x="175" y="46"/>
                    <a:pt x="175" y="46"/>
                    <a:pt x="175" y="46"/>
                  </a:cubicBezTo>
                  <a:cubicBezTo>
                    <a:pt x="183" y="30"/>
                    <a:pt x="167" y="13"/>
                    <a:pt x="138" y="8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8" name="Freeform 191">
              <a:extLst>
                <a:ext uri="{FF2B5EF4-FFF2-40B4-BE49-F238E27FC236}">
                  <a16:creationId xmlns:a16="http://schemas.microsoft.com/office/drawing/2014/main" id="{E5DEFF83-73E8-44DE-B747-8DCE76F1B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8737" y="10018660"/>
              <a:ext cx="549275" cy="561975"/>
            </a:xfrm>
            <a:custGeom>
              <a:avLst/>
              <a:gdLst>
                <a:gd name="T0" fmla="*/ 233 w 346"/>
                <a:gd name="T1" fmla="*/ 0 h 354"/>
                <a:gd name="T2" fmla="*/ 346 w 346"/>
                <a:gd name="T3" fmla="*/ 328 h 354"/>
                <a:gd name="T4" fmla="*/ 115 w 346"/>
                <a:gd name="T5" fmla="*/ 354 h 354"/>
                <a:gd name="T6" fmla="*/ 0 w 346"/>
                <a:gd name="T7" fmla="*/ 26 h 354"/>
                <a:gd name="T8" fmla="*/ 233 w 346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54">
                  <a:moveTo>
                    <a:pt x="233" y="0"/>
                  </a:moveTo>
                  <a:lnTo>
                    <a:pt x="346" y="328"/>
                  </a:lnTo>
                  <a:lnTo>
                    <a:pt x="115" y="354"/>
                  </a:lnTo>
                  <a:lnTo>
                    <a:pt x="0" y="2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C59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9" name="Freeform 192">
              <a:extLst>
                <a:ext uri="{FF2B5EF4-FFF2-40B4-BE49-F238E27FC236}">
                  <a16:creationId xmlns:a16="http://schemas.microsoft.com/office/drawing/2014/main" id="{DC99F251-F1E8-477C-B279-22AAED3B1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8624" y="9974210"/>
              <a:ext cx="546100" cy="565150"/>
            </a:xfrm>
            <a:custGeom>
              <a:avLst/>
              <a:gdLst>
                <a:gd name="T0" fmla="*/ 231 w 344"/>
                <a:gd name="T1" fmla="*/ 0 h 356"/>
                <a:gd name="T2" fmla="*/ 344 w 344"/>
                <a:gd name="T3" fmla="*/ 328 h 356"/>
                <a:gd name="T4" fmla="*/ 113 w 344"/>
                <a:gd name="T5" fmla="*/ 356 h 356"/>
                <a:gd name="T6" fmla="*/ 0 w 344"/>
                <a:gd name="T7" fmla="*/ 28 h 356"/>
                <a:gd name="T8" fmla="*/ 231 w 344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56">
                  <a:moveTo>
                    <a:pt x="231" y="0"/>
                  </a:moveTo>
                  <a:lnTo>
                    <a:pt x="344" y="328"/>
                  </a:lnTo>
                  <a:lnTo>
                    <a:pt x="113" y="356"/>
                  </a:lnTo>
                  <a:lnTo>
                    <a:pt x="0" y="28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97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0" name="Freeform 193">
              <a:extLst>
                <a:ext uri="{FF2B5EF4-FFF2-40B4-BE49-F238E27FC236}">
                  <a16:creationId xmlns:a16="http://schemas.microsoft.com/office/drawing/2014/main" id="{4122DFF7-C8AB-4179-B4F1-467A31479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5337" y="9932935"/>
              <a:ext cx="549275" cy="561975"/>
            </a:xfrm>
            <a:custGeom>
              <a:avLst/>
              <a:gdLst>
                <a:gd name="T0" fmla="*/ 231 w 346"/>
                <a:gd name="T1" fmla="*/ 0 h 354"/>
                <a:gd name="T2" fmla="*/ 346 w 346"/>
                <a:gd name="T3" fmla="*/ 328 h 354"/>
                <a:gd name="T4" fmla="*/ 113 w 346"/>
                <a:gd name="T5" fmla="*/ 354 h 354"/>
                <a:gd name="T6" fmla="*/ 0 w 346"/>
                <a:gd name="T7" fmla="*/ 26 h 354"/>
                <a:gd name="T8" fmla="*/ 231 w 346"/>
                <a:gd name="T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54">
                  <a:moveTo>
                    <a:pt x="231" y="0"/>
                  </a:moveTo>
                  <a:lnTo>
                    <a:pt x="346" y="328"/>
                  </a:lnTo>
                  <a:lnTo>
                    <a:pt x="113" y="354"/>
                  </a:lnTo>
                  <a:lnTo>
                    <a:pt x="0" y="2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99D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1" name="Freeform 194">
              <a:extLst>
                <a:ext uri="{FF2B5EF4-FFF2-40B4-BE49-F238E27FC236}">
                  <a16:creationId xmlns:a16="http://schemas.microsoft.com/office/drawing/2014/main" id="{5EDDF603-26E0-4242-9B05-A3133CDDF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2049" y="9890073"/>
              <a:ext cx="549275" cy="563563"/>
            </a:xfrm>
            <a:custGeom>
              <a:avLst/>
              <a:gdLst>
                <a:gd name="T0" fmla="*/ 231 w 346"/>
                <a:gd name="T1" fmla="*/ 0 h 355"/>
                <a:gd name="T2" fmla="*/ 346 w 346"/>
                <a:gd name="T3" fmla="*/ 328 h 355"/>
                <a:gd name="T4" fmla="*/ 115 w 346"/>
                <a:gd name="T5" fmla="*/ 355 h 355"/>
                <a:gd name="T6" fmla="*/ 0 w 346"/>
                <a:gd name="T7" fmla="*/ 27 h 355"/>
                <a:gd name="T8" fmla="*/ 231 w 346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55">
                  <a:moveTo>
                    <a:pt x="231" y="0"/>
                  </a:moveTo>
                  <a:lnTo>
                    <a:pt x="346" y="328"/>
                  </a:lnTo>
                  <a:lnTo>
                    <a:pt x="115" y="355"/>
                  </a:lnTo>
                  <a:lnTo>
                    <a:pt x="0" y="2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9B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2" name="Freeform 195">
              <a:extLst>
                <a:ext uri="{FF2B5EF4-FFF2-40B4-BE49-F238E27FC236}">
                  <a16:creationId xmlns:a16="http://schemas.microsoft.com/office/drawing/2014/main" id="{E7557635-E8E0-4933-B9A2-6C227E1FB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8762" y="9847210"/>
              <a:ext cx="549275" cy="563563"/>
            </a:xfrm>
            <a:custGeom>
              <a:avLst/>
              <a:gdLst>
                <a:gd name="T0" fmla="*/ 232 w 346"/>
                <a:gd name="T1" fmla="*/ 0 h 355"/>
                <a:gd name="T2" fmla="*/ 346 w 346"/>
                <a:gd name="T3" fmla="*/ 328 h 355"/>
                <a:gd name="T4" fmla="*/ 115 w 346"/>
                <a:gd name="T5" fmla="*/ 355 h 355"/>
                <a:gd name="T6" fmla="*/ 0 w 346"/>
                <a:gd name="T7" fmla="*/ 27 h 355"/>
                <a:gd name="T8" fmla="*/ 232 w 346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55">
                  <a:moveTo>
                    <a:pt x="232" y="0"/>
                  </a:moveTo>
                  <a:lnTo>
                    <a:pt x="346" y="328"/>
                  </a:lnTo>
                  <a:lnTo>
                    <a:pt x="115" y="355"/>
                  </a:lnTo>
                  <a:lnTo>
                    <a:pt x="0" y="27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9C3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3" name="Freeform 196">
              <a:extLst>
                <a:ext uri="{FF2B5EF4-FFF2-40B4-BE49-F238E27FC236}">
                  <a16:creationId xmlns:a16="http://schemas.microsoft.com/office/drawing/2014/main" id="{666CFDA0-E691-4E49-A009-42028E004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2837" y="10059935"/>
              <a:ext cx="398463" cy="541338"/>
            </a:xfrm>
            <a:custGeom>
              <a:avLst/>
              <a:gdLst>
                <a:gd name="T0" fmla="*/ 78 w 144"/>
                <a:gd name="T1" fmla="*/ 0 h 196"/>
                <a:gd name="T2" fmla="*/ 144 w 144"/>
                <a:gd name="T3" fmla="*/ 189 h 196"/>
                <a:gd name="T4" fmla="*/ 110 w 144"/>
                <a:gd name="T5" fmla="*/ 193 h 196"/>
                <a:gd name="T6" fmla="*/ 51 w 144"/>
                <a:gd name="T7" fmla="*/ 170 h 196"/>
                <a:gd name="T8" fmla="*/ 5 w 144"/>
                <a:gd name="T9" fmla="*/ 38 h 196"/>
                <a:gd name="T10" fmla="*/ 44 w 144"/>
                <a:gd name="T11" fmla="*/ 4 h 196"/>
                <a:gd name="T12" fmla="*/ 78 w 144"/>
                <a:gd name="T13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96">
                  <a:moveTo>
                    <a:pt x="78" y="0"/>
                  </a:moveTo>
                  <a:cubicBezTo>
                    <a:pt x="144" y="189"/>
                    <a:pt x="144" y="189"/>
                    <a:pt x="144" y="189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83" y="196"/>
                    <a:pt x="57" y="186"/>
                    <a:pt x="51" y="17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0" y="23"/>
                    <a:pt x="17" y="8"/>
                    <a:pt x="44" y="4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4" name="Freeform 197">
              <a:extLst>
                <a:ext uri="{FF2B5EF4-FFF2-40B4-BE49-F238E27FC236}">
                  <a16:creationId xmlns:a16="http://schemas.microsoft.com/office/drawing/2014/main" id="{927626A2-EFCF-45DD-B8AE-D47082209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062" y="9824985"/>
              <a:ext cx="434975" cy="542925"/>
            </a:xfrm>
            <a:custGeom>
              <a:avLst/>
              <a:gdLst>
                <a:gd name="T0" fmla="*/ 0 w 158"/>
                <a:gd name="T1" fmla="*/ 8 h 197"/>
                <a:gd name="T2" fmla="*/ 66 w 158"/>
                <a:gd name="T3" fmla="*/ 197 h 197"/>
                <a:gd name="T4" fmla="*/ 110 w 158"/>
                <a:gd name="T5" fmla="*/ 192 h 197"/>
                <a:gd name="T6" fmla="*/ 152 w 158"/>
                <a:gd name="T7" fmla="*/ 155 h 197"/>
                <a:gd name="T8" fmla="*/ 107 w 158"/>
                <a:gd name="T9" fmla="*/ 27 h 197"/>
                <a:gd name="T10" fmla="*/ 44 w 158"/>
                <a:gd name="T11" fmla="*/ 3 h 197"/>
                <a:gd name="T12" fmla="*/ 0 w 158"/>
                <a:gd name="T13" fmla="*/ 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97">
                  <a:moveTo>
                    <a:pt x="0" y="8"/>
                  </a:moveTo>
                  <a:cubicBezTo>
                    <a:pt x="66" y="197"/>
                    <a:pt x="66" y="197"/>
                    <a:pt x="66" y="197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39" y="188"/>
                    <a:pt x="158" y="172"/>
                    <a:pt x="152" y="155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1" y="10"/>
                    <a:pt x="73" y="0"/>
                    <a:pt x="44" y="3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5" name="Freeform 198">
              <a:extLst>
                <a:ext uri="{FF2B5EF4-FFF2-40B4-BE49-F238E27FC236}">
                  <a16:creationId xmlns:a16="http://schemas.microsoft.com/office/drawing/2014/main" id="{5B68F72D-423D-40D9-BAD0-C8650A563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1787" y="10371085"/>
              <a:ext cx="828675" cy="560388"/>
            </a:xfrm>
            <a:custGeom>
              <a:avLst/>
              <a:gdLst>
                <a:gd name="T0" fmla="*/ 197 w 522"/>
                <a:gd name="T1" fmla="*/ 0 h 353"/>
                <a:gd name="T2" fmla="*/ 522 w 522"/>
                <a:gd name="T3" fmla="*/ 277 h 353"/>
                <a:gd name="T4" fmla="*/ 327 w 522"/>
                <a:gd name="T5" fmla="*/ 353 h 353"/>
                <a:gd name="T6" fmla="*/ 0 w 522"/>
                <a:gd name="T7" fmla="*/ 77 h 353"/>
                <a:gd name="T8" fmla="*/ 197 w 522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353">
                  <a:moveTo>
                    <a:pt x="197" y="0"/>
                  </a:moveTo>
                  <a:lnTo>
                    <a:pt x="522" y="277"/>
                  </a:lnTo>
                  <a:lnTo>
                    <a:pt x="327" y="353"/>
                  </a:lnTo>
                  <a:lnTo>
                    <a:pt x="0" y="7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7203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6" name="Freeform 199">
              <a:extLst>
                <a:ext uri="{FF2B5EF4-FFF2-40B4-BE49-F238E27FC236}">
                  <a16:creationId xmlns:a16="http://schemas.microsoft.com/office/drawing/2014/main" id="{F371D61E-078D-4774-A456-A71D2813C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4524" y="10250435"/>
              <a:ext cx="823913" cy="560388"/>
            </a:xfrm>
            <a:custGeom>
              <a:avLst/>
              <a:gdLst>
                <a:gd name="T0" fmla="*/ 194 w 519"/>
                <a:gd name="T1" fmla="*/ 0 h 353"/>
                <a:gd name="T2" fmla="*/ 519 w 519"/>
                <a:gd name="T3" fmla="*/ 276 h 353"/>
                <a:gd name="T4" fmla="*/ 325 w 519"/>
                <a:gd name="T5" fmla="*/ 353 h 353"/>
                <a:gd name="T6" fmla="*/ 0 w 519"/>
                <a:gd name="T7" fmla="*/ 76 h 353"/>
                <a:gd name="T8" fmla="*/ 194 w 519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53">
                  <a:moveTo>
                    <a:pt x="194" y="0"/>
                  </a:moveTo>
                  <a:lnTo>
                    <a:pt x="519" y="276"/>
                  </a:lnTo>
                  <a:lnTo>
                    <a:pt x="325" y="353"/>
                  </a:lnTo>
                  <a:lnTo>
                    <a:pt x="0" y="7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920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7" name="Freeform 200">
              <a:extLst>
                <a:ext uri="{FF2B5EF4-FFF2-40B4-BE49-F238E27FC236}">
                  <a16:creationId xmlns:a16="http://schemas.microsoft.com/office/drawing/2014/main" id="{7612C7CA-FB8D-499C-95BA-C78B2453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2499" y="10128198"/>
              <a:ext cx="828675" cy="560388"/>
            </a:xfrm>
            <a:custGeom>
              <a:avLst/>
              <a:gdLst>
                <a:gd name="T0" fmla="*/ 195 w 522"/>
                <a:gd name="T1" fmla="*/ 0 h 353"/>
                <a:gd name="T2" fmla="*/ 522 w 522"/>
                <a:gd name="T3" fmla="*/ 277 h 353"/>
                <a:gd name="T4" fmla="*/ 325 w 522"/>
                <a:gd name="T5" fmla="*/ 353 h 353"/>
                <a:gd name="T6" fmla="*/ 0 w 522"/>
                <a:gd name="T7" fmla="*/ 77 h 353"/>
                <a:gd name="T8" fmla="*/ 195 w 522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353">
                  <a:moveTo>
                    <a:pt x="195" y="0"/>
                  </a:moveTo>
                  <a:lnTo>
                    <a:pt x="522" y="277"/>
                  </a:lnTo>
                  <a:lnTo>
                    <a:pt x="325" y="353"/>
                  </a:lnTo>
                  <a:lnTo>
                    <a:pt x="0" y="7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B20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8" name="Freeform 201">
              <a:extLst>
                <a:ext uri="{FF2B5EF4-FFF2-40B4-BE49-F238E27FC236}">
                  <a16:creationId xmlns:a16="http://schemas.microsoft.com/office/drawing/2014/main" id="{4B349A48-DCCC-4464-8B07-7816D6472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2062" y="10007548"/>
              <a:ext cx="827088" cy="560388"/>
            </a:xfrm>
            <a:custGeom>
              <a:avLst/>
              <a:gdLst>
                <a:gd name="T0" fmla="*/ 195 w 521"/>
                <a:gd name="T1" fmla="*/ 0 h 353"/>
                <a:gd name="T2" fmla="*/ 521 w 521"/>
                <a:gd name="T3" fmla="*/ 276 h 353"/>
                <a:gd name="T4" fmla="*/ 327 w 521"/>
                <a:gd name="T5" fmla="*/ 353 h 353"/>
                <a:gd name="T6" fmla="*/ 0 w 521"/>
                <a:gd name="T7" fmla="*/ 76 h 353"/>
                <a:gd name="T8" fmla="*/ 195 w 521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353">
                  <a:moveTo>
                    <a:pt x="195" y="0"/>
                  </a:moveTo>
                  <a:lnTo>
                    <a:pt x="521" y="276"/>
                  </a:lnTo>
                  <a:lnTo>
                    <a:pt x="327" y="353"/>
                  </a:lnTo>
                  <a:lnTo>
                    <a:pt x="0" y="76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D50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9" name="Freeform 202">
              <a:extLst>
                <a:ext uri="{FF2B5EF4-FFF2-40B4-BE49-F238E27FC236}">
                  <a16:creationId xmlns:a16="http://schemas.microsoft.com/office/drawing/2014/main" id="{F298BF63-B0A0-436C-8760-0D7CF8911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1624" y="9885310"/>
              <a:ext cx="827088" cy="560388"/>
            </a:xfrm>
            <a:custGeom>
              <a:avLst/>
              <a:gdLst>
                <a:gd name="T0" fmla="*/ 196 w 521"/>
                <a:gd name="T1" fmla="*/ 0 h 353"/>
                <a:gd name="T2" fmla="*/ 521 w 521"/>
                <a:gd name="T3" fmla="*/ 277 h 353"/>
                <a:gd name="T4" fmla="*/ 326 w 521"/>
                <a:gd name="T5" fmla="*/ 353 h 353"/>
                <a:gd name="T6" fmla="*/ 0 w 521"/>
                <a:gd name="T7" fmla="*/ 77 h 353"/>
                <a:gd name="T8" fmla="*/ 196 w 521"/>
                <a:gd name="T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353">
                  <a:moveTo>
                    <a:pt x="196" y="0"/>
                  </a:moveTo>
                  <a:lnTo>
                    <a:pt x="521" y="277"/>
                  </a:lnTo>
                  <a:lnTo>
                    <a:pt x="326" y="353"/>
                  </a:lnTo>
                  <a:lnTo>
                    <a:pt x="0" y="77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F20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0" name="Freeform 203">
              <a:extLst>
                <a:ext uri="{FF2B5EF4-FFF2-40B4-BE49-F238E27FC236}">
                  <a16:creationId xmlns:a16="http://schemas.microsoft.com/office/drawing/2014/main" id="{97BC677B-2AE4-4753-AD6D-1BB13154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624" y="10493323"/>
              <a:ext cx="676275" cy="496888"/>
            </a:xfrm>
            <a:custGeom>
              <a:avLst/>
              <a:gdLst>
                <a:gd name="T0" fmla="*/ 57 w 245"/>
                <a:gd name="T1" fmla="*/ 0 h 180"/>
                <a:gd name="T2" fmla="*/ 245 w 245"/>
                <a:gd name="T3" fmla="*/ 159 h 180"/>
                <a:gd name="T4" fmla="*/ 216 w 245"/>
                <a:gd name="T5" fmla="*/ 171 h 180"/>
                <a:gd name="T6" fmla="*/ 146 w 245"/>
                <a:gd name="T7" fmla="*/ 163 h 180"/>
                <a:gd name="T8" fmla="*/ 15 w 245"/>
                <a:gd name="T9" fmla="*/ 52 h 180"/>
                <a:gd name="T10" fmla="*/ 28 w 245"/>
                <a:gd name="T11" fmla="*/ 12 h 180"/>
                <a:gd name="T12" fmla="*/ 57 w 245"/>
                <a:gd name="T1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180">
                  <a:moveTo>
                    <a:pt x="57" y="0"/>
                  </a:moveTo>
                  <a:cubicBezTo>
                    <a:pt x="245" y="159"/>
                    <a:pt x="245" y="159"/>
                    <a:pt x="245" y="159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193" y="180"/>
                    <a:pt x="162" y="176"/>
                    <a:pt x="146" y="163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0" y="39"/>
                    <a:pt x="6" y="21"/>
                    <a:pt x="28" y="1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1" name="Freeform 204">
              <a:extLst>
                <a:ext uri="{FF2B5EF4-FFF2-40B4-BE49-F238E27FC236}">
                  <a16:creationId xmlns:a16="http://schemas.microsoft.com/office/drawing/2014/main" id="{A0074225-7A77-48F1-944A-47D52EB92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2774" y="9818635"/>
              <a:ext cx="703263" cy="506413"/>
            </a:xfrm>
            <a:custGeom>
              <a:avLst/>
              <a:gdLst>
                <a:gd name="T0" fmla="*/ 0 w 255"/>
                <a:gd name="T1" fmla="*/ 24 h 183"/>
                <a:gd name="T2" fmla="*/ 187 w 255"/>
                <a:gd name="T3" fmla="*/ 183 h 183"/>
                <a:gd name="T4" fmla="*/ 224 w 255"/>
                <a:gd name="T5" fmla="*/ 168 h 183"/>
                <a:gd name="T6" fmla="*/ 238 w 255"/>
                <a:gd name="T7" fmla="*/ 125 h 183"/>
                <a:gd name="T8" fmla="*/ 111 w 255"/>
                <a:gd name="T9" fmla="*/ 18 h 183"/>
                <a:gd name="T10" fmla="*/ 37 w 255"/>
                <a:gd name="T11" fmla="*/ 9 h 183"/>
                <a:gd name="T12" fmla="*/ 0 w 255"/>
                <a:gd name="T13" fmla="*/ 2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183">
                  <a:moveTo>
                    <a:pt x="0" y="24"/>
                  </a:moveTo>
                  <a:cubicBezTo>
                    <a:pt x="187" y="183"/>
                    <a:pt x="187" y="183"/>
                    <a:pt x="187" y="183"/>
                  </a:cubicBezTo>
                  <a:cubicBezTo>
                    <a:pt x="224" y="168"/>
                    <a:pt x="224" y="168"/>
                    <a:pt x="224" y="168"/>
                  </a:cubicBezTo>
                  <a:cubicBezTo>
                    <a:pt x="249" y="159"/>
                    <a:pt x="255" y="139"/>
                    <a:pt x="238" y="125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95" y="3"/>
                    <a:pt x="61" y="0"/>
                    <a:pt x="37" y="9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D50AB3D3-FA2C-4131-B042-39E0DFB3D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7737" y="10683823"/>
              <a:ext cx="984250" cy="452438"/>
            </a:xfrm>
            <a:custGeom>
              <a:avLst/>
              <a:gdLst>
                <a:gd name="T0" fmla="*/ 118 w 620"/>
                <a:gd name="T1" fmla="*/ 0 h 285"/>
                <a:gd name="T2" fmla="*/ 620 w 620"/>
                <a:gd name="T3" fmla="*/ 167 h 285"/>
                <a:gd name="T4" fmla="*/ 502 w 620"/>
                <a:gd name="T5" fmla="*/ 285 h 285"/>
                <a:gd name="T6" fmla="*/ 0 w 620"/>
                <a:gd name="T7" fmla="*/ 118 h 285"/>
                <a:gd name="T8" fmla="*/ 118 w 620"/>
                <a:gd name="T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" h="285">
                  <a:moveTo>
                    <a:pt x="118" y="0"/>
                  </a:moveTo>
                  <a:lnTo>
                    <a:pt x="620" y="167"/>
                  </a:lnTo>
                  <a:lnTo>
                    <a:pt x="502" y="285"/>
                  </a:lnTo>
                  <a:lnTo>
                    <a:pt x="0" y="11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A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6D635402-3B29-4FE5-B34B-E6D3015D3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062" y="10494910"/>
              <a:ext cx="984250" cy="454025"/>
            </a:xfrm>
            <a:custGeom>
              <a:avLst/>
              <a:gdLst>
                <a:gd name="T0" fmla="*/ 118 w 620"/>
                <a:gd name="T1" fmla="*/ 0 h 286"/>
                <a:gd name="T2" fmla="*/ 620 w 620"/>
                <a:gd name="T3" fmla="*/ 168 h 286"/>
                <a:gd name="T4" fmla="*/ 502 w 620"/>
                <a:gd name="T5" fmla="*/ 286 h 286"/>
                <a:gd name="T6" fmla="*/ 0 w 620"/>
                <a:gd name="T7" fmla="*/ 119 h 286"/>
                <a:gd name="T8" fmla="*/ 118 w 62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" h="286">
                  <a:moveTo>
                    <a:pt x="118" y="0"/>
                  </a:moveTo>
                  <a:lnTo>
                    <a:pt x="620" y="168"/>
                  </a:lnTo>
                  <a:lnTo>
                    <a:pt x="502" y="286"/>
                  </a:lnTo>
                  <a:lnTo>
                    <a:pt x="0" y="119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1EB6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id="{1BC176FD-F951-469B-AC9F-B712FC752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2387" y="10307585"/>
              <a:ext cx="985838" cy="454025"/>
            </a:xfrm>
            <a:custGeom>
              <a:avLst/>
              <a:gdLst>
                <a:gd name="T0" fmla="*/ 118 w 621"/>
                <a:gd name="T1" fmla="*/ 0 h 286"/>
                <a:gd name="T2" fmla="*/ 621 w 621"/>
                <a:gd name="T3" fmla="*/ 169 h 286"/>
                <a:gd name="T4" fmla="*/ 502 w 621"/>
                <a:gd name="T5" fmla="*/ 286 h 286"/>
                <a:gd name="T6" fmla="*/ 0 w 621"/>
                <a:gd name="T7" fmla="*/ 118 h 286"/>
                <a:gd name="T8" fmla="*/ 118 w 621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1" h="286">
                  <a:moveTo>
                    <a:pt x="118" y="0"/>
                  </a:moveTo>
                  <a:lnTo>
                    <a:pt x="621" y="169"/>
                  </a:lnTo>
                  <a:lnTo>
                    <a:pt x="502" y="286"/>
                  </a:lnTo>
                  <a:lnTo>
                    <a:pt x="0" y="11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3C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id="{FCE44728-246E-47D9-8B34-DB4E32877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712" y="10120260"/>
              <a:ext cx="985838" cy="455613"/>
            </a:xfrm>
            <a:custGeom>
              <a:avLst/>
              <a:gdLst>
                <a:gd name="T0" fmla="*/ 119 w 621"/>
                <a:gd name="T1" fmla="*/ 0 h 287"/>
                <a:gd name="T2" fmla="*/ 621 w 621"/>
                <a:gd name="T3" fmla="*/ 169 h 287"/>
                <a:gd name="T4" fmla="*/ 503 w 621"/>
                <a:gd name="T5" fmla="*/ 287 h 287"/>
                <a:gd name="T6" fmla="*/ 0 w 621"/>
                <a:gd name="T7" fmla="*/ 118 h 287"/>
                <a:gd name="T8" fmla="*/ 119 w 621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1" h="287">
                  <a:moveTo>
                    <a:pt x="119" y="0"/>
                  </a:moveTo>
                  <a:lnTo>
                    <a:pt x="621" y="169"/>
                  </a:lnTo>
                  <a:lnTo>
                    <a:pt x="503" y="287"/>
                  </a:lnTo>
                  <a:lnTo>
                    <a:pt x="0" y="118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64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id="{577A7914-7962-4F97-8EE0-173CF368B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8624" y="9934523"/>
              <a:ext cx="984250" cy="454025"/>
            </a:xfrm>
            <a:custGeom>
              <a:avLst/>
              <a:gdLst>
                <a:gd name="T0" fmla="*/ 118 w 620"/>
                <a:gd name="T1" fmla="*/ 0 h 286"/>
                <a:gd name="T2" fmla="*/ 620 w 620"/>
                <a:gd name="T3" fmla="*/ 167 h 286"/>
                <a:gd name="T4" fmla="*/ 502 w 620"/>
                <a:gd name="T5" fmla="*/ 286 h 286"/>
                <a:gd name="T6" fmla="*/ 0 w 620"/>
                <a:gd name="T7" fmla="*/ 117 h 286"/>
                <a:gd name="T8" fmla="*/ 118 w 62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0" h="286">
                  <a:moveTo>
                    <a:pt x="118" y="0"/>
                  </a:moveTo>
                  <a:lnTo>
                    <a:pt x="620" y="167"/>
                  </a:lnTo>
                  <a:lnTo>
                    <a:pt x="502" y="286"/>
                  </a:lnTo>
                  <a:lnTo>
                    <a:pt x="0" y="11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8FD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" name="Freeform 211">
              <a:extLst>
                <a:ext uri="{FF2B5EF4-FFF2-40B4-BE49-F238E27FC236}">
                  <a16:creationId xmlns:a16="http://schemas.microsoft.com/office/drawing/2014/main" id="{39686F45-9D30-4E5D-895D-284BAD640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2012" y="10871148"/>
              <a:ext cx="882650" cy="365125"/>
            </a:xfrm>
            <a:custGeom>
              <a:avLst/>
              <a:gdLst>
                <a:gd name="T0" fmla="*/ 31 w 320"/>
                <a:gd name="T1" fmla="*/ 0 h 132"/>
                <a:gd name="T2" fmla="*/ 320 w 320"/>
                <a:gd name="T3" fmla="*/ 96 h 132"/>
                <a:gd name="T4" fmla="*/ 302 w 320"/>
                <a:gd name="T5" fmla="*/ 114 h 132"/>
                <a:gd name="T6" fmla="*/ 234 w 320"/>
                <a:gd name="T7" fmla="*/ 124 h 132"/>
                <a:gd name="T8" fmla="*/ 32 w 320"/>
                <a:gd name="T9" fmla="*/ 57 h 132"/>
                <a:gd name="T10" fmla="*/ 14 w 320"/>
                <a:gd name="T11" fmla="*/ 17 h 132"/>
                <a:gd name="T12" fmla="*/ 31 w 320"/>
                <a:gd name="T1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132">
                  <a:moveTo>
                    <a:pt x="31" y="0"/>
                  </a:moveTo>
                  <a:cubicBezTo>
                    <a:pt x="320" y="96"/>
                    <a:pt x="320" y="96"/>
                    <a:pt x="320" y="96"/>
                  </a:cubicBezTo>
                  <a:cubicBezTo>
                    <a:pt x="302" y="114"/>
                    <a:pt x="302" y="114"/>
                    <a:pt x="302" y="114"/>
                  </a:cubicBezTo>
                  <a:cubicBezTo>
                    <a:pt x="289" y="127"/>
                    <a:pt x="258" y="132"/>
                    <a:pt x="234" y="124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8" y="49"/>
                    <a:pt x="0" y="31"/>
                    <a:pt x="14" y="17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id="{889A9090-7C52-4414-98F7-1139AABF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5949" y="9817048"/>
              <a:ext cx="898525" cy="382588"/>
            </a:xfrm>
            <a:custGeom>
              <a:avLst/>
              <a:gdLst>
                <a:gd name="T0" fmla="*/ 0 w 326"/>
                <a:gd name="T1" fmla="*/ 43 h 139"/>
                <a:gd name="T2" fmla="*/ 289 w 326"/>
                <a:gd name="T3" fmla="*/ 139 h 139"/>
                <a:gd name="T4" fmla="*/ 311 w 326"/>
                <a:gd name="T5" fmla="*/ 117 h 139"/>
                <a:gd name="T6" fmla="*/ 291 w 326"/>
                <a:gd name="T7" fmla="*/ 74 h 139"/>
                <a:gd name="T8" fmla="*/ 96 w 326"/>
                <a:gd name="T9" fmla="*/ 9 h 139"/>
                <a:gd name="T10" fmla="*/ 23 w 326"/>
                <a:gd name="T11" fmla="*/ 20 h 139"/>
                <a:gd name="T12" fmla="*/ 0 w 326"/>
                <a:gd name="T13" fmla="*/ 4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39">
                  <a:moveTo>
                    <a:pt x="0" y="43"/>
                  </a:moveTo>
                  <a:cubicBezTo>
                    <a:pt x="289" y="139"/>
                    <a:pt x="289" y="139"/>
                    <a:pt x="289" y="139"/>
                  </a:cubicBezTo>
                  <a:cubicBezTo>
                    <a:pt x="311" y="117"/>
                    <a:pt x="311" y="117"/>
                    <a:pt x="311" y="117"/>
                  </a:cubicBezTo>
                  <a:cubicBezTo>
                    <a:pt x="326" y="102"/>
                    <a:pt x="317" y="83"/>
                    <a:pt x="291" y="74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70" y="0"/>
                    <a:pt x="37" y="5"/>
                    <a:pt x="23" y="20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id="{7EDAC03C-AC54-46BF-84B7-D0F1AA0D5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4374" y="9863085"/>
              <a:ext cx="93663" cy="52388"/>
            </a:xfrm>
            <a:custGeom>
              <a:avLst/>
              <a:gdLst>
                <a:gd name="T0" fmla="*/ 28 w 34"/>
                <a:gd name="T1" fmla="*/ 3 h 19"/>
                <a:gd name="T2" fmla="*/ 28 w 34"/>
                <a:gd name="T3" fmla="*/ 16 h 19"/>
                <a:gd name="T4" fmla="*/ 6 w 34"/>
                <a:gd name="T5" fmla="*/ 16 h 19"/>
                <a:gd name="T6" fmla="*/ 6 w 34"/>
                <a:gd name="T7" fmla="*/ 3 h 19"/>
                <a:gd name="T8" fmla="*/ 28 w 34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9">
                  <a:moveTo>
                    <a:pt x="28" y="3"/>
                  </a:moveTo>
                  <a:cubicBezTo>
                    <a:pt x="34" y="7"/>
                    <a:pt x="34" y="12"/>
                    <a:pt x="28" y="16"/>
                  </a:cubicBezTo>
                  <a:cubicBezTo>
                    <a:pt x="22" y="19"/>
                    <a:pt x="12" y="19"/>
                    <a:pt x="6" y="16"/>
                  </a:cubicBezTo>
                  <a:cubicBezTo>
                    <a:pt x="0" y="12"/>
                    <a:pt x="0" y="7"/>
                    <a:pt x="6" y="3"/>
                  </a:cubicBezTo>
                  <a:cubicBezTo>
                    <a:pt x="12" y="0"/>
                    <a:pt x="22" y="0"/>
                    <a:pt x="28" y="3"/>
                  </a:cubicBezTo>
                  <a:close/>
                </a:path>
              </a:pathLst>
            </a:custGeom>
            <a:solidFill>
              <a:srgbClr val="AAB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660F525-82BC-4600-8DA5-32945A3A336E}"/>
              </a:ext>
            </a:extLst>
          </p:cNvPr>
          <p:cNvGrpSpPr/>
          <p:nvPr/>
        </p:nvGrpSpPr>
        <p:grpSpPr>
          <a:xfrm>
            <a:off x="19846362" y="4983876"/>
            <a:ext cx="4095750" cy="2259013"/>
            <a:chOff x="19846362" y="6554735"/>
            <a:chExt cx="4095750" cy="2259013"/>
          </a:xfrm>
        </p:grpSpPr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CAE2DBA4-61BC-42B3-A023-83A6DCA99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6362" y="6615060"/>
              <a:ext cx="4095750" cy="2198688"/>
            </a:xfrm>
            <a:custGeom>
              <a:avLst/>
              <a:gdLst>
                <a:gd name="T0" fmla="*/ 2580 w 2580"/>
                <a:gd name="T1" fmla="*/ 874 h 1385"/>
                <a:gd name="T2" fmla="*/ 1695 w 2580"/>
                <a:gd name="T3" fmla="*/ 1385 h 1385"/>
                <a:gd name="T4" fmla="*/ 1693 w 2580"/>
                <a:gd name="T5" fmla="*/ 1385 h 1385"/>
                <a:gd name="T6" fmla="*/ 1330 w 2580"/>
                <a:gd name="T7" fmla="*/ 1385 h 1385"/>
                <a:gd name="T8" fmla="*/ 0 w 2580"/>
                <a:gd name="T9" fmla="*/ 618 h 1385"/>
                <a:gd name="T10" fmla="*/ 1069 w 2580"/>
                <a:gd name="T11" fmla="*/ 0 h 1385"/>
                <a:gd name="T12" fmla="*/ 2580 w 2580"/>
                <a:gd name="T13" fmla="*/ 874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0" h="1385">
                  <a:moveTo>
                    <a:pt x="2580" y="874"/>
                  </a:moveTo>
                  <a:lnTo>
                    <a:pt x="1695" y="1385"/>
                  </a:lnTo>
                  <a:lnTo>
                    <a:pt x="1693" y="1385"/>
                  </a:lnTo>
                  <a:lnTo>
                    <a:pt x="1330" y="1385"/>
                  </a:lnTo>
                  <a:lnTo>
                    <a:pt x="0" y="618"/>
                  </a:lnTo>
                  <a:lnTo>
                    <a:pt x="1069" y="0"/>
                  </a:lnTo>
                  <a:lnTo>
                    <a:pt x="2580" y="874"/>
                  </a:lnTo>
                  <a:close/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id="{EB8A6349-A02F-429D-96CC-AC8629D45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6362" y="6554735"/>
              <a:ext cx="4095750" cy="2198688"/>
            </a:xfrm>
            <a:custGeom>
              <a:avLst/>
              <a:gdLst>
                <a:gd name="T0" fmla="*/ 2580 w 2580"/>
                <a:gd name="T1" fmla="*/ 873 h 1385"/>
                <a:gd name="T2" fmla="*/ 1695 w 2580"/>
                <a:gd name="T3" fmla="*/ 1385 h 1385"/>
                <a:gd name="T4" fmla="*/ 1693 w 2580"/>
                <a:gd name="T5" fmla="*/ 1385 h 1385"/>
                <a:gd name="T6" fmla="*/ 1330 w 2580"/>
                <a:gd name="T7" fmla="*/ 1385 h 1385"/>
                <a:gd name="T8" fmla="*/ 0 w 2580"/>
                <a:gd name="T9" fmla="*/ 618 h 1385"/>
                <a:gd name="T10" fmla="*/ 1069 w 2580"/>
                <a:gd name="T11" fmla="*/ 0 h 1385"/>
                <a:gd name="T12" fmla="*/ 2580 w 2580"/>
                <a:gd name="T13" fmla="*/ 873 h 1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0" h="1385">
                  <a:moveTo>
                    <a:pt x="2580" y="873"/>
                  </a:moveTo>
                  <a:lnTo>
                    <a:pt x="1695" y="1385"/>
                  </a:lnTo>
                  <a:lnTo>
                    <a:pt x="1693" y="1385"/>
                  </a:lnTo>
                  <a:lnTo>
                    <a:pt x="1330" y="1385"/>
                  </a:lnTo>
                  <a:lnTo>
                    <a:pt x="0" y="618"/>
                  </a:lnTo>
                  <a:lnTo>
                    <a:pt x="1069" y="0"/>
                  </a:lnTo>
                  <a:lnTo>
                    <a:pt x="2580" y="873"/>
                  </a:lnTo>
                  <a:close/>
                </a:path>
              </a:pathLst>
            </a:custGeom>
            <a:solidFill>
              <a:srgbClr val="F6F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406EF00C-C39F-4C0F-9F3F-4CC85BA3C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35362" y="7267523"/>
              <a:ext cx="2119313" cy="1222375"/>
            </a:xfrm>
            <a:custGeom>
              <a:avLst/>
              <a:gdLst>
                <a:gd name="T0" fmla="*/ 1267 w 1335"/>
                <a:gd name="T1" fmla="*/ 503 h 770"/>
                <a:gd name="T2" fmla="*/ 1260 w 1335"/>
                <a:gd name="T3" fmla="*/ 497 h 770"/>
                <a:gd name="T4" fmla="*/ 1055 w 1335"/>
                <a:gd name="T5" fmla="*/ 379 h 770"/>
                <a:gd name="T6" fmla="*/ 968 w 1335"/>
                <a:gd name="T7" fmla="*/ 330 h 770"/>
                <a:gd name="T8" fmla="*/ 963 w 1335"/>
                <a:gd name="T9" fmla="*/ 325 h 770"/>
                <a:gd name="T10" fmla="*/ 815 w 1335"/>
                <a:gd name="T11" fmla="*/ 240 h 770"/>
                <a:gd name="T12" fmla="*/ 712 w 1335"/>
                <a:gd name="T13" fmla="*/ 182 h 770"/>
                <a:gd name="T14" fmla="*/ 705 w 1335"/>
                <a:gd name="T15" fmla="*/ 177 h 770"/>
                <a:gd name="T16" fmla="*/ 486 w 1335"/>
                <a:gd name="T17" fmla="*/ 50 h 770"/>
                <a:gd name="T18" fmla="*/ 480 w 1335"/>
                <a:gd name="T19" fmla="*/ 47 h 770"/>
                <a:gd name="T20" fmla="*/ 396 w 1335"/>
                <a:gd name="T21" fmla="*/ 0 h 770"/>
                <a:gd name="T22" fmla="*/ 334 w 1335"/>
                <a:gd name="T23" fmla="*/ 36 h 770"/>
                <a:gd name="T24" fmla="*/ 327 w 1335"/>
                <a:gd name="T25" fmla="*/ 40 h 770"/>
                <a:gd name="T26" fmla="*/ 33 w 1335"/>
                <a:gd name="T27" fmla="*/ 210 h 770"/>
                <a:gd name="T28" fmla="*/ 26 w 1335"/>
                <a:gd name="T29" fmla="*/ 214 h 770"/>
                <a:gd name="T30" fmla="*/ 0 w 1335"/>
                <a:gd name="T31" fmla="*/ 228 h 770"/>
                <a:gd name="T32" fmla="*/ 87 w 1335"/>
                <a:gd name="T33" fmla="*/ 278 h 770"/>
                <a:gd name="T34" fmla="*/ 92 w 1335"/>
                <a:gd name="T35" fmla="*/ 282 h 770"/>
                <a:gd name="T36" fmla="*/ 327 w 1335"/>
                <a:gd name="T37" fmla="*/ 417 h 770"/>
                <a:gd name="T38" fmla="*/ 332 w 1335"/>
                <a:gd name="T39" fmla="*/ 419 h 770"/>
                <a:gd name="T40" fmla="*/ 532 w 1335"/>
                <a:gd name="T41" fmla="*/ 536 h 770"/>
                <a:gd name="T42" fmla="*/ 537 w 1335"/>
                <a:gd name="T43" fmla="*/ 537 h 770"/>
                <a:gd name="T44" fmla="*/ 938 w 1335"/>
                <a:gd name="T45" fmla="*/ 770 h 770"/>
                <a:gd name="T46" fmla="*/ 1335 w 1335"/>
                <a:gd name="T47" fmla="*/ 541 h 770"/>
                <a:gd name="T48" fmla="*/ 1267 w 1335"/>
                <a:gd name="T49" fmla="*/ 503 h 770"/>
                <a:gd name="T50" fmla="*/ 549 w 1335"/>
                <a:gd name="T51" fmla="*/ 537 h 770"/>
                <a:gd name="T52" fmla="*/ 540 w 1335"/>
                <a:gd name="T53" fmla="*/ 532 h 770"/>
                <a:gd name="T54" fmla="*/ 344 w 1335"/>
                <a:gd name="T55" fmla="*/ 419 h 770"/>
                <a:gd name="T56" fmla="*/ 335 w 1335"/>
                <a:gd name="T57" fmla="*/ 414 h 770"/>
                <a:gd name="T58" fmla="*/ 104 w 1335"/>
                <a:gd name="T59" fmla="*/ 280 h 770"/>
                <a:gd name="T60" fmla="*/ 95 w 1335"/>
                <a:gd name="T61" fmla="*/ 275 h 770"/>
                <a:gd name="T62" fmla="*/ 14 w 1335"/>
                <a:gd name="T63" fmla="*/ 228 h 770"/>
                <a:gd name="T64" fmla="*/ 33 w 1335"/>
                <a:gd name="T65" fmla="*/ 217 h 770"/>
                <a:gd name="T66" fmla="*/ 33 w 1335"/>
                <a:gd name="T67" fmla="*/ 217 h 770"/>
                <a:gd name="T68" fmla="*/ 36 w 1335"/>
                <a:gd name="T69" fmla="*/ 216 h 770"/>
                <a:gd name="T70" fmla="*/ 340 w 1335"/>
                <a:gd name="T71" fmla="*/ 40 h 770"/>
                <a:gd name="T72" fmla="*/ 396 w 1335"/>
                <a:gd name="T73" fmla="*/ 7 h 770"/>
                <a:gd name="T74" fmla="*/ 803 w 1335"/>
                <a:gd name="T75" fmla="*/ 242 h 770"/>
                <a:gd name="T76" fmla="*/ 813 w 1335"/>
                <a:gd name="T77" fmla="*/ 247 h 770"/>
                <a:gd name="T78" fmla="*/ 1043 w 1335"/>
                <a:gd name="T79" fmla="*/ 381 h 770"/>
                <a:gd name="T80" fmla="*/ 1053 w 1335"/>
                <a:gd name="T81" fmla="*/ 386 h 770"/>
                <a:gd name="T82" fmla="*/ 1248 w 1335"/>
                <a:gd name="T83" fmla="*/ 499 h 770"/>
                <a:gd name="T84" fmla="*/ 1258 w 1335"/>
                <a:gd name="T85" fmla="*/ 504 h 770"/>
                <a:gd name="T86" fmla="*/ 1321 w 1335"/>
                <a:gd name="T87" fmla="*/ 541 h 770"/>
                <a:gd name="T88" fmla="*/ 938 w 1335"/>
                <a:gd name="T89" fmla="*/ 762 h 770"/>
                <a:gd name="T90" fmla="*/ 549 w 1335"/>
                <a:gd name="T91" fmla="*/ 537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5" h="770">
                  <a:moveTo>
                    <a:pt x="1267" y="503"/>
                  </a:moveTo>
                  <a:lnTo>
                    <a:pt x="1260" y="497"/>
                  </a:lnTo>
                  <a:lnTo>
                    <a:pt x="1055" y="379"/>
                  </a:lnTo>
                  <a:lnTo>
                    <a:pt x="968" y="330"/>
                  </a:lnTo>
                  <a:lnTo>
                    <a:pt x="963" y="325"/>
                  </a:lnTo>
                  <a:lnTo>
                    <a:pt x="815" y="240"/>
                  </a:lnTo>
                  <a:lnTo>
                    <a:pt x="712" y="182"/>
                  </a:lnTo>
                  <a:lnTo>
                    <a:pt x="705" y="177"/>
                  </a:lnTo>
                  <a:lnTo>
                    <a:pt x="486" y="50"/>
                  </a:lnTo>
                  <a:lnTo>
                    <a:pt x="480" y="47"/>
                  </a:lnTo>
                  <a:lnTo>
                    <a:pt x="396" y="0"/>
                  </a:lnTo>
                  <a:lnTo>
                    <a:pt x="334" y="36"/>
                  </a:lnTo>
                  <a:lnTo>
                    <a:pt x="327" y="40"/>
                  </a:lnTo>
                  <a:lnTo>
                    <a:pt x="33" y="210"/>
                  </a:lnTo>
                  <a:lnTo>
                    <a:pt x="26" y="214"/>
                  </a:lnTo>
                  <a:lnTo>
                    <a:pt x="0" y="228"/>
                  </a:lnTo>
                  <a:lnTo>
                    <a:pt x="87" y="278"/>
                  </a:lnTo>
                  <a:lnTo>
                    <a:pt x="92" y="282"/>
                  </a:lnTo>
                  <a:lnTo>
                    <a:pt x="327" y="417"/>
                  </a:lnTo>
                  <a:lnTo>
                    <a:pt x="332" y="419"/>
                  </a:lnTo>
                  <a:lnTo>
                    <a:pt x="532" y="536"/>
                  </a:lnTo>
                  <a:lnTo>
                    <a:pt x="537" y="537"/>
                  </a:lnTo>
                  <a:lnTo>
                    <a:pt x="938" y="770"/>
                  </a:lnTo>
                  <a:lnTo>
                    <a:pt x="1335" y="541"/>
                  </a:lnTo>
                  <a:lnTo>
                    <a:pt x="1267" y="503"/>
                  </a:lnTo>
                  <a:close/>
                  <a:moveTo>
                    <a:pt x="549" y="537"/>
                  </a:moveTo>
                  <a:lnTo>
                    <a:pt x="540" y="532"/>
                  </a:lnTo>
                  <a:lnTo>
                    <a:pt x="344" y="419"/>
                  </a:lnTo>
                  <a:lnTo>
                    <a:pt x="335" y="414"/>
                  </a:lnTo>
                  <a:lnTo>
                    <a:pt x="104" y="280"/>
                  </a:lnTo>
                  <a:lnTo>
                    <a:pt x="95" y="275"/>
                  </a:lnTo>
                  <a:lnTo>
                    <a:pt x="14" y="228"/>
                  </a:lnTo>
                  <a:lnTo>
                    <a:pt x="33" y="217"/>
                  </a:lnTo>
                  <a:lnTo>
                    <a:pt x="33" y="217"/>
                  </a:lnTo>
                  <a:lnTo>
                    <a:pt x="36" y="216"/>
                  </a:lnTo>
                  <a:lnTo>
                    <a:pt x="340" y="40"/>
                  </a:lnTo>
                  <a:lnTo>
                    <a:pt x="396" y="7"/>
                  </a:lnTo>
                  <a:lnTo>
                    <a:pt x="803" y="242"/>
                  </a:lnTo>
                  <a:lnTo>
                    <a:pt x="813" y="247"/>
                  </a:lnTo>
                  <a:lnTo>
                    <a:pt x="1043" y="381"/>
                  </a:lnTo>
                  <a:lnTo>
                    <a:pt x="1053" y="386"/>
                  </a:lnTo>
                  <a:lnTo>
                    <a:pt x="1248" y="499"/>
                  </a:lnTo>
                  <a:lnTo>
                    <a:pt x="1258" y="504"/>
                  </a:lnTo>
                  <a:lnTo>
                    <a:pt x="1321" y="541"/>
                  </a:lnTo>
                  <a:lnTo>
                    <a:pt x="938" y="762"/>
                  </a:lnTo>
                  <a:lnTo>
                    <a:pt x="549" y="53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AA32E540-E2B3-4166-A179-E17B4B191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91012" y="7253235"/>
              <a:ext cx="530225" cy="306388"/>
            </a:xfrm>
            <a:custGeom>
              <a:avLst/>
              <a:gdLst>
                <a:gd name="T0" fmla="*/ 334 w 334"/>
                <a:gd name="T1" fmla="*/ 134 h 193"/>
                <a:gd name="T2" fmla="*/ 233 w 334"/>
                <a:gd name="T3" fmla="*/ 193 h 193"/>
                <a:gd name="T4" fmla="*/ 226 w 334"/>
                <a:gd name="T5" fmla="*/ 188 h 193"/>
                <a:gd name="T6" fmla="*/ 320 w 334"/>
                <a:gd name="T7" fmla="*/ 134 h 193"/>
                <a:gd name="T8" fmla="*/ 101 w 334"/>
                <a:gd name="T9" fmla="*/ 7 h 193"/>
                <a:gd name="T10" fmla="*/ 7 w 334"/>
                <a:gd name="T11" fmla="*/ 63 h 193"/>
                <a:gd name="T12" fmla="*/ 0 w 334"/>
                <a:gd name="T13" fmla="*/ 58 h 193"/>
                <a:gd name="T14" fmla="*/ 101 w 334"/>
                <a:gd name="T15" fmla="*/ 0 h 193"/>
                <a:gd name="T16" fmla="*/ 334 w 334"/>
                <a:gd name="T17" fmla="*/ 13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193">
                  <a:moveTo>
                    <a:pt x="334" y="134"/>
                  </a:moveTo>
                  <a:lnTo>
                    <a:pt x="233" y="193"/>
                  </a:lnTo>
                  <a:lnTo>
                    <a:pt x="226" y="188"/>
                  </a:lnTo>
                  <a:lnTo>
                    <a:pt x="320" y="134"/>
                  </a:lnTo>
                  <a:lnTo>
                    <a:pt x="101" y="7"/>
                  </a:lnTo>
                  <a:lnTo>
                    <a:pt x="7" y="63"/>
                  </a:lnTo>
                  <a:lnTo>
                    <a:pt x="0" y="58"/>
                  </a:lnTo>
                  <a:lnTo>
                    <a:pt x="101" y="0"/>
                  </a:lnTo>
                  <a:lnTo>
                    <a:pt x="334" y="13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id="{191EACD9-C0DD-4040-8A83-2BBED0A61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6187" y="7485010"/>
              <a:ext cx="1009650" cy="582613"/>
            </a:xfrm>
            <a:custGeom>
              <a:avLst/>
              <a:gdLst>
                <a:gd name="T0" fmla="*/ 636 w 636"/>
                <a:gd name="T1" fmla="*/ 176 h 367"/>
                <a:gd name="T2" fmla="*/ 305 w 636"/>
                <a:gd name="T3" fmla="*/ 367 h 367"/>
                <a:gd name="T4" fmla="*/ 299 w 636"/>
                <a:gd name="T5" fmla="*/ 362 h 367"/>
                <a:gd name="T6" fmla="*/ 622 w 636"/>
                <a:gd name="T7" fmla="*/ 176 h 367"/>
                <a:gd name="T8" fmla="*/ 330 w 636"/>
                <a:gd name="T9" fmla="*/ 9 h 367"/>
                <a:gd name="T10" fmla="*/ 8 w 636"/>
                <a:gd name="T11" fmla="*/ 195 h 367"/>
                <a:gd name="T12" fmla="*/ 0 w 636"/>
                <a:gd name="T13" fmla="*/ 190 h 367"/>
                <a:gd name="T14" fmla="*/ 330 w 636"/>
                <a:gd name="T15" fmla="*/ 0 h 367"/>
                <a:gd name="T16" fmla="*/ 636 w 636"/>
                <a:gd name="T17" fmla="*/ 17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6" h="367">
                  <a:moveTo>
                    <a:pt x="636" y="176"/>
                  </a:moveTo>
                  <a:lnTo>
                    <a:pt x="305" y="367"/>
                  </a:lnTo>
                  <a:lnTo>
                    <a:pt x="299" y="362"/>
                  </a:lnTo>
                  <a:lnTo>
                    <a:pt x="622" y="176"/>
                  </a:lnTo>
                  <a:lnTo>
                    <a:pt x="330" y="9"/>
                  </a:lnTo>
                  <a:lnTo>
                    <a:pt x="8" y="195"/>
                  </a:lnTo>
                  <a:lnTo>
                    <a:pt x="0" y="190"/>
                  </a:lnTo>
                  <a:lnTo>
                    <a:pt x="330" y="0"/>
                  </a:lnTo>
                  <a:lnTo>
                    <a:pt x="636" y="176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id="{3BD26426-F374-4B0B-BC89-614D16004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16299" y="7234185"/>
              <a:ext cx="658813" cy="377825"/>
            </a:xfrm>
            <a:custGeom>
              <a:avLst/>
              <a:gdLst>
                <a:gd name="T0" fmla="*/ 409 w 415"/>
                <a:gd name="T1" fmla="*/ 57 h 238"/>
                <a:gd name="T2" fmla="*/ 308 w 415"/>
                <a:gd name="T3" fmla="*/ 0 h 238"/>
                <a:gd name="T4" fmla="*/ 0 w 415"/>
                <a:gd name="T5" fmla="*/ 177 h 238"/>
                <a:gd name="T6" fmla="*/ 101 w 415"/>
                <a:gd name="T7" fmla="*/ 235 h 238"/>
                <a:gd name="T8" fmla="*/ 108 w 415"/>
                <a:gd name="T9" fmla="*/ 238 h 238"/>
                <a:gd name="T10" fmla="*/ 108 w 415"/>
                <a:gd name="T11" fmla="*/ 238 h 238"/>
                <a:gd name="T12" fmla="*/ 111 w 415"/>
                <a:gd name="T13" fmla="*/ 237 h 238"/>
                <a:gd name="T14" fmla="*/ 415 w 415"/>
                <a:gd name="T15" fmla="*/ 61 h 238"/>
                <a:gd name="T16" fmla="*/ 409 w 415"/>
                <a:gd name="T17" fmla="*/ 57 h 238"/>
                <a:gd name="T18" fmla="*/ 108 w 415"/>
                <a:gd name="T19" fmla="*/ 231 h 238"/>
                <a:gd name="T20" fmla="*/ 14 w 415"/>
                <a:gd name="T21" fmla="*/ 177 h 238"/>
                <a:gd name="T22" fmla="*/ 308 w 415"/>
                <a:gd name="T23" fmla="*/ 7 h 238"/>
                <a:gd name="T24" fmla="*/ 402 w 415"/>
                <a:gd name="T25" fmla="*/ 61 h 238"/>
                <a:gd name="T26" fmla="*/ 108 w 415"/>
                <a:gd name="T27" fmla="*/ 23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238">
                  <a:moveTo>
                    <a:pt x="409" y="57"/>
                  </a:moveTo>
                  <a:lnTo>
                    <a:pt x="308" y="0"/>
                  </a:lnTo>
                  <a:lnTo>
                    <a:pt x="0" y="177"/>
                  </a:lnTo>
                  <a:lnTo>
                    <a:pt x="101" y="235"/>
                  </a:lnTo>
                  <a:lnTo>
                    <a:pt x="108" y="238"/>
                  </a:lnTo>
                  <a:lnTo>
                    <a:pt x="108" y="238"/>
                  </a:lnTo>
                  <a:lnTo>
                    <a:pt x="111" y="237"/>
                  </a:lnTo>
                  <a:lnTo>
                    <a:pt x="415" y="61"/>
                  </a:lnTo>
                  <a:lnTo>
                    <a:pt x="409" y="57"/>
                  </a:lnTo>
                  <a:close/>
                  <a:moveTo>
                    <a:pt x="108" y="231"/>
                  </a:moveTo>
                  <a:lnTo>
                    <a:pt x="14" y="177"/>
                  </a:lnTo>
                  <a:lnTo>
                    <a:pt x="308" y="7"/>
                  </a:lnTo>
                  <a:lnTo>
                    <a:pt x="402" y="61"/>
                  </a:lnTo>
                  <a:lnTo>
                    <a:pt x="108" y="23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id="{A112519B-8B0F-4538-92EA-887CF1674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3474" y="7651698"/>
              <a:ext cx="1155700" cy="63500"/>
            </a:xfrm>
            <a:custGeom>
              <a:avLst/>
              <a:gdLst>
                <a:gd name="T0" fmla="*/ 728 w 728"/>
                <a:gd name="T1" fmla="*/ 5 h 40"/>
                <a:gd name="T2" fmla="*/ 0 w 728"/>
                <a:gd name="T3" fmla="*/ 40 h 40"/>
                <a:gd name="T4" fmla="*/ 0 w 728"/>
                <a:gd name="T5" fmla="*/ 33 h 40"/>
                <a:gd name="T6" fmla="*/ 726 w 728"/>
                <a:gd name="T7" fmla="*/ 0 h 40"/>
                <a:gd name="T8" fmla="*/ 728 w 728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40">
                  <a:moveTo>
                    <a:pt x="728" y="5"/>
                  </a:moveTo>
                  <a:lnTo>
                    <a:pt x="0" y="40"/>
                  </a:lnTo>
                  <a:lnTo>
                    <a:pt x="0" y="33"/>
                  </a:lnTo>
                  <a:lnTo>
                    <a:pt x="726" y="0"/>
                  </a:lnTo>
                  <a:lnTo>
                    <a:pt x="728" y="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id="{FE4ECB27-D35E-463A-A589-FFDD8AFF8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4474" y="7872360"/>
              <a:ext cx="1155700" cy="60325"/>
            </a:xfrm>
            <a:custGeom>
              <a:avLst/>
              <a:gdLst>
                <a:gd name="T0" fmla="*/ 728 w 728"/>
                <a:gd name="T1" fmla="*/ 5 h 38"/>
                <a:gd name="T2" fmla="*/ 0 w 728"/>
                <a:gd name="T3" fmla="*/ 38 h 38"/>
                <a:gd name="T4" fmla="*/ 0 w 728"/>
                <a:gd name="T5" fmla="*/ 33 h 38"/>
                <a:gd name="T6" fmla="*/ 728 w 728"/>
                <a:gd name="T7" fmla="*/ 0 h 38"/>
                <a:gd name="T8" fmla="*/ 728 w 728"/>
                <a:gd name="T9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38">
                  <a:moveTo>
                    <a:pt x="728" y="5"/>
                  </a:moveTo>
                  <a:lnTo>
                    <a:pt x="0" y="38"/>
                  </a:lnTo>
                  <a:lnTo>
                    <a:pt x="0" y="33"/>
                  </a:lnTo>
                  <a:lnTo>
                    <a:pt x="728" y="0"/>
                  </a:lnTo>
                  <a:lnTo>
                    <a:pt x="728" y="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id="{832E1BC6-FB0A-4472-A97A-A626805F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9912" y="8059685"/>
              <a:ext cx="1155700" cy="63500"/>
            </a:xfrm>
            <a:custGeom>
              <a:avLst/>
              <a:gdLst>
                <a:gd name="T0" fmla="*/ 728 w 728"/>
                <a:gd name="T1" fmla="*/ 5 h 40"/>
                <a:gd name="T2" fmla="*/ 0 w 728"/>
                <a:gd name="T3" fmla="*/ 40 h 40"/>
                <a:gd name="T4" fmla="*/ 0 w 728"/>
                <a:gd name="T5" fmla="*/ 33 h 40"/>
                <a:gd name="T6" fmla="*/ 728 w 728"/>
                <a:gd name="T7" fmla="*/ 0 h 40"/>
                <a:gd name="T8" fmla="*/ 728 w 728"/>
                <a:gd name="T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8" h="40">
                  <a:moveTo>
                    <a:pt x="728" y="5"/>
                  </a:moveTo>
                  <a:lnTo>
                    <a:pt x="0" y="40"/>
                  </a:lnTo>
                  <a:lnTo>
                    <a:pt x="0" y="33"/>
                  </a:lnTo>
                  <a:lnTo>
                    <a:pt x="728" y="0"/>
                  </a:lnTo>
                  <a:lnTo>
                    <a:pt x="728" y="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id="{924FBC6E-00DC-46D2-9702-BF1997B37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7737" y="8564510"/>
              <a:ext cx="579438" cy="188913"/>
            </a:xfrm>
            <a:custGeom>
              <a:avLst/>
              <a:gdLst>
                <a:gd name="T0" fmla="*/ 365 w 365"/>
                <a:gd name="T1" fmla="*/ 119 h 119"/>
                <a:gd name="T2" fmla="*/ 0 w 365"/>
                <a:gd name="T3" fmla="*/ 119 h 119"/>
                <a:gd name="T4" fmla="*/ 182 w 365"/>
                <a:gd name="T5" fmla="*/ 0 h 119"/>
                <a:gd name="T6" fmla="*/ 365 w 365"/>
                <a:gd name="T7" fmla="*/ 119 h 119"/>
                <a:gd name="T8" fmla="*/ 365 w 365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119">
                  <a:moveTo>
                    <a:pt x="365" y="119"/>
                  </a:moveTo>
                  <a:lnTo>
                    <a:pt x="0" y="119"/>
                  </a:lnTo>
                  <a:lnTo>
                    <a:pt x="182" y="0"/>
                  </a:lnTo>
                  <a:lnTo>
                    <a:pt x="365" y="119"/>
                  </a:lnTo>
                  <a:lnTo>
                    <a:pt x="365" y="119"/>
                  </a:lnTo>
                  <a:close/>
                </a:path>
              </a:pathLst>
            </a:custGeom>
            <a:solidFill>
              <a:srgbClr val="8D9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0B4EF6C-F45B-46E3-A7AA-30D98A8AA2D1}"/>
              </a:ext>
            </a:extLst>
          </p:cNvPr>
          <p:cNvGrpSpPr/>
          <p:nvPr/>
        </p:nvGrpSpPr>
        <p:grpSpPr>
          <a:xfrm>
            <a:off x="19103412" y="7057151"/>
            <a:ext cx="1808163" cy="1138238"/>
            <a:chOff x="19103412" y="8628010"/>
            <a:chExt cx="1808163" cy="1138238"/>
          </a:xfrm>
        </p:grpSpPr>
        <p:sp>
          <p:nvSpPr>
            <p:cNvPr id="262" name="Freeform 175">
              <a:extLst>
                <a:ext uri="{FF2B5EF4-FFF2-40B4-BE49-F238E27FC236}">
                  <a16:creationId xmlns:a16="http://schemas.microsoft.com/office/drawing/2014/main" id="{8304DF77-B421-4943-A8CB-80153E208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3412" y="8675635"/>
              <a:ext cx="1808163" cy="1090613"/>
            </a:xfrm>
            <a:custGeom>
              <a:avLst/>
              <a:gdLst>
                <a:gd name="T0" fmla="*/ 649 w 655"/>
                <a:gd name="T1" fmla="*/ 334 h 395"/>
                <a:gd name="T2" fmla="*/ 647 w 655"/>
                <a:gd name="T3" fmla="*/ 332 h 395"/>
                <a:gd name="T4" fmla="*/ 515 w 655"/>
                <a:gd name="T5" fmla="*/ 256 h 395"/>
                <a:gd name="T6" fmla="*/ 512 w 655"/>
                <a:gd name="T7" fmla="*/ 255 h 395"/>
                <a:gd name="T8" fmla="*/ 503 w 655"/>
                <a:gd name="T9" fmla="*/ 254 h 395"/>
                <a:gd name="T10" fmla="*/ 503 w 655"/>
                <a:gd name="T11" fmla="*/ 254 h 395"/>
                <a:gd name="T12" fmla="*/ 99 w 655"/>
                <a:gd name="T13" fmla="*/ 21 h 395"/>
                <a:gd name="T14" fmla="*/ 94 w 655"/>
                <a:gd name="T15" fmla="*/ 18 h 395"/>
                <a:gd name="T16" fmla="*/ 8 w 655"/>
                <a:gd name="T17" fmla="*/ 1 h 395"/>
                <a:gd name="T18" fmla="*/ 4 w 655"/>
                <a:gd name="T19" fmla="*/ 10 h 395"/>
                <a:gd name="T20" fmla="*/ 63 w 655"/>
                <a:gd name="T21" fmla="*/ 69 h 395"/>
                <a:gd name="T22" fmla="*/ 66 w 655"/>
                <a:gd name="T23" fmla="*/ 72 h 395"/>
                <a:gd name="T24" fmla="*/ 66 w 655"/>
                <a:gd name="T25" fmla="*/ 72 h 395"/>
                <a:gd name="T26" fmla="*/ 473 w 655"/>
                <a:gd name="T27" fmla="*/ 307 h 395"/>
                <a:gd name="T28" fmla="*/ 479 w 655"/>
                <a:gd name="T29" fmla="*/ 315 h 395"/>
                <a:gd name="T30" fmla="*/ 613 w 655"/>
                <a:gd name="T31" fmla="*/ 393 h 395"/>
                <a:gd name="T32" fmla="*/ 631 w 655"/>
                <a:gd name="T33" fmla="*/ 391 h 395"/>
                <a:gd name="T34" fmla="*/ 655 w 655"/>
                <a:gd name="T35" fmla="*/ 349 h 395"/>
                <a:gd name="T36" fmla="*/ 649 w 655"/>
                <a:gd name="T37" fmla="*/ 334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5" h="395">
                  <a:moveTo>
                    <a:pt x="649" y="334"/>
                  </a:moveTo>
                  <a:cubicBezTo>
                    <a:pt x="648" y="333"/>
                    <a:pt x="648" y="333"/>
                    <a:pt x="647" y="332"/>
                  </a:cubicBezTo>
                  <a:cubicBezTo>
                    <a:pt x="515" y="256"/>
                    <a:pt x="515" y="256"/>
                    <a:pt x="515" y="256"/>
                  </a:cubicBezTo>
                  <a:cubicBezTo>
                    <a:pt x="512" y="255"/>
                    <a:pt x="512" y="255"/>
                    <a:pt x="512" y="255"/>
                  </a:cubicBezTo>
                  <a:cubicBezTo>
                    <a:pt x="510" y="254"/>
                    <a:pt x="507" y="253"/>
                    <a:pt x="503" y="254"/>
                  </a:cubicBezTo>
                  <a:cubicBezTo>
                    <a:pt x="503" y="254"/>
                    <a:pt x="503" y="254"/>
                    <a:pt x="503" y="254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0"/>
                    <a:pt x="0" y="6"/>
                    <a:pt x="4" y="10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4" y="70"/>
                    <a:pt x="65" y="71"/>
                    <a:pt x="66" y="72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73" y="307"/>
                    <a:pt x="473" y="307"/>
                    <a:pt x="473" y="307"/>
                  </a:cubicBezTo>
                  <a:cubicBezTo>
                    <a:pt x="474" y="311"/>
                    <a:pt x="476" y="313"/>
                    <a:pt x="479" y="315"/>
                  </a:cubicBezTo>
                  <a:cubicBezTo>
                    <a:pt x="613" y="393"/>
                    <a:pt x="613" y="393"/>
                    <a:pt x="613" y="393"/>
                  </a:cubicBezTo>
                  <a:cubicBezTo>
                    <a:pt x="618" y="395"/>
                    <a:pt x="624" y="395"/>
                    <a:pt x="631" y="391"/>
                  </a:cubicBezTo>
                  <a:cubicBezTo>
                    <a:pt x="644" y="383"/>
                    <a:pt x="655" y="364"/>
                    <a:pt x="655" y="349"/>
                  </a:cubicBezTo>
                  <a:cubicBezTo>
                    <a:pt x="655" y="342"/>
                    <a:pt x="653" y="336"/>
                    <a:pt x="649" y="334"/>
                  </a:cubicBezTo>
                  <a:close/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id="{6D3A46FD-49FB-45C0-8F69-BFE33390D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3412" y="8628010"/>
              <a:ext cx="260350" cy="200025"/>
            </a:xfrm>
            <a:custGeom>
              <a:avLst/>
              <a:gdLst>
                <a:gd name="T0" fmla="*/ 94 w 94"/>
                <a:gd name="T1" fmla="*/ 18 h 72"/>
                <a:gd name="T2" fmla="*/ 8 w 94"/>
                <a:gd name="T3" fmla="*/ 1 h 72"/>
                <a:gd name="T4" fmla="*/ 4 w 94"/>
                <a:gd name="T5" fmla="*/ 10 h 72"/>
                <a:gd name="T6" fmla="*/ 66 w 94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2">
                  <a:moveTo>
                    <a:pt x="94" y="1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3" y="0"/>
                    <a:pt x="0" y="6"/>
                    <a:pt x="4" y="10"/>
                  </a:cubicBezTo>
                  <a:cubicBezTo>
                    <a:pt x="66" y="72"/>
                    <a:pt x="66" y="72"/>
                    <a:pt x="66" y="72"/>
                  </a:cubicBezTo>
                </a:path>
              </a:pathLst>
            </a:custGeom>
            <a:solidFill>
              <a:srgbClr val="232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id="{A492F016-157B-4B30-B12F-2C4136703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6637" y="9542410"/>
              <a:ext cx="134938" cy="177800"/>
            </a:xfrm>
            <a:custGeom>
              <a:avLst/>
              <a:gdLst>
                <a:gd name="T0" fmla="*/ 49 w 49"/>
                <a:gd name="T1" fmla="*/ 18 h 64"/>
                <a:gd name="T2" fmla="*/ 25 w 49"/>
                <a:gd name="T3" fmla="*/ 60 h 64"/>
                <a:gd name="T4" fmla="*/ 7 w 49"/>
                <a:gd name="T5" fmla="*/ 62 h 64"/>
                <a:gd name="T6" fmla="*/ 0 w 49"/>
                <a:gd name="T7" fmla="*/ 46 h 64"/>
                <a:gd name="T8" fmla="*/ 25 w 49"/>
                <a:gd name="T9" fmla="*/ 4 h 64"/>
                <a:gd name="T10" fmla="*/ 41 w 49"/>
                <a:gd name="T11" fmla="*/ 2 h 64"/>
                <a:gd name="T12" fmla="*/ 43 w 49"/>
                <a:gd name="T13" fmla="*/ 3 h 64"/>
                <a:gd name="T14" fmla="*/ 49 w 49"/>
                <a:gd name="T15" fmla="*/ 1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4">
                  <a:moveTo>
                    <a:pt x="49" y="18"/>
                  </a:moveTo>
                  <a:cubicBezTo>
                    <a:pt x="49" y="33"/>
                    <a:pt x="38" y="52"/>
                    <a:pt x="25" y="60"/>
                  </a:cubicBezTo>
                  <a:cubicBezTo>
                    <a:pt x="18" y="64"/>
                    <a:pt x="12" y="64"/>
                    <a:pt x="7" y="62"/>
                  </a:cubicBezTo>
                  <a:cubicBezTo>
                    <a:pt x="3" y="59"/>
                    <a:pt x="0" y="54"/>
                    <a:pt x="0" y="46"/>
                  </a:cubicBezTo>
                  <a:cubicBezTo>
                    <a:pt x="0" y="30"/>
                    <a:pt x="11" y="12"/>
                    <a:pt x="25" y="4"/>
                  </a:cubicBezTo>
                  <a:cubicBezTo>
                    <a:pt x="31" y="0"/>
                    <a:pt x="37" y="0"/>
                    <a:pt x="41" y="2"/>
                  </a:cubicBezTo>
                  <a:cubicBezTo>
                    <a:pt x="42" y="2"/>
                    <a:pt x="42" y="2"/>
                    <a:pt x="43" y="3"/>
                  </a:cubicBezTo>
                  <a:cubicBezTo>
                    <a:pt x="47" y="6"/>
                    <a:pt x="49" y="11"/>
                    <a:pt x="49" y="18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id="{BE71051B-7FFB-4325-B30C-8C7E7AC5B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099" y="8675635"/>
              <a:ext cx="1222375" cy="801688"/>
            </a:xfrm>
            <a:custGeom>
              <a:avLst/>
              <a:gdLst>
                <a:gd name="T0" fmla="*/ 443 w 443"/>
                <a:gd name="T1" fmla="*/ 237 h 290"/>
                <a:gd name="T2" fmla="*/ 436 w 443"/>
                <a:gd name="T3" fmla="*/ 240 h 290"/>
                <a:gd name="T4" fmla="*/ 412 w 443"/>
                <a:gd name="T5" fmla="*/ 282 h 290"/>
                <a:gd name="T6" fmla="*/ 413 w 443"/>
                <a:gd name="T7" fmla="*/ 290 h 290"/>
                <a:gd name="T8" fmla="*/ 6 w 443"/>
                <a:gd name="T9" fmla="*/ 55 h 290"/>
                <a:gd name="T10" fmla="*/ 6 w 443"/>
                <a:gd name="T11" fmla="*/ 55 h 290"/>
                <a:gd name="T12" fmla="*/ 0 w 443"/>
                <a:gd name="T13" fmla="*/ 41 h 290"/>
                <a:gd name="T14" fmla="*/ 22 w 443"/>
                <a:gd name="T15" fmla="*/ 4 h 290"/>
                <a:gd name="T16" fmla="*/ 34 w 443"/>
                <a:gd name="T17" fmla="*/ 1 h 290"/>
                <a:gd name="T18" fmla="*/ 39 w 443"/>
                <a:gd name="T19" fmla="*/ 4 h 290"/>
                <a:gd name="T20" fmla="*/ 443 w 443"/>
                <a:gd name="T21" fmla="*/ 2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3" h="290">
                  <a:moveTo>
                    <a:pt x="443" y="237"/>
                  </a:moveTo>
                  <a:cubicBezTo>
                    <a:pt x="441" y="238"/>
                    <a:pt x="439" y="239"/>
                    <a:pt x="436" y="240"/>
                  </a:cubicBezTo>
                  <a:cubicBezTo>
                    <a:pt x="423" y="248"/>
                    <a:pt x="412" y="267"/>
                    <a:pt x="412" y="282"/>
                  </a:cubicBezTo>
                  <a:cubicBezTo>
                    <a:pt x="412" y="285"/>
                    <a:pt x="412" y="288"/>
                    <a:pt x="413" y="290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2" y="53"/>
                    <a:pt x="0" y="48"/>
                    <a:pt x="0" y="41"/>
                  </a:cubicBezTo>
                  <a:cubicBezTo>
                    <a:pt x="0" y="27"/>
                    <a:pt x="10" y="11"/>
                    <a:pt x="22" y="4"/>
                  </a:cubicBezTo>
                  <a:cubicBezTo>
                    <a:pt x="26" y="1"/>
                    <a:pt x="31" y="0"/>
                    <a:pt x="34" y="1"/>
                  </a:cubicBezTo>
                  <a:cubicBezTo>
                    <a:pt x="39" y="4"/>
                    <a:pt x="39" y="4"/>
                    <a:pt x="39" y="4"/>
                  </a:cubicBezTo>
                  <a:lnTo>
                    <a:pt x="443" y="237"/>
                  </a:ln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id="{7B11280C-66E9-43CE-930F-3EF2126BC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6749" y="9328098"/>
              <a:ext cx="482600" cy="385763"/>
            </a:xfrm>
            <a:custGeom>
              <a:avLst/>
              <a:gdLst>
                <a:gd name="T0" fmla="*/ 175 w 175"/>
                <a:gd name="T1" fmla="*/ 80 h 140"/>
                <a:gd name="T2" fmla="*/ 159 w 175"/>
                <a:gd name="T3" fmla="*/ 82 h 140"/>
                <a:gd name="T4" fmla="*/ 134 w 175"/>
                <a:gd name="T5" fmla="*/ 124 h 140"/>
                <a:gd name="T6" fmla="*/ 141 w 175"/>
                <a:gd name="T7" fmla="*/ 140 h 140"/>
                <a:gd name="T8" fmla="*/ 7 w 175"/>
                <a:gd name="T9" fmla="*/ 62 h 140"/>
                <a:gd name="T10" fmla="*/ 1 w 175"/>
                <a:gd name="T11" fmla="*/ 54 h 140"/>
                <a:gd name="T12" fmla="*/ 0 w 175"/>
                <a:gd name="T13" fmla="*/ 46 h 140"/>
                <a:gd name="T14" fmla="*/ 24 w 175"/>
                <a:gd name="T15" fmla="*/ 4 h 140"/>
                <a:gd name="T16" fmla="*/ 31 w 175"/>
                <a:gd name="T17" fmla="*/ 1 h 140"/>
                <a:gd name="T18" fmla="*/ 31 w 175"/>
                <a:gd name="T19" fmla="*/ 1 h 140"/>
                <a:gd name="T20" fmla="*/ 40 w 175"/>
                <a:gd name="T21" fmla="*/ 2 h 140"/>
                <a:gd name="T22" fmla="*/ 43 w 175"/>
                <a:gd name="T23" fmla="*/ 3 h 140"/>
                <a:gd name="T24" fmla="*/ 175 w 175"/>
                <a:gd name="T25" fmla="*/ 8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40">
                  <a:moveTo>
                    <a:pt x="175" y="80"/>
                  </a:moveTo>
                  <a:cubicBezTo>
                    <a:pt x="171" y="78"/>
                    <a:pt x="165" y="78"/>
                    <a:pt x="159" y="82"/>
                  </a:cubicBezTo>
                  <a:cubicBezTo>
                    <a:pt x="145" y="90"/>
                    <a:pt x="134" y="108"/>
                    <a:pt x="134" y="124"/>
                  </a:cubicBezTo>
                  <a:cubicBezTo>
                    <a:pt x="134" y="132"/>
                    <a:pt x="137" y="137"/>
                    <a:pt x="141" y="140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4" y="60"/>
                    <a:pt x="2" y="58"/>
                    <a:pt x="1" y="54"/>
                  </a:cubicBezTo>
                  <a:cubicBezTo>
                    <a:pt x="0" y="52"/>
                    <a:pt x="0" y="49"/>
                    <a:pt x="0" y="46"/>
                  </a:cubicBezTo>
                  <a:cubicBezTo>
                    <a:pt x="0" y="31"/>
                    <a:pt x="11" y="12"/>
                    <a:pt x="24" y="4"/>
                  </a:cubicBezTo>
                  <a:cubicBezTo>
                    <a:pt x="27" y="3"/>
                    <a:pt x="29" y="2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5" y="0"/>
                    <a:pt x="38" y="1"/>
                    <a:pt x="40" y="2"/>
                  </a:cubicBezTo>
                  <a:cubicBezTo>
                    <a:pt x="43" y="3"/>
                    <a:pt x="43" y="3"/>
                    <a:pt x="43" y="3"/>
                  </a:cubicBezTo>
                  <a:lnTo>
                    <a:pt x="175" y="80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id="{5E4340EE-A779-40AB-B01A-9CDFA9ACE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3137" y="8810573"/>
              <a:ext cx="144463" cy="111125"/>
            </a:xfrm>
            <a:custGeom>
              <a:avLst/>
              <a:gdLst>
                <a:gd name="T0" fmla="*/ 52 w 52"/>
                <a:gd name="T1" fmla="*/ 22 h 40"/>
                <a:gd name="T2" fmla="*/ 19 w 52"/>
                <a:gd name="T3" fmla="*/ 3 h 40"/>
                <a:gd name="T4" fmla="*/ 3 w 52"/>
                <a:gd name="T5" fmla="*/ 6 h 40"/>
                <a:gd name="T6" fmla="*/ 3 w 52"/>
                <a:gd name="T7" fmla="*/ 6 h 40"/>
                <a:gd name="T8" fmla="*/ 8 w 52"/>
                <a:gd name="T9" fmla="*/ 21 h 40"/>
                <a:gd name="T10" fmla="*/ 41 w 52"/>
                <a:gd name="T11" fmla="*/ 40 h 40"/>
                <a:gd name="T12" fmla="*/ 52 w 52"/>
                <a:gd name="T13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0">
                  <a:moveTo>
                    <a:pt x="52" y="22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3" y="0"/>
                    <a:pt x="5" y="1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10"/>
                    <a:pt x="2" y="17"/>
                    <a:pt x="8" y="21"/>
                  </a:cubicBezTo>
                  <a:cubicBezTo>
                    <a:pt x="41" y="40"/>
                    <a:pt x="41" y="40"/>
                    <a:pt x="41" y="40"/>
                  </a:cubicBezTo>
                  <a:lnTo>
                    <a:pt x="52" y="22"/>
                  </a:lnTo>
                  <a:close/>
                </a:path>
              </a:pathLst>
            </a:custGeom>
            <a:solidFill>
              <a:srgbClr val="232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id="{4F085F78-BFB8-4AD8-AAB1-526FDCA36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2199" y="8877248"/>
              <a:ext cx="142875" cy="111125"/>
            </a:xfrm>
            <a:custGeom>
              <a:avLst/>
              <a:gdLst>
                <a:gd name="T0" fmla="*/ 0 w 52"/>
                <a:gd name="T1" fmla="*/ 17 h 40"/>
                <a:gd name="T2" fmla="*/ 33 w 52"/>
                <a:gd name="T3" fmla="*/ 37 h 40"/>
                <a:gd name="T4" fmla="*/ 49 w 52"/>
                <a:gd name="T5" fmla="*/ 34 h 40"/>
                <a:gd name="T6" fmla="*/ 49 w 52"/>
                <a:gd name="T7" fmla="*/ 34 h 40"/>
                <a:gd name="T8" fmla="*/ 44 w 52"/>
                <a:gd name="T9" fmla="*/ 19 h 40"/>
                <a:gd name="T10" fmla="*/ 11 w 52"/>
                <a:gd name="T11" fmla="*/ 0 h 40"/>
                <a:gd name="T12" fmla="*/ 0 w 52"/>
                <a:gd name="T13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0">
                  <a:moveTo>
                    <a:pt x="0" y="1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9" y="40"/>
                    <a:pt x="47" y="39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2" y="29"/>
                    <a:pt x="50" y="23"/>
                    <a:pt x="44" y="19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232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D7288E2-4161-4444-933B-A3CDD5E4BCF6}"/>
              </a:ext>
            </a:extLst>
          </p:cNvPr>
          <p:cNvGrpSpPr/>
          <p:nvPr/>
        </p:nvGrpSpPr>
        <p:grpSpPr>
          <a:xfrm>
            <a:off x="16687237" y="7336551"/>
            <a:ext cx="3460750" cy="2179638"/>
            <a:chOff x="16687237" y="8907410"/>
            <a:chExt cx="3460750" cy="2179638"/>
          </a:xfrm>
        </p:grpSpPr>
        <p:sp>
          <p:nvSpPr>
            <p:cNvPr id="261" name="Freeform 174">
              <a:extLst>
                <a:ext uri="{FF2B5EF4-FFF2-40B4-BE49-F238E27FC236}">
                  <a16:creationId xmlns:a16="http://schemas.microsoft.com/office/drawing/2014/main" id="{96AF8F91-4C77-4923-90C8-281051BE2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8349" y="8970910"/>
              <a:ext cx="3449638" cy="2116138"/>
            </a:xfrm>
            <a:custGeom>
              <a:avLst/>
              <a:gdLst>
                <a:gd name="T0" fmla="*/ 1239 w 1250"/>
                <a:gd name="T1" fmla="*/ 308 h 766"/>
                <a:gd name="T2" fmla="*/ 840 w 1250"/>
                <a:gd name="T3" fmla="*/ 78 h 766"/>
                <a:gd name="T4" fmla="*/ 721 w 1250"/>
                <a:gd name="T5" fmla="*/ 9 h 766"/>
                <a:gd name="T6" fmla="*/ 670 w 1250"/>
                <a:gd name="T7" fmla="*/ 9 h 766"/>
                <a:gd name="T8" fmla="*/ 412 w 1250"/>
                <a:gd name="T9" fmla="*/ 158 h 766"/>
                <a:gd name="T10" fmla="*/ 401 w 1250"/>
                <a:gd name="T11" fmla="*/ 164 h 766"/>
                <a:gd name="T12" fmla="*/ 401 w 1250"/>
                <a:gd name="T13" fmla="*/ 164 h 766"/>
                <a:gd name="T14" fmla="*/ 14 w 1250"/>
                <a:gd name="T15" fmla="*/ 388 h 766"/>
                <a:gd name="T16" fmla="*/ 10 w 1250"/>
                <a:gd name="T17" fmla="*/ 390 h 766"/>
                <a:gd name="T18" fmla="*/ 8 w 1250"/>
                <a:gd name="T19" fmla="*/ 392 h 766"/>
                <a:gd name="T20" fmla="*/ 8 w 1250"/>
                <a:gd name="T21" fmla="*/ 393 h 766"/>
                <a:gd name="T22" fmla="*/ 5 w 1250"/>
                <a:gd name="T23" fmla="*/ 395 h 766"/>
                <a:gd name="T24" fmla="*/ 5 w 1250"/>
                <a:gd name="T25" fmla="*/ 395 h 766"/>
                <a:gd name="T26" fmla="*/ 4 w 1250"/>
                <a:gd name="T27" fmla="*/ 398 h 766"/>
                <a:gd name="T28" fmla="*/ 3 w 1250"/>
                <a:gd name="T29" fmla="*/ 398 h 766"/>
                <a:gd name="T30" fmla="*/ 2 w 1250"/>
                <a:gd name="T31" fmla="*/ 401 h 766"/>
                <a:gd name="T32" fmla="*/ 2 w 1250"/>
                <a:gd name="T33" fmla="*/ 401 h 766"/>
                <a:gd name="T34" fmla="*/ 1 w 1250"/>
                <a:gd name="T35" fmla="*/ 404 h 766"/>
                <a:gd name="T36" fmla="*/ 1 w 1250"/>
                <a:gd name="T37" fmla="*/ 405 h 766"/>
                <a:gd name="T38" fmla="*/ 1 w 1250"/>
                <a:gd name="T39" fmla="*/ 407 h 766"/>
                <a:gd name="T40" fmla="*/ 0 w 1250"/>
                <a:gd name="T41" fmla="*/ 408 h 766"/>
                <a:gd name="T42" fmla="*/ 0 w 1250"/>
                <a:gd name="T43" fmla="*/ 410 h 766"/>
                <a:gd name="T44" fmla="*/ 0 w 1250"/>
                <a:gd name="T45" fmla="*/ 412 h 766"/>
                <a:gd name="T46" fmla="*/ 0 w 1250"/>
                <a:gd name="T47" fmla="*/ 412 h 766"/>
                <a:gd name="T48" fmla="*/ 0 w 1250"/>
                <a:gd name="T49" fmla="*/ 443 h 766"/>
                <a:gd name="T50" fmla="*/ 14 w 1250"/>
                <a:gd name="T51" fmla="*/ 465 h 766"/>
                <a:gd name="T52" fmla="*/ 510 w 1250"/>
                <a:gd name="T53" fmla="*/ 752 h 766"/>
                <a:gd name="T54" fmla="*/ 592 w 1250"/>
                <a:gd name="T55" fmla="*/ 752 h 766"/>
                <a:gd name="T56" fmla="*/ 1239 w 1250"/>
                <a:gd name="T57" fmla="*/ 378 h 766"/>
                <a:gd name="T58" fmla="*/ 1250 w 1250"/>
                <a:gd name="T59" fmla="*/ 358 h 766"/>
                <a:gd name="T60" fmla="*/ 1250 w 1250"/>
                <a:gd name="T61" fmla="*/ 328 h 766"/>
                <a:gd name="T62" fmla="*/ 1239 w 1250"/>
                <a:gd name="T63" fmla="*/ 308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0" h="766">
                  <a:moveTo>
                    <a:pt x="1239" y="308"/>
                  </a:moveTo>
                  <a:cubicBezTo>
                    <a:pt x="840" y="78"/>
                    <a:pt x="840" y="78"/>
                    <a:pt x="840" y="78"/>
                  </a:cubicBezTo>
                  <a:cubicBezTo>
                    <a:pt x="721" y="9"/>
                    <a:pt x="721" y="9"/>
                    <a:pt x="721" y="9"/>
                  </a:cubicBezTo>
                  <a:cubicBezTo>
                    <a:pt x="705" y="0"/>
                    <a:pt x="686" y="0"/>
                    <a:pt x="670" y="9"/>
                  </a:cubicBezTo>
                  <a:cubicBezTo>
                    <a:pt x="412" y="158"/>
                    <a:pt x="412" y="158"/>
                    <a:pt x="412" y="158"/>
                  </a:cubicBezTo>
                  <a:cubicBezTo>
                    <a:pt x="401" y="164"/>
                    <a:pt x="401" y="164"/>
                    <a:pt x="401" y="164"/>
                  </a:cubicBezTo>
                  <a:cubicBezTo>
                    <a:pt x="401" y="164"/>
                    <a:pt x="401" y="164"/>
                    <a:pt x="401" y="164"/>
                  </a:cubicBezTo>
                  <a:cubicBezTo>
                    <a:pt x="14" y="388"/>
                    <a:pt x="14" y="388"/>
                    <a:pt x="14" y="388"/>
                  </a:cubicBezTo>
                  <a:cubicBezTo>
                    <a:pt x="12" y="389"/>
                    <a:pt x="11" y="389"/>
                    <a:pt x="10" y="390"/>
                  </a:cubicBezTo>
                  <a:cubicBezTo>
                    <a:pt x="10" y="391"/>
                    <a:pt x="9" y="391"/>
                    <a:pt x="8" y="392"/>
                  </a:cubicBezTo>
                  <a:cubicBezTo>
                    <a:pt x="8" y="393"/>
                    <a:pt x="8" y="393"/>
                    <a:pt x="8" y="393"/>
                  </a:cubicBezTo>
                  <a:cubicBezTo>
                    <a:pt x="7" y="393"/>
                    <a:pt x="6" y="394"/>
                    <a:pt x="5" y="395"/>
                  </a:cubicBezTo>
                  <a:cubicBezTo>
                    <a:pt x="5" y="395"/>
                    <a:pt x="5" y="395"/>
                    <a:pt x="5" y="395"/>
                  </a:cubicBezTo>
                  <a:cubicBezTo>
                    <a:pt x="5" y="396"/>
                    <a:pt x="4" y="397"/>
                    <a:pt x="4" y="398"/>
                  </a:cubicBezTo>
                  <a:cubicBezTo>
                    <a:pt x="3" y="398"/>
                    <a:pt x="3" y="398"/>
                    <a:pt x="3" y="398"/>
                  </a:cubicBezTo>
                  <a:cubicBezTo>
                    <a:pt x="3" y="399"/>
                    <a:pt x="3" y="400"/>
                    <a:pt x="2" y="401"/>
                  </a:cubicBezTo>
                  <a:cubicBezTo>
                    <a:pt x="2" y="401"/>
                    <a:pt x="2" y="401"/>
                    <a:pt x="2" y="401"/>
                  </a:cubicBezTo>
                  <a:cubicBezTo>
                    <a:pt x="2" y="402"/>
                    <a:pt x="1" y="403"/>
                    <a:pt x="1" y="404"/>
                  </a:cubicBezTo>
                  <a:cubicBezTo>
                    <a:pt x="1" y="404"/>
                    <a:pt x="1" y="404"/>
                    <a:pt x="1" y="405"/>
                  </a:cubicBezTo>
                  <a:cubicBezTo>
                    <a:pt x="1" y="405"/>
                    <a:pt x="1" y="406"/>
                    <a:pt x="1" y="407"/>
                  </a:cubicBezTo>
                  <a:cubicBezTo>
                    <a:pt x="0" y="407"/>
                    <a:pt x="0" y="408"/>
                    <a:pt x="0" y="408"/>
                  </a:cubicBezTo>
                  <a:cubicBezTo>
                    <a:pt x="0" y="409"/>
                    <a:pt x="0" y="409"/>
                    <a:pt x="0" y="410"/>
                  </a:cubicBezTo>
                  <a:cubicBezTo>
                    <a:pt x="0" y="411"/>
                    <a:pt x="0" y="411"/>
                    <a:pt x="0" y="41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51"/>
                    <a:pt x="5" y="460"/>
                    <a:pt x="14" y="465"/>
                  </a:cubicBezTo>
                  <a:cubicBezTo>
                    <a:pt x="510" y="752"/>
                    <a:pt x="510" y="752"/>
                    <a:pt x="510" y="752"/>
                  </a:cubicBezTo>
                  <a:cubicBezTo>
                    <a:pt x="535" y="766"/>
                    <a:pt x="567" y="766"/>
                    <a:pt x="592" y="752"/>
                  </a:cubicBezTo>
                  <a:cubicBezTo>
                    <a:pt x="1239" y="378"/>
                    <a:pt x="1239" y="378"/>
                    <a:pt x="1239" y="378"/>
                  </a:cubicBezTo>
                  <a:cubicBezTo>
                    <a:pt x="1246" y="374"/>
                    <a:pt x="1250" y="366"/>
                    <a:pt x="1250" y="358"/>
                  </a:cubicBezTo>
                  <a:cubicBezTo>
                    <a:pt x="1250" y="328"/>
                    <a:pt x="1250" y="328"/>
                    <a:pt x="1250" y="328"/>
                  </a:cubicBezTo>
                  <a:cubicBezTo>
                    <a:pt x="1250" y="320"/>
                    <a:pt x="1246" y="313"/>
                    <a:pt x="1239" y="308"/>
                  </a:cubicBezTo>
                  <a:close/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id="{67EF74E2-A89D-4FB5-B181-8AE6F5F1D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8349" y="8907410"/>
              <a:ext cx="3449638" cy="2033588"/>
            </a:xfrm>
            <a:custGeom>
              <a:avLst/>
              <a:gdLst>
                <a:gd name="T0" fmla="*/ 1250 w 1250"/>
                <a:gd name="T1" fmla="*/ 329 h 736"/>
                <a:gd name="T2" fmla="*/ 1244 w 1250"/>
                <a:gd name="T3" fmla="*/ 344 h 736"/>
                <a:gd name="T4" fmla="*/ 1239 w 1250"/>
                <a:gd name="T5" fmla="*/ 348 h 736"/>
                <a:gd name="T6" fmla="*/ 592 w 1250"/>
                <a:gd name="T7" fmla="*/ 722 h 736"/>
                <a:gd name="T8" fmla="*/ 510 w 1250"/>
                <a:gd name="T9" fmla="*/ 722 h 736"/>
                <a:gd name="T10" fmla="*/ 117 w 1250"/>
                <a:gd name="T11" fmla="*/ 495 h 736"/>
                <a:gd name="T12" fmla="*/ 14 w 1250"/>
                <a:gd name="T13" fmla="*/ 435 h 736"/>
                <a:gd name="T14" fmla="*/ 5 w 1250"/>
                <a:gd name="T15" fmla="*/ 427 h 736"/>
                <a:gd name="T16" fmla="*/ 0 w 1250"/>
                <a:gd name="T17" fmla="*/ 413 h 736"/>
                <a:gd name="T18" fmla="*/ 14 w 1250"/>
                <a:gd name="T19" fmla="*/ 388 h 736"/>
                <a:gd name="T20" fmla="*/ 670 w 1250"/>
                <a:gd name="T21" fmla="*/ 10 h 736"/>
                <a:gd name="T22" fmla="*/ 721 w 1250"/>
                <a:gd name="T23" fmla="*/ 10 h 736"/>
                <a:gd name="T24" fmla="*/ 840 w 1250"/>
                <a:gd name="T25" fmla="*/ 78 h 736"/>
                <a:gd name="T26" fmla="*/ 1239 w 1250"/>
                <a:gd name="T27" fmla="*/ 308 h 736"/>
                <a:gd name="T28" fmla="*/ 1250 w 1250"/>
                <a:gd name="T29" fmla="*/ 329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0" h="736">
                  <a:moveTo>
                    <a:pt x="1250" y="329"/>
                  </a:moveTo>
                  <a:cubicBezTo>
                    <a:pt x="1250" y="334"/>
                    <a:pt x="1248" y="339"/>
                    <a:pt x="1244" y="344"/>
                  </a:cubicBezTo>
                  <a:cubicBezTo>
                    <a:pt x="1243" y="345"/>
                    <a:pt x="1241" y="347"/>
                    <a:pt x="1239" y="348"/>
                  </a:cubicBezTo>
                  <a:cubicBezTo>
                    <a:pt x="592" y="722"/>
                    <a:pt x="592" y="722"/>
                    <a:pt x="592" y="722"/>
                  </a:cubicBezTo>
                  <a:cubicBezTo>
                    <a:pt x="567" y="736"/>
                    <a:pt x="535" y="736"/>
                    <a:pt x="510" y="722"/>
                  </a:cubicBezTo>
                  <a:cubicBezTo>
                    <a:pt x="117" y="495"/>
                    <a:pt x="117" y="495"/>
                    <a:pt x="117" y="495"/>
                  </a:cubicBezTo>
                  <a:cubicBezTo>
                    <a:pt x="14" y="435"/>
                    <a:pt x="14" y="435"/>
                    <a:pt x="14" y="435"/>
                  </a:cubicBezTo>
                  <a:cubicBezTo>
                    <a:pt x="10" y="433"/>
                    <a:pt x="7" y="430"/>
                    <a:pt x="5" y="427"/>
                  </a:cubicBezTo>
                  <a:cubicBezTo>
                    <a:pt x="2" y="423"/>
                    <a:pt x="0" y="418"/>
                    <a:pt x="0" y="413"/>
                  </a:cubicBezTo>
                  <a:cubicBezTo>
                    <a:pt x="0" y="403"/>
                    <a:pt x="4" y="394"/>
                    <a:pt x="14" y="388"/>
                  </a:cubicBezTo>
                  <a:cubicBezTo>
                    <a:pt x="670" y="10"/>
                    <a:pt x="670" y="10"/>
                    <a:pt x="670" y="10"/>
                  </a:cubicBezTo>
                  <a:cubicBezTo>
                    <a:pt x="686" y="0"/>
                    <a:pt x="705" y="0"/>
                    <a:pt x="721" y="10"/>
                  </a:cubicBezTo>
                  <a:cubicBezTo>
                    <a:pt x="840" y="78"/>
                    <a:pt x="840" y="78"/>
                    <a:pt x="840" y="78"/>
                  </a:cubicBezTo>
                  <a:cubicBezTo>
                    <a:pt x="1239" y="308"/>
                    <a:pt x="1239" y="308"/>
                    <a:pt x="1239" y="308"/>
                  </a:cubicBezTo>
                  <a:cubicBezTo>
                    <a:pt x="1246" y="313"/>
                    <a:pt x="1250" y="321"/>
                    <a:pt x="1250" y="329"/>
                  </a:cubicBezTo>
                  <a:close/>
                </a:path>
              </a:pathLst>
            </a:custGeom>
            <a:solidFill>
              <a:srgbClr val="030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id="{8FF86C43-B481-4FEC-9434-60FDDE451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4999" y="8907410"/>
              <a:ext cx="1181100" cy="668338"/>
            </a:xfrm>
            <a:custGeom>
              <a:avLst/>
              <a:gdLst>
                <a:gd name="T0" fmla="*/ 144 w 428"/>
                <a:gd name="T1" fmla="*/ 242 h 242"/>
                <a:gd name="T2" fmla="*/ 428 w 428"/>
                <a:gd name="T3" fmla="*/ 78 h 242"/>
                <a:gd name="T4" fmla="*/ 309 w 428"/>
                <a:gd name="T5" fmla="*/ 10 h 242"/>
                <a:gd name="T6" fmla="*/ 258 w 428"/>
                <a:gd name="T7" fmla="*/ 10 h 242"/>
                <a:gd name="T8" fmla="*/ 0 w 428"/>
                <a:gd name="T9" fmla="*/ 158 h 242"/>
                <a:gd name="T10" fmla="*/ 144 w 428"/>
                <a:gd name="T1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242">
                  <a:moveTo>
                    <a:pt x="144" y="242"/>
                  </a:moveTo>
                  <a:cubicBezTo>
                    <a:pt x="428" y="78"/>
                    <a:pt x="428" y="78"/>
                    <a:pt x="428" y="78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293" y="0"/>
                    <a:pt x="274" y="0"/>
                    <a:pt x="258" y="10"/>
                  </a:cubicBezTo>
                  <a:cubicBezTo>
                    <a:pt x="0" y="158"/>
                    <a:pt x="0" y="158"/>
                    <a:pt x="0" y="158"/>
                  </a:cubicBezTo>
                  <a:lnTo>
                    <a:pt x="144" y="242"/>
                  </a:lnTo>
                  <a:close/>
                </a:path>
              </a:pathLst>
            </a:custGeom>
            <a:solidFill>
              <a:srgbClr val="172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id="{6B335B01-471D-4986-A5E4-CEC9481A9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7237" y="9363023"/>
              <a:ext cx="1514475" cy="911225"/>
            </a:xfrm>
            <a:custGeom>
              <a:avLst/>
              <a:gdLst>
                <a:gd name="T0" fmla="*/ 405 w 549"/>
                <a:gd name="T1" fmla="*/ 0 h 330"/>
                <a:gd name="T2" fmla="*/ 18 w 549"/>
                <a:gd name="T3" fmla="*/ 223 h 330"/>
                <a:gd name="T4" fmla="*/ 18 w 549"/>
                <a:gd name="T5" fmla="*/ 270 h 330"/>
                <a:gd name="T6" fmla="*/ 121 w 549"/>
                <a:gd name="T7" fmla="*/ 330 h 330"/>
                <a:gd name="T8" fmla="*/ 122 w 549"/>
                <a:gd name="T9" fmla="*/ 329 h 330"/>
                <a:gd name="T10" fmla="*/ 549 w 549"/>
                <a:gd name="T11" fmla="*/ 83 h 330"/>
                <a:gd name="T12" fmla="*/ 405 w 549"/>
                <a:gd name="T1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9" h="330">
                  <a:moveTo>
                    <a:pt x="405" y="0"/>
                  </a:moveTo>
                  <a:cubicBezTo>
                    <a:pt x="18" y="223"/>
                    <a:pt x="18" y="223"/>
                    <a:pt x="18" y="223"/>
                  </a:cubicBezTo>
                  <a:cubicBezTo>
                    <a:pt x="0" y="234"/>
                    <a:pt x="0" y="260"/>
                    <a:pt x="18" y="27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2" y="329"/>
                    <a:pt x="122" y="329"/>
                    <a:pt x="122" y="329"/>
                  </a:cubicBezTo>
                  <a:cubicBezTo>
                    <a:pt x="549" y="83"/>
                    <a:pt x="549" y="83"/>
                    <a:pt x="549" y="83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id="{CC36CE95-6C61-46F9-83FB-52873951D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7099" y="9836098"/>
              <a:ext cx="101600" cy="57150"/>
            </a:xfrm>
            <a:custGeom>
              <a:avLst/>
              <a:gdLst>
                <a:gd name="T0" fmla="*/ 31 w 37"/>
                <a:gd name="T1" fmla="*/ 3 h 21"/>
                <a:gd name="T2" fmla="*/ 31 w 37"/>
                <a:gd name="T3" fmla="*/ 17 h 21"/>
                <a:gd name="T4" fmla="*/ 6 w 37"/>
                <a:gd name="T5" fmla="*/ 17 h 21"/>
                <a:gd name="T6" fmla="*/ 6 w 37"/>
                <a:gd name="T7" fmla="*/ 3 h 21"/>
                <a:gd name="T8" fmla="*/ 31 w 37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31" y="3"/>
                  </a:moveTo>
                  <a:cubicBezTo>
                    <a:pt x="37" y="7"/>
                    <a:pt x="37" y="13"/>
                    <a:pt x="31" y="17"/>
                  </a:cubicBezTo>
                  <a:cubicBezTo>
                    <a:pt x="24" y="21"/>
                    <a:pt x="13" y="21"/>
                    <a:pt x="6" y="17"/>
                  </a:cubicBezTo>
                  <a:cubicBezTo>
                    <a:pt x="0" y="13"/>
                    <a:pt x="0" y="7"/>
                    <a:pt x="6" y="3"/>
                  </a:cubicBezTo>
                  <a:cubicBezTo>
                    <a:pt x="13" y="0"/>
                    <a:pt x="24" y="0"/>
                    <a:pt x="31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id="{8276CDCD-02B5-4859-A92D-88C9E80BC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4587" y="9959923"/>
              <a:ext cx="103188" cy="60325"/>
            </a:xfrm>
            <a:custGeom>
              <a:avLst/>
              <a:gdLst>
                <a:gd name="T0" fmla="*/ 31 w 37"/>
                <a:gd name="T1" fmla="*/ 4 h 22"/>
                <a:gd name="T2" fmla="*/ 31 w 37"/>
                <a:gd name="T3" fmla="*/ 18 h 22"/>
                <a:gd name="T4" fmla="*/ 7 w 37"/>
                <a:gd name="T5" fmla="*/ 18 h 22"/>
                <a:gd name="T6" fmla="*/ 7 w 37"/>
                <a:gd name="T7" fmla="*/ 4 h 22"/>
                <a:gd name="T8" fmla="*/ 31 w 37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2">
                  <a:moveTo>
                    <a:pt x="31" y="4"/>
                  </a:moveTo>
                  <a:cubicBezTo>
                    <a:pt x="37" y="8"/>
                    <a:pt x="37" y="14"/>
                    <a:pt x="31" y="18"/>
                  </a:cubicBezTo>
                  <a:cubicBezTo>
                    <a:pt x="24" y="22"/>
                    <a:pt x="13" y="22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id="{BFAE6800-BA0C-4633-B15E-99F4C6422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63662" y="10086923"/>
              <a:ext cx="101600" cy="60325"/>
            </a:xfrm>
            <a:custGeom>
              <a:avLst/>
              <a:gdLst>
                <a:gd name="T0" fmla="*/ 31 w 37"/>
                <a:gd name="T1" fmla="*/ 4 h 22"/>
                <a:gd name="T2" fmla="*/ 31 w 37"/>
                <a:gd name="T3" fmla="*/ 18 h 22"/>
                <a:gd name="T4" fmla="*/ 7 w 37"/>
                <a:gd name="T5" fmla="*/ 18 h 22"/>
                <a:gd name="T6" fmla="*/ 7 w 37"/>
                <a:gd name="T7" fmla="*/ 4 h 22"/>
                <a:gd name="T8" fmla="*/ 31 w 37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2">
                  <a:moveTo>
                    <a:pt x="31" y="4"/>
                  </a:moveTo>
                  <a:cubicBezTo>
                    <a:pt x="37" y="8"/>
                    <a:pt x="37" y="14"/>
                    <a:pt x="31" y="18"/>
                  </a:cubicBezTo>
                  <a:cubicBezTo>
                    <a:pt x="24" y="22"/>
                    <a:pt x="13" y="22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7" name="Freeform 236">
              <a:extLst>
                <a:ext uri="{FF2B5EF4-FFF2-40B4-BE49-F238E27FC236}">
                  <a16:creationId xmlns:a16="http://schemas.microsoft.com/office/drawing/2014/main" id="{789C58C6-5525-42B1-9A2C-19C24862C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5674" y="10071048"/>
              <a:ext cx="104775" cy="60325"/>
            </a:xfrm>
            <a:custGeom>
              <a:avLst/>
              <a:gdLst>
                <a:gd name="T0" fmla="*/ 31 w 38"/>
                <a:gd name="T1" fmla="*/ 4 h 22"/>
                <a:gd name="T2" fmla="*/ 31 w 38"/>
                <a:gd name="T3" fmla="*/ 18 h 22"/>
                <a:gd name="T4" fmla="*/ 7 w 38"/>
                <a:gd name="T5" fmla="*/ 18 h 22"/>
                <a:gd name="T6" fmla="*/ 7 w 38"/>
                <a:gd name="T7" fmla="*/ 4 h 22"/>
                <a:gd name="T8" fmla="*/ 31 w 38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2">
                  <a:moveTo>
                    <a:pt x="31" y="4"/>
                  </a:moveTo>
                  <a:cubicBezTo>
                    <a:pt x="38" y="8"/>
                    <a:pt x="38" y="14"/>
                    <a:pt x="31" y="18"/>
                  </a:cubicBezTo>
                  <a:cubicBezTo>
                    <a:pt x="24" y="22"/>
                    <a:pt x="13" y="22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8" name="Freeform 237">
              <a:extLst>
                <a:ext uri="{FF2B5EF4-FFF2-40B4-BE49-F238E27FC236}">
                  <a16:creationId xmlns:a16="http://schemas.microsoft.com/office/drawing/2014/main" id="{25872DBF-EE68-4749-B55A-38EC19E29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3162" y="10198048"/>
              <a:ext cx="104775" cy="57150"/>
            </a:xfrm>
            <a:custGeom>
              <a:avLst/>
              <a:gdLst>
                <a:gd name="T0" fmla="*/ 31 w 38"/>
                <a:gd name="T1" fmla="*/ 3 h 21"/>
                <a:gd name="T2" fmla="*/ 31 w 38"/>
                <a:gd name="T3" fmla="*/ 17 h 21"/>
                <a:gd name="T4" fmla="*/ 7 w 38"/>
                <a:gd name="T5" fmla="*/ 17 h 21"/>
                <a:gd name="T6" fmla="*/ 7 w 38"/>
                <a:gd name="T7" fmla="*/ 3 h 21"/>
                <a:gd name="T8" fmla="*/ 31 w 38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1">
                  <a:moveTo>
                    <a:pt x="31" y="3"/>
                  </a:moveTo>
                  <a:cubicBezTo>
                    <a:pt x="38" y="7"/>
                    <a:pt x="38" y="14"/>
                    <a:pt x="31" y="17"/>
                  </a:cubicBezTo>
                  <a:cubicBezTo>
                    <a:pt x="24" y="21"/>
                    <a:pt x="14" y="21"/>
                    <a:pt x="7" y="17"/>
                  </a:cubicBezTo>
                  <a:cubicBezTo>
                    <a:pt x="0" y="14"/>
                    <a:pt x="0" y="7"/>
                    <a:pt x="7" y="3"/>
                  </a:cubicBezTo>
                  <a:cubicBezTo>
                    <a:pt x="14" y="0"/>
                    <a:pt x="24" y="0"/>
                    <a:pt x="31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9" name="Freeform 238">
              <a:extLst>
                <a:ext uri="{FF2B5EF4-FFF2-40B4-BE49-F238E27FC236}">
                  <a16:creationId xmlns:a16="http://schemas.microsoft.com/office/drawing/2014/main" id="{C454E587-90FA-4D75-8792-E4BE4094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1149" y="10213923"/>
              <a:ext cx="104775" cy="58738"/>
            </a:xfrm>
            <a:custGeom>
              <a:avLst/>
              <a:gdLst>
                <a:gd name="T0" fmla="*/ 31 w 38"/>
                <a:gd name="T1" fmla="*/ 3 h 21"/>
                <a:gd name="T2" fmla="*/ 31 w 38"/>
                <a:gd name="T3" fmla="*/ 17 h 21"/>
                <a:gd name="T4" fmla="*/ 7 w 38"/>
                <a:gd name="T5" fmla="*/ 17 h 21"/>
                <a:gd name="T6" fmla="*/ 7 w 38"/>
                <a:gd name="T7" fmla="*/ 3 h 21"/>
                <a:gd name="T8" fmla="*/ 31 w 38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1">
                  <a:moveTo>
                    <a:pt x="31" y="3"/>
                  </a:moveTo>
                  <a:cubicBezTo>
                    <a:pt x="38" y="7"/>
                    <a:pt x="38" y="14"/>
                    <a:pt x="31" y="17"/>
                  </a:cubicBezTo>
                  <a:cubicBezTo>
                    <a:pt x="24" y="21"/>
                    <a:pt x="13" y="21"/>
                    <a:pt x="7" y="17"/>
                  </a:cubicBezTo>
                  <a:cubicBezTo>
                    <a:pt x="0" y="14"/>
                    <a:pt x="0" y="7"/>
                    <a:pt x="7" y="3"/>
                  </a:cubicBezTo>
                  <a:cubicBezTo>
                    <a:pt x="13" y="0"/>
                    <a:pt x="24" y="0"/>
                    <a:pt x="31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0" name="Freeform 239">
              <a:extLst>
                <a:ext uri="{FF2B5EF4-FFF2-40B4-BE49-F238E27FC236}">
                  <a16:creationId xmlns:a16="http://schemas.microsoft.com/office/drawing/2014/main" id="{915F2E31-4F6B-4F53-97AA-1623132FC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7599" y="9724973"/>
              <a:ext cx="101600" cy="58738"/>
            </a:xfrm>
            <a:custGeom>
              <a:avLst/>
              <a:gdLst>
                <a:gd name="T0" fmla="*/ 30 w 37"/>
                <a:gd name="T1" fmla="*/ 4 h 21"/>
                <a:gd name="T2" fmla="*/ 30 w 37"/>
                <a:gd name="T3" fmla="*/ 18 h 21"/>
                <a:gd name="T4" fmla="*/ 6 w 37"/>
                <a:gd name="T5" fmla="*/ 18 h 21"/>
                <a:gd name="T6" fmla="*/ 6 w 37"/>
                <a:gd name="T7" fmla="*/ 4 h 21"/>
                <a:gd name="T8" fmla="*/ 30 w 37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30" y="4"/>
                  </a:moveTo>
                  <a:cubicBezTo>
                    <a:pt x="37" y="8"/>
                    <a:pt x="37" y="14"/>
                    <a:pt x="30" y="18"/>
                  </a:cubicBezTo>
                  <a:cubicBezTo>
                    <a:pt x="24" y="21"/>
                    <a:pt x="13" y="21"/>
                    <a:pt x="6" y="18"/>
                  </a:cubicBezTo>
                  <a:cubicBezTo>
                    <a:pt x="0" y="14"/>
                    <a:pt x="0" y="8"/>
                    <a:pt x="6" y="4"/>
                  </a:cubicBezTo>
                  <a:cubicBezTo>
                    <a:pt x="13" y="0"/>
                    <a:pt x="24" y="0"/>
                    <a:pt x="30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1" name="Freeform 240">
              <a:extLst>
                <a:ext uri="{FF2B5EF4-FFF2-40B4-BE49-F238E27FC236}">
                  <a16:creationId xmlns:a16="http://schemas.microsoft.com/office/drawing/2014/main" id="{D9E8402F-4985-485D-9320-DB18B25BA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5087" y="9851973"/>
              <a:ext cx="103188" cy="58738"/>
            </a:xfrm>
            <a:custGeom>
              <a:avLst/>
              <a:gdLst>
                <a:gd name="T0" fmla="*/ 30 w 37"/>
                <a:gd name="T1" fmla="*/ 3 h 21"/>
                <a:gd name="T2" fmla="*/ 30 w 37"/>
                <a:gd name="T3" fmla="*/ 17 h 21"/>
                <a:gd name="T4" fmla="*/ 6 w 37"/>
                <a:gd name="T5" fmla="*/ 17 h 21"/>
                <a:gd name="T6" fmla="*/ 6 w 37"/>
                <a:gd name="T7" fmla="*/ 3 h 21"/>
                <a:gd name="T8" fmla="*/ 30 w 37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30" y="3"/>
                  </a:moveTo>
                  <a:cubicBezTo>
                    <a:pt x="37" y="7"/>
                    <a:pt x="37" y="13"/>
                    <a:pt x="30" y="17"/>
                  </a:cubicBezTo>
                  <a:cubicBezTo>
                    <a:pt x="24" y="21"/>
                    <a:pt x="13" y="21"/>
                    <a:pt x="6" y="17"/>
                  </a:cubicBezTo>
                  <a:cubicBezTo>
                    <a:pt x="0" y="13"/>
                    <a:pt x="0" y="7"/>
                    <a:pt x="6" y="3"/>
                  </a:cubicBezTo>
                  <a:cubicBezTo>
                    <a:pt x="13" y="0"/>
                    <a:pt x="24" y="0"/>
                    <a:pt x="30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2" name="Freeform 241">
              <a:extLst>
                <a:ext uri="{FF2B5EF4-FFF2-40B4-BE49-F238E27FC236}">
                  <a16:creationId xmlns:a16="http://schemas.microsoft.com/office/drawing/2014/main" id="{2EF37617-88B5-4AA9-951F-4A2113455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54162" y="9975798"/>
              <a:ext cx="101600" cy="61913"/>
            </a:xfrm>
            <a:custGeom>
              <a:avLst/>
              <a:gdLst>
                <a:gd name="T0" fmla="*/ 31 w 37"/>
                <a:gd name="T1" fmla="*/ 4 h 22"/>
                <a:gd name="T2" fmla="*/ 31 w 37"/>
                <a:gd name="T3" fmla="*/ 18 h 22"/>
                <a:gd name="T4" fmla="*/ 6 w 37"/>
                <a:gd name="T5" fmla="*/ 18 h 22"/>
                <a:gd name="T6" fmla="*/ 6 w 37"/>
                <a:gd name="T7" fmla="*/ 4 h 22"/>
                <a:gd name="T8" fmla="*/ 31 w 37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2">
                  <a:moveTo>
                    <a:pt x="31" y="4"/>
                  </a:moveTo>
                  <a:cubicBezTo>
                    <a:pt x="37" y="8"/>
                    <a:pt x="37" y="14"/>
                    <a:pt x="31" y="18"/>
                  </a:cubicBezTo>
                  <a:cubicBezTo>
                    <a:pt x="24" y="22"/>
                    <a:pt x="13" y="22"/>
                    <a:pt x="6" y="18"/>
                  </a:cubicBezTo>
                  <a:cubicBezTo>
                    <a:pt x="0" y="14"/>
                    <a:pt x="0" y="8"/>
                    <a:pt x="6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3" name="Freeform 242">
              <a:extLst>
                <a:ext uri="{FF2B5EF4-FFF2-40B4-BE49-F238E27FC236}">
                  <a16:creationId xmlns:a16="http://schemas.microsoft.com/office/drawing/2014/main" id="{D8D738B9-765D-4653-8E91-845AE4F35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3999" y="9742435"/>
              <a:ext cx="104775" cy="57150"/>
            </a:xfrm>
            <a:custGeom>
              <a:avLst/>
              <a:gdLst>
                <a:gd name="T0" fmla="*/ 31 w 38"/>
                <a:gd name="T1" fmla="*/ 4 h 21"/>
                <a:gd name="T2" fmla="*/ 31 w 38"/>
                <a:gd name="T3" fmla="*/ 18 h 21"/>
                <a:gd name="T4" fmla="*/ 7 w 38"/>
                <a:gd name="T5" fmla="*/ 18 h 21"/>
                <a:gd name="T6" fmla="*/ 7 w 38"/>
                <a:gd name="T7" fmla="*/ 4 h 21"/>
                <a:gd name="T8" fmla="*/ 31 w 3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1">
                  <a:moveTo>
                    <a:pt x="31" y="4"/>
                  </a:moveTo>
                  <a:cubicBezTo>
                    <a:pt x="38" y="8"/>
                    <a:pt x="38" y="14"/>
                    <a:pt x="31" y="18"/>
                  </a:cubicBezTo>
                  <a:cubicBezTo>
                    <a:pt x="25" y="21"/>
                    <a:pt x="14" y="21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4" y="0"/>
                    <a:pt x="25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4" name="Freeform 243">
              <a:extLst>
                <a:ext uri="{FF2B5EF4-FFF2-40B4-BE49-F238E27FC236}">
                  <a16:creationId xmlns:a16="http://schemas.microsoft.com/office/drawing/2014/main" id="{713D9BA4-4CC8-42ED-9CAB-680983BC4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4662" y="9869435"/>
              <a:ext cx="101600" cy="57150"/>
            </a:xfrm>
            <a:custGeom>
              <a:avLst/>
              <a:gdLst>
                <a:gd name="T0" fmla="*/ 30 w 37"/>
                <a:gd name="T1" fmla="*/ 3 h 21"/>
                <a:gd name="T2" fmla="*/ 30 w 37"/>
                <a:gd name="T3" fmla="*/ 17 h 21"/>
                <a:gd name="T4" fmla="*/ 6 w 37"/>
                <a:gd name="T5" fmla="*/ 17 h 21"/>
                <a:gd name="T6" fmla="*/ 6 w 37"/>
                <a:gd name="T7" fmla="*/ 3 h 21"/>
                <a:gd name="T8" fmla="*/ 30 w 37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1">
                  <a:moveTo>
                    <a:pt x="30" y="3"/>
                  </a:moveTo>
                  <a:cubicBezTo>
                    <a:pt x="37" y="7"/>
                    <a:pt x="37" y="13"/>
                    <a:pt x="30" y="17"/>
                  </a:cubicBezTo>
                  <a:cubicBezTo>
                    <a:pt x="24" y="21"/>
                    <a:pt x="13" y="21"/>
                    <a:pt x="6" y="17"/>
                  </a:cubicBezTo>
                  <a:cubicBezTo>
                    <a:pt x="0" y="13"/>
                    <a:pt x="0" y="7"/>
                    <a:pt x="6" y="3"/>
                  </a:cubicBezTo>
                  <a:cubicBezTo>
                    <a:pt x="13" y="0"/>
                    <a:pt x="24" y="0"/>
                    <a:pt x="30" y="3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5" name="Freeform 244">
              <a:extLst>
                <a:ext uri="{FF2B5EF4-FFF2-40B4-BE49-F238E27FC236}">
                  <a16:creationId xmlns:a16="http://schemas.microsoft.com/office/drawing/2014/main" id="{0772E5A0-371B-4AB6-8358-7F0347F12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1649" y="10102798"/>
              <a:ext cx="101600" cy="61913"/>
            </a:xfrm>
            <a:custGeom>
              <a:avLst/>
              <a:gdLst>
                <a:gd name="T0" fmla="*/ 31 w 37"/>
                <a:gd name="T1" fmla="*/ 4 h 22"/>
                <a:gd name="T2" fmla="*/ 31 w 37"/>
                <a:gd name="T3" fmla="*/ 18 h 22"/>
                <a:gd name="T4" fmla="*/ 7 w 37"/>
                <a:gd name="T5" fmla="*/ 18 h 22"/>
                <a:gd name="T6" fmla="*/ 7 w 37"/>
                <a:gd name="T7" fmla="*/ 4 h 22"/>
                <a:gd name="T8" fmla="*/ 31 w 37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2">
                  <a:moveTo>
                    <a:pt x="31" y="4"/>
                  </a:moveTo>
                  <a:cubicBezTo>
                    <a:pt x="37" y="8"/>
                    <a:pt x="37" y="14"/>
                    <a:pt x="31" y="18"/>
                  </a:cubicBezTo>
                  <a:cubicBezTo>
                    <a:pt x="24" y="22"/>
                    <a:pt x="13" y="22"/>
                    <a:pt x="7" y="18"/>
                  </a:cubicBezTo>
                  <a:cubicBezTo>
                    <a:pt x="0" y="14"/>
                    <a:pt x="0" y="8"/>
                    <a:pt x="7" y="4"/>
                  </a:cubicBezTo>
                  <a:cubicBezTo>
                    <a:pt x="13" y="0"/>
                    <a:pt x="24" y="0"/>
                    <a:pt x="31" y="4"/>
                  </a:cubicBezTo>
                  <a:close/>
                </a:path>
              </a:pathLst>
            </a:custGeom>
            <a:solidFill>
              <a:srgbClr val="191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6" name="Freeform 245">
              <a:extLst>
                <a:ext uri="{FF2B5EF4-FFF2-40B4-BE49-F238E27FC236}">
                  <a16:creationId xmlns:a16="http://schemas.microsoft.com/office/drawing/2014/main" id="{ED6F6168-B2FE-488F-8164-2C55BD990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98349" y="9817048"/>
              <a:ext cx="3449638" cy="1209675"/>
            </a:xfrm>
            <a:custGeom>
              <a:avLst/>
              <a:gdLst>
                <a:gd name="T0" fmla="*/ 1250 w 1250"/>
                <a:gd name="T1" fmla="*/ 0 h 438"/>
                <a:gd name="T2" fmla="*/ 1250 w 1250"/>
                <a:gd name="T3" fmla="*/ 30 h 438"/>
                <a:gd name="T4" fmla="*/ 1239 w 1250"/>
                <a:gd name="T5" fmla="*/ 50 h 438"/>
                <a:gd name="T6" fmla="*/ 592 w 1250"/>
                <a:gd name="T7" fmla="*/ 423 h 438"/>
                <a:gd name="T8" fmla="*/ 510 w 1250"/>
                <a:gd name="T9" fmla="*/ 423 h 438"/>
                <a:gd name="T10" fmla="*/ 14 w 1250"/>
                <a:gd name="T11" fmla="*/ 137 h 438"/>
                <a:gd name="T12" fmla="*/ 0 w 1250"/>
                <a:gd name="T13" fmla="*/ 114 h 438"/>
                <a:gd name="T14" fmla="*/ 0 w 1250"/>
                <a:gd name="T15" fmla="*/ 84 h 438"/>
                <a:gd name="T16" fmla="*/ 5 w 1250"/>
                <a:gd name="T17" fmla="*/ 98 h 438"/>
                <a:gd name="T18" fmla="*/ 14 w 1250"/>
                <a:gd name="T19" fmla="*/ 106 h 438"/>
                <a:gd name="T20" fmla="*/ 117 w 1250"/>
                <a:gd name="T21" fmla="*/ 166 h 438"/>
                <a:gd name="T22" fmla="*/ 510 w 1250"/>
                <a:gd name="T23" fmla="*/ 393 h 438"/>
                <a:gd name="T24" fmla="*/ 592 w 1250"/>
                <a:gd name="T25" fmla="*/ 393 h 438"/>
                <a:gd name="T26" fmla="*/ 1239 w 1250"/>
                <a:gd name="T27" fmla="*/ 19 h 438"/>
                <a:gd name="T28" fmla="*/ 1244 w 1250"/>
                <a:gd name="T29" fmla="*/ 15 h 438"/>
                <a:gd name="T30" fmla="*/ 1250 w 1250"/>
                <a:gd name="T31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0" h="438">
                  <a:moveTo>
                    <a:pt x="1250" y="0"/>
                  </a:moveTo>
                  <a:cubicBezTo>
                    <a:pt x="1250" y="30"/>
                    <a:pt x="1250" y="30"/>
                    <a:pt x="1250" y="30"/>
                  </a:cubicBezTo>
                  <a:cubicBezTo>
                    <a:pt x="1250" y="37"/>
                    <a:pt x="1246" y="45"/>
                    <a:pt x="1239" y="50"/>
                  </a:cubicBezTo>
                  <a:cubicBezTo>
                    <a:pt x="592" y="423"/>
                    <a:pt x="592" y="423"/>
                    <a:pt x="592" y="423"/>
                  </a:cubicBezTo>
                  <a:cubicBezTo>
                    <a:pt x="567" y="438"/>
                    <a:pt x="535" y="438"/>
                    <a:pt x="510" y="42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5" y="132"/>
                    <a:pt x="0" y="123"/>
                    <a:pt x="0" y="11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2" y="94"/>
                    <a:pt x="5" y="98"/>
                  </a:cubicBezTo>
                  <a:cubicBezTo>
                    <a:pt x="7" y="101"/>
                    <a:pt x="10" y="104"/>
                    <a:pt x="14" y="106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510" y="393"/>
                    <a:pt x="510" y="393"/>
                    <a:pt x="510" y="393"/>
                  </a:cubicBezTo>
                  <a:cubicBezTo>
                    <a:pt x="535" y="407"/>
                    <a:pt x="567" y="407"/>
                    <a:pt x="592" y="393"/>
                  </a:cubicBezTo>
                  <a:cubicBezTo>
                    <a:pt x="1239" y="19"/>
                    <a:pt x="1239" y="19"/>
                    <a:pt x="1239" y="19"/>
                  </a:cubicBezTo>
                  <a:cubicBezTo>
                    <a:pt x="1241" y="18"/>
                    <a:pt x="1243" y="16"/>
                    <a:pt x="1244" y="15"/>
                  </a:cubicBezTo>
                  <a:cubicBezTo>
                    <a:pt x="1248" y="10"/>
                    <a:pt x="1250" y="5"/>
                    <a:pt x="1250" y="0"/>
                  </a:cubicBezTo>
                  <a:close/>
                </a:path>
              </a:pathLst>
            </a:custGeom>
            <a:solidFill>
              <a:srgbClr val="0101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CA94196A-FEF6-47E9-B637-1017599478FB}"/>
              </a:ext>
            </a:extLst>
          </p:cNvPr>
          <p:cNvGrpSpPr/>
          <p:nvPr/>
        </p:nvGrpSpPr>
        <p:grpSpPr>
          <a:xfrm>
            <a:off x="18339824" y="5144214"/>
            <a:ext cx="711201" cy="1000125"/>
            <a:chOff x="18339824" y="6715073"/>
            <a:chExt cx="711201" cy="1000125"/>
          </a:xfrm>
        </p:grpSpPr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id="{889C24A1-99AB-442F-A6AA-89AB604A4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2537" y="6715073"/>
              <a:ext cx="598488" cy="974725"/>
            </a:xfrm>
            <a:custGeom>
              <a:avLst/>
              <a:gdLst>
                <a:gd name="T0" fmla="*/ 175 w 217"/>
                <a:gd name="T1" fmla="*/ 340 h 353"/>
                <a:gd name="T2" fmla="*/ 42 w 217"/>
                <a:gd name="T3" fmla="*/ 263 h 353"/>
                <a:gd name="T4" fmla="*/ 0 w 217"/>
                <a:gd name="T5" fmla="*/ 183 h 353"/>
                <a:gd name="T6" fmla="*/ 0 w 217"/>
                <a:gd name="T7" fmla="*/ 45 h 353"/>
                <a:gd name="T8" fmla="*/ 42 w 217"/>
                <a:gd name="T9" fmla="*/ 13 h 353"/>
                <a:gd name="T10" fmla="*/ 175 w 217"/>
                <a:gd name="T11" fmla="*/ 90 h 353"/>
                <a:gd name="T12" fmla="*/ 217 w 217"/>
                <a:gd name="T13" fmla="*/ 170 h 353"/>
                <a:gd name="T14" fmla="*/ 217 w 217"/>
                <a:gd name="T15" fmla="*/ 308 h 353"/>
                <a:gd name="T16" fmla="*/ 175 w 217"/>
                <a:gd name="T17" fmla="*/ 34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353">
                  <a:moveTo>
                    <a:pt x="175" y="340"/>
                  </a:moveTo>
                  <a:cubicBezTo>
                    <a:pt x="42" y="263"/>
                    <a:pt x="42" y="263"/>
                    <a:pt x="42" y="263"/>
                  </a:cubicBezTo>
                  <a:cubicBezTo>
                    <a:pt x="19" y="250"/>
                    <a:pt x="0" y="214"/>
                    <a:pt x="0" y="18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19" y="0"/>
                    <a:pt x="42" y="13"/>
                  </a:cubicBezTo>
                  <a:cubicBezTo>
                    <a:pt x="175" y="90"/>
                    <a:pt x="175" y="90"/>
                    <a:pt x="175" y="90"/>
                  </a:cubicBezTo>
                  <a:cubicBezTo>
                    <a:pt x="198" y="103"/>
                    <a:pt x="217" y="139"/>
                    <a:pt x="217" y="170"/>
                  </a:cubicBezTo>
                  <a:cubicBezTo>
                    <a:pt x="217" y="308"/>
                    <a:pt x="217" y="308"/>
                    <a:pt x="217" y="308"/>
                  </a:cubicBezTo>
                  <a:cubicBezTo>
                    <a:pt x="217" y="339"/>
                    <a:pt x="198" y="353"/>
                    <a:pt x="175" y="340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id="{929AE0AF-02E7-47BD-9BC4-F89159EA8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9824" y="6740473"/>
              <a:ext cx="595313" cy="974725"/>
            </a:xfrm>
            <a:custGeom>
              <a:avLst/>
              <a:gdLst>
                <a:gd name="T0" fmla="*/ 174 w 216"/>
                <a:gd name="T1" fmla="*/ 339 h 353"/>
                <a:gd name="T2" fmla="*/ 42 w 216"/>
                <a:gd name="T3" fmla="*/ 263 h 353"/>
                <a:gd name="T4" fmla="*/ 0 w 216"/>
                <a:gd name="T5" fmla="*/ 183 h 353"/>
                <a:gd name="T6" fmla="*/ 0 w 216"/>
                <a:gd name="T7" fmla="*/ 45 h 353"/>
                <a:gd name="T8" fmla="*/ 42 w 216"/>
                <a:gd name="T9" fmla="*/ 13 h 353"/>
                <a:gd name="T10" fmla="*/ 174 w 216"/>
                <a:gd name="T11" fmla="*/ 89 h 353"/>
                <a:gd name="T12" fmla="*/ 216 w 216"/>
                <a:gd name="T13" fmla="*/ 170 h 353"/>
                <a:gd name="T14" fmla="*/ 216 w 216"/>
                <a:gd name="T15" fmla="*/ 308 h 353"/>
                <a:gd name="T16" fmla="*/ 174 w 216"/>
                <a:gd name="T17" fmla="*/ 339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353">
                  <a:moveTo>
                    <a:pt x="174" y="339"/>
                  </a:moveTo>
                  <a:cubicBezTo>
                    <a:pt x="42" y="263"/>
                    <a:pt x="42" y="263"/>
                    <a:pt x="42" y="263"/>
                  </a:cubicBezTo>
                  <a:cubicBezTo>
                    <a:pt x="18" y="250"/>
                    <a:pt x="0" y="214"/>
                    <a:pt x="0" y="18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18" y="0"/>
                    <a:pt x="42" y="1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97" y="103"/>
                    <a:pt x="216" y="139"/>
                    <a:pt x="216" y="170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216" y="339"/>
                    <a:pt x="197" y="353"/>
                    <a:pt x="174" y="339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id="{FAF33B64-CDF3-4607-AE97-42C2DDD15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2549" y="7346898"/>
              <a:ext cx="157163" cy="141288"/>
            </a:xfrm>
            <a:custGeom>
              <a:avLst/>
              <a:gdLst>
                <a:gd name="T0" fmla="*/ 47 w 57"/>
                <a:gd name="T1" fmla="*/ 47 h 51"/>
                <a:gd name="T2" fmla="*/ 10 w 57"/>
                <a:gd name="T3" fmla="*/ 26 h 51"/>
                <a:gd name="T4" fmla="*/ 0 w 57"/>
                <a:gd name="T5" fmla="*/ 9 h 51"/>
                <a:gd name="T6" fmla="*/ 10 w 57"/>
                <a:gd name="T7" fmla="*/ 3 h 51"/>
                <a:gd name="T8" fmla="*/ 47 w 57"/>
                <a:gd name="T9" fmla="*/ 24 h 51"/>
                <a:gd name="T10" fmla="*/ 57 w 57"/>
                <a:gd name="T11" fmla="*/ 42 h 51"/>
                <a:gd name="T12" fmla="*/ 47 w 57"/>
                <a:gd name="T13" fmla="*/ 47 h 51"/>
                <a:gd name="T14" fmla="*/ 10 w 57"/>
                <a:gd name="T15" fmla="*/ 10 h 51"/>
                <a:gd name="T16" fmla="*/ 6 w 57"/>
                <a:gd name="T17" fmla="*/ 12 h 51"/>
                <a:gd name="T18" fmla="*/ 10 w 57"/>
                <a:gd name="T19" fmla="*/ 19 h 51"/>
                <a:gd name="T20" fmla="*/ 47 w 57"/>
                <a:gd name="T21" fmla="*/ 40 h 51"/>
                <a:gd name="T22" fmla="*/ 51 w 57"/>
                <a:gd name="T23" fmla="*/ 38 h 51"/>
                <a:gd name="T24" fmla="*/ 47 w 57"/>
                <a:gd name="T25" fmla="*/ 31 h 51"/>
                <a:gd name="T26" fmla="*/ 10 w 57"/>
                <a:gd name="T27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1">
                  <a:moveTo>
                    <a:pt x="47" y="47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4" y="23"/>
                    <a:pt x="0" y="15"/>
                    <a:pt x="0" y="9"/>
                  </a:cubicBezTo>
                  <a:cubicBezTo>
                    <a:pt x="0" y="2"/>
                    <a:pt x="4" y="0"/>
                    <a:pt x="10" y="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3" y="27"/>
                    <a:pt x="57" y="35"/>
                    <a:pt x="57" y="42"/>
                  </a:cubicBezTo>
                  <a:cubicBezTo>
                    <a:pt x="57" y="48"/>
                    <a:pt x="53" y="51"/>
                    <a:pt x="47" y="47"/>
                  </a:cubicBezTo>
                  <a:close/>
                  <a:moveTo>
                    <a:pt x="10" y="10"/>
                  </a:moveTo>
                  <a:cubicBezTo>
                    <a:pt x="8" y="9"/>
                    <a:pt x="6" y="10"/>
                    <a:pt x="6" y="12"/>
                  </a:cubicBezTo>
                  <a:cubicBezTo>
                    <a:pt x="6" y="15"/>
                    <a:pt x="8" y="18"/>
                    <a:pt x="10" y="1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9" y="42"/>
                    <a:pt x="51" y="40"/>
                    <a:pt x="51" y="38"/>
                  </a:cubicBezTo>
                  <a:cubicBezTo>
                    <a:pt x="51" y="36"/>
                    <a:pt x="49" y="32"/>
                    <a:pt x="47" y="31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id="{3036EC75-A7DE-48B9-9BC1-37B8D7B38D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2549" y="7300860"/>
              <a:ext cx="157163" cy="139700"/>
            </a:xfrm>
            <a:custGeom>
              <a:avLst/>
              <a:gdLst>
                <a:gd name="T0" fmla="*/ 47 w 57"/>
                <a:gd name="T1" fmla="*/ 48 h 51"/>
                <a:gd name="T2" fmla="*/ 10 w 57"/>
                <a:gd name="T3" fmla="*/ 27 h 51"/>
                <a:gd name="T4" fmla="*/ 0 w 57"/>
                <a:gd name="T5" fmla="*/ 9 h 51"/>
                <a:gd name="T6" fmla="*/ 10 w 57"/>
                <a:gd name="T7" fmla="*/ 4 h 51"/>
                <a:gd name="T8" fmla="*/ 47 w 57"/>
                <a:gd name="T9" fmla="*/ 25 h 51"/>
                <a:gd name="T10" fmla="*/ 57 w 57"/>
                <a:gd name="T11" fmla="*/ 42 h 51"/>
                <a:gd name="T12" fmla="*/ 47 w 57"/>
                <a:gd name="T13" fmla="*/ 48 h 51"/>
                <a:gd name="T14" fmla="*/ 10 w 57"/>
                <a:gd name="T15" fmla="*/ 11 h 51"/>
                <a:gd name="T16" fmla="*/ 6 w 57"/>
                <a:gd name="T17" fmla="*/ 13 h 51"/>
                <a:gd name="T18" fmla="*/ 10 w 57"/>
                <a:gd name="T19" fmla="*/ 20 h 51"/>
                <a:gd name="T20" fmla="*/ 47 w 57"/>
                <a:gd name="T21" fmla="*/ 41 h 51"/>
                <a:gd name="T22" fmla="*/ 51 w 57"/>
                <a:gd name="T23" fmla="*/ 39 h 51"/>
                <a:gd name="T24" fmla="*/ 47 w 57"/>
                <a:gd name="T25" fmla="*/ 32 h 51"/>
                <a:gd name="T26" fmla="*/ 10 w 57"/>
                <a:gd name="T2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1">
                  <a:moveTo>
                    <a:pt x="47" y="48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4" y="24"/>
                    <a:pt x="0" y="16"/>
                    <a:pt x="0" y="9"/>
                  </a:cubicBezTo>
                  <a:cubicBezTo>
                    <a:pt x="0" y="3"/>
                    <a:pt x="4" y="0"/>
                    <a:pt x="10" y="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3" y="28"/>
                    <a:pt x="57" y="36"/>
                    <a:pt x="57" y="42"/>
                  </a:cubicBezTo>
                  <a:cubicBezTo>
                    <a:pt x="57" y="49"/>
                    <a:pt x="53" y="51"/>
                    <a:pt x="47" y="48"/>
                  </a:cubicBezTo>
                  <a:close/>
                  <a:moveTo>
                    <a:pt x="10" y="11"/>
                  </a:moveTo>
                  <a:cubicBezTo>
                    <a:pt x="8" y="9"/>
                    <a:pt x="6" y="11"/>
                    <a:pt x="6" y="13"/>
                  </a:cubicBezTo>
                  <a:cubicBezTo>
                    <a:pt x="6" y="15"/>
                    <a:pt x="8" y="19"/>
                    <a:pt x="10" y="2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6"/>
                    <a:pt x="49" y="33"/>
                    <a:pt x="47" y="32"/>
                  </a:cubicBezTo>
                  <a:lnTo>
                    <a:pt x="10" y="1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1" name="Freeform 250">
              <a:extLst>
                <a:ext uri="{FF2B5EF4-FFF2-40B4-BE49-F238E27FC236}">
                  <a16:creationId xmlns:a16="http://schemas.microsoft.com/office/drawing/2014/main" id="{249C238E-8614-4C95-BC38-B4627687F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1599" y="7408810"/>
              <a:ext cx="119063" cy="95250"/>
            </a:xfrm>
            <a:custGeom>
              <a:avLst/>
              <a:gdLst>
                <a:gd name="T0" fmla="*/ 21 w 43"/>
                <a:gd name="T1" fmla="*/ 30 h 35"/>
                <a:gd name="T2" fmla="*/ 0 w 43"/>
                <a:gd name="T3" fmla="*/ 0 h 35"/>
                <a:gd name="T4" fmla="*/ 6 w 43"/>
                <a:gd name="T5" fmla="*/ 1 h 35"/>
                <a:gd name="T6" fmla="*/ 21 w 43"/>
                <a:gd name="T7" fmla="*/ 22 h 35"/>
                <a:gd name="T8" fmla="*/ 37 w 43"/>
                <a:gd name="T9" fmla="*/ 19 h 35"/>
                <a:gd name="T10" fmla="*/ 43 w 43"/>
                <a:gd name="T11" fmla="*/ 25 h 35"/>
                <a:gd name="T12" fmla="*/ 21 w 43"/>
                <a:gd name="T1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5">
                  <a:moveTo>
                    <a:pt x="21" y="30"/>
                  </a:moveTo>
                  <a:cubicBezTo>
                    <a:pt x="12" y="24"/>
                    <a:pt x="3" y="12"/>
                    <a:pt x="0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0"/>
                    <a:pt x="15" y="18"/>
                    <a:pt x="21" y="22"/>
                  </a:cubicBezTo>
                  <a:cubicBezTo>
                    <a:pt x="28" y="26"/>
                    <a:pt x="35" y="25"/>
                    <a:pt x="37" y="19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0" y="33"/>
                    <a:pt x="31" y="35"/>
                    <a:pt x="21" y="3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2" name="Freeform 251">
              <a:extLst>
                <a:ext uri="{FF2B5EF4-FFF2-40B4-BE49-F238E27FC236}">
                  <a16:creationId xmlns:a16="http://schemas.microsoft.com/office/drawing/2014/main" id="{021424F6-F8B3-4E2A-9F60-ED8368A4A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08099" y="7026223"/>
              <a:ext cx="246063" cy="360363"/>
            </a:xfrm>
            <a:custGeom>
              <a:avLst/>
              <a:gdLst>
                <a:gd name="T0" fmla="*/ 28 w 89"/>
                <a:gd name="T1" fmla="*/ 107 h 130"/>
                <a:gd name="T2" fmla="*/ 21 w 89"/>
                <a:gd name="T3" fmla="*/ 103 h 130"/>
                <a:gd name="T4" fmla="*/ 15 w 89"/>
                <a:gd name="T5" fmla="*/ 86 h 130"/>
                <a:gd name="T6" fmla="*/ 0 w 89"/>
                <a:gd name="T7" fmla="*/ 40 h 130"/>
                <a:gd name="T8" fmla="*/ 44 w 89"/>
                <a:gd name="T9" fmla="*/ 14 h 130"/>
                <a:gd name="T10" fmla="*/ 89 w 89"/>
                <a:gd name="T11" fmla="*/ 91 h 130"/>
                <a:gd name="T12" fmla="*/ 74 w 89"/>
                <a:gd name="T13" fmla="*/ 120 h 130"/>
                <a:gd name="T14" fmla="*/ 74 w 89"/>
                <a:gd name="T15" fmla="*/ 120 h 130"/>
                <a:gd name="T16" fmla="*/ 68 w 89"/>
                <a:gd name="T17" fmla="*/ 130 h 130"/>
                <a:gd name="T18" fmla="*/ 62 w 89"/>
                <a:gd name="T19" fmla="*/ 127 h 130"/>
                <a:gd name="T20" fmla="*/ 70 w 89"/>
                <a:gd name="T21" fmla="*/ 112 h 130"/>
                <a:gd name="T22" fmla="*/ 70 w 89"/>
                <a:gd name="T23" fmla="*/ 113 h 130"/>
                <a:gd name="T24" fmla="*/ 70 w 89"/>
                <a:gd name="T25" fmla="*/ 112 h 130"/>
                <a:gd name="T26" fmla="*/ 82 w 89"/>
                <a:gd name="T27" fmla="*/ 87 h 130"/>
                <a:gd name="T28" fmla="*/ 44 w 89"/>
                <a:gd name="T29" fmla="*/ 22 h 130"/>
                <a:gd name="T30" fmla="*/ 7 w 89"/>
                <a:gd name="T31" fmla="*/ 43 h 130"/>
                <a:gd name="T32" fmla="*/ 19 w 89"/>
                <a:gd name="T33" fmla="*/ 83 h 130"/>
                <a:gd name="T34" fmla="*/ 28 w 89"/>
                <a:gd name="T35" fmla="*/ 10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9" h="130">
                  <a:moveTo>
                    <a:pt x="28" y="107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21" y="99"/>
                    <a:pt x="19" y="93"/>
                    <a:pt x="15" y="86"/>
                  </a:cubicBezTo>
                  <a:cubicBezTo>
                    <a:pt x="6" y="71"/>
                    <a:pt x="0" y="54"/>
                    <a:pt x="0" y="40"/>
                  </a:cubicBezTo>
                  <a:cubicBezTo>
                    <a:pt x="0" y="12"/>
                    <a:pt x="20" y="0"/>
                    <a:pt x="44" y="14"/>
                  </a:cubicBezTo>
                  <a:cubicBezTo>
                    <a:pt x="69" y="28"/>
                    <a:pt x="89" y="63"/>
                    <a:pt x="89" y="91"/>
                  </a:cubicBezTo>
                  <a:cubicBezTo>
                    <a:pt x="89" y="105"/>
                    <a:pt x="83" y="116"/>
                    <a:pt x="74" y="120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0" y="122"/>
                    <a:pt x="68" y="126"/>
                    <a:pt x="68" y="130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61" y="120"/>
                    <a:pt x="64" y="115"/>
                    <a:pt x="70" y="112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8" y="109"/>
                    <a:pt x="82" y="99"/>
                    <a:pt x="82" y="87"/>
                  </a:cubicBezTo>
                  <a:cubicBezTo>
                    <a:pt x="82" y="63"/>
                    <a:pt x="65" y="34"/>
                    <a:pt x="44" y="22"/>
                  </a:cubicBezTo>
                  <a:cubicBezTo>
                    <a:pt x="24" y="10"/>
                    <a:pt x="7" y="19"/>
                    <a:pt x="7" y="43"/>
                  </a:cubicBezTo>
                  <a:cubicBezTo>
                    <a:pt x="7" y="56"/>
                    <a:pt x="11" y="70"/>
                    <a:pt x="19" y="83"/>
                  </a:cubicBezTo>
                  <a:cubicBezTo>
                    <a:pt x="25" y="93"/>
                    <a:pt x="28" y="101"/>
                    <a:pt x="28" y="10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id="{1D115DAC-0C8A-4F54-A47D-A60076616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0649" y="7200848"/>
              <a:ext cx="77788" cy="163513"/>
            </a:xfrm>
            <a:custGeom>
              <a:avLst/>
              <a:gdLst>
                <a:gd name="T0" fmla="*/ 23 w 28"/>
                <a:gd name="T1" fmla="*/ 59 h 59"/>
                <a:gd name="T2" fmla="*/ 16 w 28"/>
                <a:gd name="T3" fmla="*/ 55 h 59"/>
                <a:gd name="T4" fmla="*/ 21 w 28"/>
                <a:gd name="T5" fmla="*/ 22 h 59"/>
                <a:gd name="T6" fmla="*/ 20 w 28"/>
                <a:gd name="T7" fmla="*/ 22 h 59"/>
                <a:gd name="T8" fmla="*/ 14 w 28"/>
                <a:gd name="T9" fmla="*/ 17 h 59"/>
                <a:gd name="T10" fmla="*/ 11 w 28"/>
                <a:gd name="T11" fmla="*/ 16 h 59"/>
                <a:gd name="T12" fmla="*/ 8 w 28"/>
                <a:gd name="T13" fmla="*/ 15 h 59"/>
                <a:gd name="T14" fmla="*/ 12 w 28"/>
                <a:gd name="T15" fmla="*/ 52 h 59"/>
                <a:gd name="T16" fmla="*/ 6 w 28"/>
                <a:gd name="T17" fmla="*/ 50 h 59"/>
                <a:gd name="T18" fmla="*/ 1 w 28"/>
                <a:gd name="T19" fmla="*/ 3 h 59"/>
                <a:gd name="T20" fmla="*/ 3 w 28"/>
                <a:gd name="T21" fmla="*/ 1 h 59"/>
                <a:gd name="T22" fmla="*/ 6 w 28"/>
                <a:gd name="T23" fmla="*/ 5 h 59"/>
                <a:gd name="T24" fmla="*/ 9 w 28"/>
                <a:gd name="T25" fmla="*/ 8 h 59"/>
                <a:gd name="T26" fmla="*/ 12 w 28"/>
                <a:gd name="T27" fmla="*/ 8 h 59"/>
                <a:gd name="T28" fmla="*/ 14 w 28"/>
                <a:gd name="T29" fmla="*/ 7 h 59"/>
                <a:gd name="T30" fmla="*/ 17 w 28"/>
                <a:gd name="T31" fmla="*/ 11 h 59"/>
                <a:gd name="T32" fmla="*/ 19 w 28"/>
                <a:gd name="T33" fmla="*/ 14 h 59"/>
                <a:gd name="T34" fmla="*/ 22 w 28"/>
                <a:gd name="T35" fmla="*/ 13 h 59"/>
                <a:gd name="T36" fmla="*/ 26 w 28"/>
                <a:gd name="T37" fmla="*/ 14 h 59"/>
                <a:gd name="T38" fmla="*/ 28 w 28"/>
                <a:gd name="T39" fmla="*/ 19 h 59"/>
                <a:gd name="T40" fmla="*/ 23 w 28"/>
                <a:gd name="T4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59">
                  <a:moveTo>
                    <a:pt x="23" y="59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1"/>
                    <a:pt x="16" y="19"/>
                    <a:pt x="14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0" y="16"/>
                    <a:pt x="9" y="15"/>
                    <a:pt x="8" y="15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0"/>
                    <a:pt x="3" y="1"/>
                  </a:cubicBezTo>
                  <a:cubicBezTo>
                    <a:pt x="4" y="1"/>
                    <a:pt x="6" y="3"/>
                    <a:pt x="6" y="5"/>
                  </a:cubicBezTo>
                  <a:cubicBezTo>
                    <a:pt x="6" y="5"/>
                    <a:pt x="8" y="8"/>
                    <a:pt x="9" y="8"/>
                  </a:cubicBezTo>
                  <a:cubicBezTo>
                    <a:pt x="11" y="9"/>
                    <a:pt x="12" y="8"/>
                    <a:pt x="12" y="8"/>
                  </a:cubicBezTo>
                  <a:cubicBezTo>
                    <a:pt x="12" y="7"/>
                    <a:pt x="13" y="6"/>
                    <a:pt x="14" y="7"/>
                  </a:cubicBezTo>
                  <a:cubicBezTo>
                    <a:pt x="16" y="8"/>
                    <a:pt x="17" y="10"/>
                    <a:pt x="17" y="11"/>
                  </a:cubicBezTo>
                  <a:cubicBezTo>
                    <a:pt x="18" y="12"/>
                    <a:pt x="18" y="14"/>
                    <a:pt x="19" y="14"/>
                  </a:cubicBezTo>
                  <a:cubicBezTo>
                    <a:pt x="20" y="15"/>
                    <a:pt x="22" y="14"/>
                    <a:pt x="22" y="13"/>
                  </a:cubicBezTo>
                  <a:cubicBezTo>
                    <a:pt x="23" y="12"/>
                    <a:pt x="25" y="13"/>
                    <a:pt x="26" y="14"/>
                  </a:cubicBezTo>
                  <a:cubicBezTo>
                    <a:pt x="27" y="16"/>
                    <a:pt x="28" y="18"/>
                    <a:pt x="28" y="19"/>
                  </a:cubicBezTo>
                  <a:lnTo>
                    <a:pt x="23" y="5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id="{F57B1500-9E5A-49C8-ADEA-FCEBA2A3C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8274" y="7115123"/>
              <a:ext cx="71438" cy="112713"/>
            </a:xfrm>
            <a:custGeom>
              <a:avLst/>
              <a:gdLst>
                <a:gd name="T0" fmla="*/ 23 w 26"/>
                <a:gd name="T1" fmla="*/ 40 h 41"/>
                <a:gd name="T2" fmla="*/ 20 w 26"/>
                <a:gd name="T3" fmla="*/ 36 h 41"/>
                <a:gd name="T4" fmla="*/ 2 w 26"/>
                <a:gd name="T5" fmla="*/ 8 h 41"/>
                <a:gd name="T6" fmla="*/ 0 w 26"/>
                <a:gd name="T7" fmla="*/ 2 h 41"/>
                <a:gd name="T8" fmla="*/ 4 w 26"/>
                <a:gd name="T9" fmla="*/ 2 h 41"/>
                <a:gd name="T10" fmla="*/ 26 w 26"/>
                <a:gd name="T11" fmla="*/ 37 h 41"/>
                <a:gd name="T12" fmla="*/ 24 w 26"/>
                <a:gd name="T13" fmla="*/ 40 h 41"/>
                <a:gd name="T14" fmla="*/ 23 w 26"/>
                <a:gd name="T1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1">
                  <a:moveTo>
                    <a:pt x="23" y="40"/>
                  </a:moveTo>
                  <a:cubicBezTo>
                    <a:pt x="22" y="39"/>
                    <a:pt x="20" y="37"/>
                    <a:pt x="20" y="36"/>
                  </a:cubicBezTo>
                  <a:cubicBezTo>
                    <a:pt x="18" y="25"/>
                    <a:pt x="12" y="16"/>
                    <a:pt x="2" y="8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2" y="0"/>
                    <a:pt x="4" y="2"/>
                  </a:cubicBezTo>
                  <a:cubicBezTo>
                    <a:pt x="15" y="12"/>
                    <a:pt x="23" y="24"/>
                    <a:pt x="26" y="37"/>
                  </a:cubicBezTo>
                  <a:cubicBezTo>
                    <a:pt x="26" y="39"/>
                    <a:pt x="26" y="41"/>
                    <a:pt x="24" y="40"/>
                  </a:cubicBezTo>
                  <a:lnTo>
                    <a:pt x="23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id="{82BDD769-4B3E-4DE6-BD40-40C6AEB2D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17612" y="7092898"/>
              <a:ext cx="71438" cy="55563"/>
            </a:xfrm>
            <a:custGeom>
              <a:avLst/>
              <a:gdLst>
                <a:gd name="T0" fmla="*/ 22 w 26"/>
                <a:gd name="T1" fmla="*/ 19 h 20"/>
                <a:gd name="T2" fmla="*/ 3 w 26"/>
                <a:gd name="T3" fmla="*/ 8 h 20"/>
                <a:gd name="T4" fmla="*/ 0 w 26"/>
                <a:gd name="T5" fmla="*/ 2 h 20"/>
                <a:gd name="T6" fmla="*/ 3 w 26"/>
                <a:gd name="T7" fmla="*/ 1 h 20"/>
                <a:gd name="T8" fmla="*/ 22 w 26"/>
                <a:gd name="T9" fmla="*/ 12 h 20"/>
                <a:gd name="T10" fmla="*/ 26 w 26"/>
                <a:gd name="T11" fmla="*/ 17 h 20"/>
                <a:gd name="T12" fmla="*/ 22 w 26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0">
                  <a:moveTo>
                    <a:pt x="22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4"/>
                    <a:pt x="0" y="2"/>
                  </a:cubicBezTo>
                  <a:cubicBezTo>
                    <a:pt x="0" y="0"/>
                    <a:pt x="2" y="0"/>
                    <a:pt x="3" y="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3"/>
                    <a:pt x="26" y="15"/>
                    <a:pt x="26" y="17"/>
                  </a:cubicBezTo>
                  <a:cubicBezTo>
                    <a:pt x="26" y="19"/>
                    <a:pt x="24" y="20"/>
                    <a:pt x="22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id="{E4B71C8C-9D6A-4FF1-A5B7-40FB3D88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3212" y="7297685"/>
              <a:ext cx="71438" cy="55563"/>
            </a:xfrm>
            <a:custGeom>
              <a:avLst/>
              <a:gdLst>
                <a:gd name="T0" fmla="*/ 23 w 26"/>
                <a:gd name="T1" fmla="*/ 19 h 20"/>
                <a:gd name="T2" fmla="*/ 3 w 26"/>
                <a:gd name="T3" fmla="*/ 8 h 20"/>
                <a:gd name="T4" fmla="*/ 0 w 26"/>
                <a:gd name="T5" fmla="*/ 3 h 20"/>
                <a:gd name="T6" fmla="*/ 3 w 26"/>
                <a:gd name="T7" fmla="*/ 1 h 20"/>
                <a:gd name="T8" fmla="*/ 23 w 26"/>
                <a:gd name="T9" fmla="*/ 12 h 20"/>
                <a:gd name="T10" fmla="*/ 26 w 26"/>
                <a:gd name="T11" fmla="*/ 18 h 20"/>
                <a:gd name="T12" fmla="*/ 23 w 26"/>
                <a:gd name="T1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0">
                  <a:moveTo>
                    <a:pt x="23" y="1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3"/>
                    <a:pt x="26" y="16"/>
                    <a:pt x="26" y="18"/>
                  </a:cubicBezTo>
                  <a:cubicBezTo>
                    <a:pt x="26" y="20"/>
                    <a:pt x="24" y="20"/>
                    <a:pt x="23" y="1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id="{2F516B2E-433D-404A-828B-581AAD026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8762" y="7111948"/>
              <a:ext cx="80963" cy="61913"/>
            </a:xfrm>
            <a:custGeom>
              <a:avLst/>
              <a:gdLst>
                <a:gd name="T0" fmla="*/ 3 w 29"/>
                <a:gd name="T1" fmla="*/ 21 h 22"/>
                <a:gd name="T2" fmla="*/ 1 w 29"/>
                <a:gd name="T3" fmla="*/ 19 h 22"/>
                <a:gd name="T4" fmla="*/ 1 w 29"/>
                <a:gd name="T5" fmla="*/ 14 h 22"/>
                <a:gd name="T6" fmla="*/ 23 w 29"/>
                <a:gd name="T7" fmla="*/ 1 h 22"/>
                <a:gd name="T8" fmla="*/ 28 w 29"/>
                <a:gd name="T9" fmla="*/ 4 h 22"/>
                <a:gd name="T10" fmla="*/ 28 w 29"/>
                <a:gd name="T11" fmla="*/ 9 h 22"/>
                <a:gd name="T12" fmla="*/ 6 w 29"/>
                <a:gd name="T13" fmla="*/ 21 h 22"/>
                <a:gd name="T14" fmla="*/ 3 w 29"/>
                <a:gd name="T15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2">
                  <a:moveTo>
                    <a:pt x="3" y="21"/>
                  </a:moveTo>
                  <a:cubicBezTo>
                    <a:pt x="3" y="21"/>
                    <a:pt x="2" y="20"/>
                    <a:pt x="1" y="19"/>
                  </a:cubicBezTo>
                  <a:cubicBezTo>
                    <a:pt x="0" y="17"/>
                    <a:pt x="0" y="14"/>
                    <a:pt x="1" y="1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6" y="1"/>
                    <a:pt x="28" y="4"/>
                  </a:cubicBezTo>
                  <a:cubicBezTo>
                    <a:pt x="29" y="6"/>
                    <a:pt x="29" y="8"/>
                    <a:pt x="28" y="9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4" y="22"/>
                    <a:pt x="3" y="21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id="{152F024F-4F97-4633-A49C-4C64D2E06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0812" y="6973835"/>
              <a:ext cx="19050" cy="85725"/>
            </a:xfrm>
            <a:custGeom>
              <a:avLst/>
              <a:gdLst>
                <a:gd name="T0" fmla="*/ 3 w 7"/>
                <a:gd name="T1" fmla="*/ 30 h 31"/>
                <a:gd name="T2" fmla="*/ 0 w 7"/>
                <a:gd name="T3" fmla="*/ 25 h 31"/>
                <a:gd name="T4" fmla="*/ 0 w 7"/>
                <a:gd name="T5" fmla="*/ 3 h 31"/>
                <a:gd name="T6" fmla="*/ 3 w 7"/>
                <a:gd name="T7" fmla="*/ 1 h 31"/>
                <a:gd name="T8" fmla="*/ 7 w 7"/>
                <a:gd name="T9" fmla="*/ 6 h 31"/>
                <a:gd name="T10" fmla="*/ 7 w 7"/>
                <a:gd name="T11" fmla="*/ 28 h 31"/>
                <a:gd name="T12" fmla="*/ 3 w 7"/>
                <a:gd name="T13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1">
                  <a:moveTo>
                    <a:pt x="3" y="30"/>
                  </a:moveTo>
                  <a:cubicBezTo>
                    <a:pt x="2" y="29"/>
                    <a:pt x="0" y="27"/>
                    <a:pt x="0" y="2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5" y="2"/>
                    <a:pt x="7" y="4"/>
                    <a:pt x="7" y="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5" y="31"/>
                    <a:pt x="3" y="3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9" name="Freeform 258">
              <a:extLst>
                <a:ext uri="{FF2B5EF4-FFF2-40B4-BE49-F238E27FC236}">
                  <a16:creationId xmlns:a16="http://schemas.microsoft.com/office/drawing/2014/main" id="{E4BD01DD-D67D-4EFF-B447-310400546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2537" y="6919860"/>
              <a:ext cx="80963" cy="128588"/>
            </a:xfrm>
            <a:custGeom>
              <a:avLst/>
              <a:gdLst>
                <a:gd name="T0" fmla="*/ 26 w 29"/>
                <a:gd name="T1" fmla="*/ 46 h 47"/>
                <a:gd name="T2" fmla="*/ 23 w 29"/>
                <a:gd name="T3" fmla="*/ 44 h 47"/>
                <a:gd name="T4" fmla="*/ 1 w 29"/>
                <a:gd name="T5" fmla="*/ 6 h 47"/>
                <a:gd name="T6" fmla="*/ 1 w 29"/>
                <a:gd name="T7" fmla="*/ 1 h 47"/>
                <a:gd name="T8" fmla="*/ 6 w 29"/>
                <a:gd name="T9" fmla="*/ 3 h 47"/>
                <a:gd name="T10" fmla="*/ 28 w 29"/>
                <a:gd name="T11" fmla="*/ 41 h 47"/>
                <a:gd name="T12" fmla="*/ 28 w 29"/>
                <a:gd name="T13" fmla="*/ 47 h 47"/>
                <a:gd name="T14" fmla="*/ 26 w 29"/>
                <a:gd name="T15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7">
                  <a:moveTo>
                    <a:pt x="26" y="46"/>
                  </a:moveTo>
                  <a:cubicBezTo>
                    <a:pt x="25" y="46"/>
                    <a:pt x="24" y="45"/>
                    <a:pt x="23" y="4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4" y="1"/>
                    <a:pt x="6" y="3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4"/>
                    <a:pt x="29" y="46"/>
                    <a:pt x="28" y="47"/>
                  </a:cubicBezTo>
                  <a:cubicBezTo>
                    <a:pt x="27" y="47"/>
                    <a:pt x="26" y="47"/>
                    <a:pt x="26" y="4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680E6E2-A276-4328-9333-C3904535D94B}"/>
              </a:ext>
            </a:extLst>
          </p:cNvPr>
          <p:cNvGrpSpPr/>
          <p:nvPr/>
        </p:nvGrpSpPr>
        <p:grpSpPr>
          <a:xfrm>
            <a:off x="14082149" y="8203326"/>
            <a:ext cx="411163" cy="577851"/>
            <a:chOff x="14082149" y="9774185"/>
            <a:chExt cx="411163" cy="577851"/>
          </a:xfrm>
        </p:grpSpPr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id="{E2BCE6FF-2FC9-4D54-AE1C-C7387AC93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8824" y="9774185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5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5 w 125"/>
                <a:gd name="T9" fmla="*/ 8 h 204"/>
                <a:gd name="T10" fmla="*/ 101 w 125"/>
                <a:gd name="T11" fmla="*/ 52 h 204"/>
                <a:gd name="T12" fmla="*/ 125 w 125"/>
                <a:gd name="T13" fmla="*/ 98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1" y="144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5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0"/>
                    <a:pt x="125" y="9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1" name="Freeform 260">
              <a:extLst>
                <a:ext uri="{FF2B5EF4-FFF2-40B4-BE49-F238E27FC236}">
                  <a16:creationId xmlns:a16="http://schemas.microsoft.com/office/drawing/2014/main" id="{4717BD30-9E3E-436A-BA1F-A95483C26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2149" y="9788473"/>
              <a:ext cx="344488" cy="563563"/>
            </a:xfrm>
            <a:custGeom>
              <a:avLst/>
              <a:gdLst>
                <a:gd name="T0" fmla="*/ 101 w 125"/>
                <a:gd name="T1" fmla="*/ 196 h 204"/>
                <a:gd name="T2" fmla="*/ 25 w 125"/>
                <a:gd name="T3" fmla="*/ 152 h 204"/>
                <a:gd name="T4" fmla="*/ 0 w 125"/>
                <a:gd name="T5" fmla="*/ 106 h 204"/>
                <a:gd name="T6" fmla="*/ 0 w 125"/>
                <a:gd name="T7" fmla="*/ 26 h 204"/>
                <a:gd name="T8" fmla="*/ 25 w 125"/>
                <a:gd name="T9" fmla="*/ 8 h 204"/>
                <a:gd name="T10" fmla="*/ 101 w 125"/>
                <a:gd name="T11" fmla="*/ 52 h 204"/>
                <a:gd name="T12" fmla="*/ 125 w 125"/>
                <a:gd name="T13" fmla="*/ 98 h 204"/>
                <a:gd name="T14" fmla="*/ 125 w 125"/>
                <a:gd name="T15" fmla="*/ 178 h 204"/>
                <a:gd name="T16" fmla="*/ 101 w 125"/>
                <a:gd name="T17" fmla="*/ 1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4">
                  <a:moveTo>
                    <a:pt x="101" y="196"/>
                  </a:moveTo>
                  <a:cubicBezTo>
                    <a:pt x="25" y="152"/>
                    <a:pt x="25" y="152"/>
                    <a:pt x="25" y="152"/>
                  </a:cubicBezTo>
                  <a:cubicBezTo>
                    <a:pt x="11" y="144"/>
                    <a:pt x="0" y="124"/>
                    <a:pt x="0" y="1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8"/>
                    <a:pt x="11" y="0"/>
                    <a:pt x="25" y="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14" y="60"/>
                    <a:pt x="125" y="80"/>
                    <a:pt x="125" y="9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96"/>
                    <a:pt x="114" y="204"/>
                    <a:pt x="101" y="196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id="{27B46613-4E3B-4EAD-A115-010903B7A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50412" y="9874198"/>
              <a:ext cx="25400" cy="36513"/>
            </a:xfrm>
            <a:custGeom>
              <a:avLst/>
              <a:gdLst>
                <a:gd name="T0" fmla="*/ 4 w 9"/>
                <a:gd name="T1" fmla="*/ 11 h 13"/>
                <a:gd name="T2" fmla="*/ 0 w 9"/>
                <a:gd name="T3" fmla="*/ 4 h 13"/>
                <a:gd name="T4" fmla="*/ 4 w 9"/>
                <a:gd name="T5" fmla="*/ 2 h 13"/>
                <a:gd name="T6" fmla="*/ 9 w 9"/>
                <a:gd name="T7" fmla="*/ 9 h 13"/>
                <a:gd name="T8" fmla="*/ 4 w 9"/>
                <a:gd name="T9" fmla="*/ 11 h 13"/>
                <a:gd name="T10" fmla="*/ 4 w 9"/>
                <a:gd name="T11" fmla="*/ 4 h 13"/>
                <a:gd name="T12" fmla="*/ 3 w 9"/>
                <a:gd name="T13" fmla="*/ 5 h 13"/>
                <a:gd name="T14" fmla="*/ 4 w 9"/>
                <a:gd name="T15" fmla="*/ 9 h 13"/>
                <a:gd name="T16" fmla="*/ 6 w 9"/>
                <a:gd name="T17" fmla="*/ 8 h 13"/>
                <a:gd name="T18" fmla="*/ 4 w 9"/>
                <a:gd name="T1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4" y="11"/>
                  </a:moveTo>
                  <a:cubicBezTo>
                    <a:pt x="2" y="10"/>
                    <a:pt x="0" y="7"/>
                    <a:pt x="0" y="4"/>
                  </a:cubicBezTo>
                  <a:cubicBezTo>
                    <a:pt x="0" y="1"/>
                    <a:pt x="2" y="0"/>
                    <a:pt x="4" y="2"/>
                  </a:cubicBezTo>
                  <a:cubicBezTo>
                    <a:pt x="7" y="3"/>
                    <a:pt x="9" y="6"/>
                    <a:pt x="9" y="9"/>
                  </a:cubicBezTo>
                  <a:cubicBezTo>
                    <a:pt x="9" y="12"/>
                    <a:pt x="7" y="13"/>
                    <a:pt x="4" y="11"/>
                  </a:cubicBezTo>
                  <a:close/>
                  <a:moveTo>
                    <a:pt x="4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3" y="7"/>
                    <a:pt x="3" y="8"/>
                    <a:pt x="4" y="9"/>
                  </a:cubicBezTo>
                  <a:cubicBezTo>
                    <a:pt x="5" y="9"/>
                    <a:pt x="6" y="9"/>
                    <a:pt x="6" y="8"/>
                  </a:cubicBezTo>
                  <a:cubicBezTo>
                    <a:pt x="6" y="6"/>
                    <a:pt x="5" y="5"/>
                    <a:pt x="4" y="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3" name="Freeform 262">
              <a:extLst>
                <a:ext uri="{FF2B5EF4-FFF2-40B4-BE49-F238E27FC236}">
                  <a16:creationId xmlns:a16="http://schemas.microsoft.com/office/drawing/2014/main" id="{C3A11D6D-7C3A-48DF-BAFA-C49F0D071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25037" y="9978973"/>
              <a:ext cx="33338" cy="49213"/>
            </a:xfrm>
            <a:custGeom>
              <a:avLst/>
              <a:gdLst>
                <a:gd name="T0" fmla="*/ 6 w 12"/>
                <a:gd name="T1" fmla="*/ 16 h 18"/>
                <a:gd name="T2" fmla="*/ 0 w 12"/>
                <a:gd name="T3" fmla="*/ 6 h 18"/>
                <a:gd name="T4" fmla="*/ 6 w 12"/>
                <a:gd name="T5" fmla="*/ 2 h 18"/>
                <a:gd name="T6" fmla="*/ 12 w 12"/>
                <a:gd name="T7" fmla="*/ 13 h 18"/>
                <a:gd name="T8" fmla="*/ 6 w 12"/>
                <a:gd name="T9" fmla="*/ 16 h 18"/>
                <a:gd name="T10" fmla="*/ 6 w 12"/>
                <a:gd name="T11" fmla="*/ 5 h 18"/>
                <a:gd name="T12" fmla="*/ 2 w 12"/>
                <a:gd name="T13" fmla="*/ 7 h 18"/>
                <a:gd name="T14" fmla="*/ 6 w 12"/>
                <a:gd name="T15" fmla="*/ 13 h 18"/>
                <a:gd name="T16" fmla="*/ 9 w 12"/>
                <a:gd name="T17" fmla="*/ 11 h 18"/>
                <a:gd name="T18" fmla="*/ 6 w 12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8">
                  <a:moveTo>
                    <a:pt x="6" y="16"/>
                  </a:moveTo>
                  <a:cubicBezTo>
                    <a:pt x="2" y="14"/>
                    <a:pt x="0" y="9"/>
                    <a:pt x="0" y="6"/>
                  </a:cubicBezTo>
                  <a:cubicBezTo>
                    <a:pt x="0" y="2"/>
                    <a:pt x="2" y="0"/>
                    <a:pt x="6" y="2"/>
                  </a:cubicBezTo>
                  <a:cubicBezTo>
                    <a:pt x="9" y="4"/>
                    <a:pt x="12" y="9"/>
                    <a:pt x="12" y="13"/>
                  </a:cubicBezTo>
                  <a:cubicBezTo>
                    <a:pt x="12" y="16"/>
                    <a:pt x="9" y="18"/>
                    <a:pt x="6" y="16"/>
                  </a:cubicBezTo>
                  <a:close/>
                  <a:moveTo>
                    <a:pt x="6" y="5"/>
                  </a:moveTo>
                  <a:cubicBezTo>
                    <a:pt x="4" y="4"/>
                    <a:pt x="2" y="5"/>
                    <a:pt x="2" y="7"/>
                  </a:cubicBezTo>
                  <a:cubicBezTo>
                    <a:pt x="2" y="9"/>
                    <a:pt x="4" y="12"/>
                    <a:pt x="6" y="13"/>
                  </a:cubicBezTo>
                  <a:cubicBezTo>
                    <a:pt x="8" y="14"/>
                    <a:pt x="9" y="13"/>
                    <a:pt x="9" y="11"/>
                  </a:cubicBezTo>
                  <a:cubicBezTo>
                    <a:pt x="9" y="9"/>
                    <a:pt x="8" y="6"/>
                    <a:pt x="6" y="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4" name="Freeform 263">
              <a:extLst>
                <a:ext uri="{FF2B5EF4-FFF2-40B4-BE49-F238E27FC236}">
                  <a16:creationId xmlns:a16="http://schemas.microsoft.com/office/drawing/2014/main" id="{E0568E64-1E4D-49E3-9459-3AFF7C7A5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0424" y="9918648"/>
              <a:ext cx="19050" cy="15875"/>
            </a:xfrm>
            <a:custGeom>
              <a:avLst/>
              <a:gdLst>
                <a:gd name="T0" fmla="*/ 1 w 7"/>
                <a:gd name="T1" fmla="*/ 5 h 6"/>
                <a:gd name="T2" fmla="*/ 0 w 7"/>
                <a:gd name="T3" fmla="*/ 5 h 6"/>
                <a:gd name="T4" fmla="*/ 0 w 7"/>
                <a:gd name="T5" fmla="*/ 2 h 6"/>
                <a:gd name="T6" fmla="*/ 5 w 7"/>
                <a:gd name="T7" fmla="*/ 0 h 6"/>
                <a:gd name="T8" fmla="*/ 7 w 7"/>
                <a:gd name="T9" fmla="*/ 1 h 6"/>
                <a:gd name="T10" fmla="*/ 7 w 7"/>
                <a:gd name="T11" fmla="*/ 3 h 6"/>
                <a:gd name="T12" fmla="*/ 2 w 7"/>
                <a:gd name="T13" fmla="*/ 6 h 6"/>
                <a:gd name="T14" fmla="*/ 1 w 7"/>
                <a:gd name="T1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2" y="6"/>
                    <a:pt x="2" y="6"/>
                    <a:pt x="2" y="6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5" name="Freeform 264">
              <a:extLst>
                <a:ext uri="{FF2B5EF4-FFF2-40B4-BE49-F238E27FC236}">
                  <a16:creationId xmlns:a16="http://schemas.microsoft.com/office/drawing/2014/main" id="{20E74DE2-B1F0-4A8E-B8FD-7FBC8547D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0424" y="9910710"/>
              <a:ext cx="19050" cy="30163"/>
            </a:xfrm>
            <a:custGeom>
              <a:avLst/>
              <a:gdLst>
                <a:gd name="T0" fmla="*/ 6 w 7"/>
                <a:gd name="T1" fmla="*/ 11 h 11"/>
                <a:gd name="T2" fmla="*/ 5 w 7"/>
                <a:gd name="T3" fmla="*/ 10 h 11"/>
                <a:gd name="T4" fmla="*/ 0 w 7"/>
                <a:gd name="T5" fmla="*/ 2 h 11"/>
                <a:gd name="T6" fmla="*/ 0 w 7"/>
                <a:gd name="T7" fmla="*/ 0 h 11"/>
                <a:gd name="T8" fmla="*/ 2 w 7"/>
                <a:gd name="T9" fmla="*/ 1 h 11"/>
                <a:gd name="T10" fmla="*/ 7 w 7"/>
                <a:gd name="T11" fmla="*/ 9 h 11"/>
                <a:gd name="T12" fmla="*/ 7 w 7"/>
                <a:gd name="T13" fmla="*/ 11 h 11"/>
                <a:gd name="T14" fmla="*/ 6 w 7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6" y="11"/>
                  </a:moveTo>
                  <a:cubicBezTo>
                    <a:pt x="6" y="11"/>
                    <a:pt x="5" y="11"/>
                    <a:pt x="5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1"/>
                    <a:pt x="7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6" name="Freeform 265">
              <a:extLst>
                <a:ext uri="{FF2B5EF4-FFF2-40B4-BE49-F238E27FC236}">
                  <a16:creationId xmlns:a16="http://schemas.microsoft.com/office/drawing/2014/main" id="{30918798-1A8C-4C35-B2F3-F873E530C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9774" y="9926585"/>
              <a:ext cx="252413" cy="334963"/>
            </a:xfrm>
            <a:custGeom>
              <a:avLst/>
              <a:gdLst>
                <a:gd name="T0" fmla="*/ 81 w 92"/>
                <a:gd name="T1" fmla="*/ 118 h 121"/>
                <a:gd name="T2" fmla="*/ 44 w 92"/>
                <a:gd name="T3" fmla="*/ 96 h 121"/>
                <a:gd name="T4" fmla="*/ 42 w 92"/>
                <a:gd name="T5" fmla="*/ 94 h 121"/>
                <a:gd name="T6" fmla="*/ 44 w 92"/>
                <a:gd name="T7" fmla="*/ 93 h 121"/>
                <a:gd name="T8" fmla="*/ 81 w 92"/>
                <a:gd name="T9" fmla="*/ 115 h 121"/>
                <a:gd name="T10" fmla="*/ 89 w 92"/>
                <a:gd name="T11" fmla="*/ 110 h 121"/>
                <a:gd name="T12" fmla="*/ 89 w 92"/>
                <a:gd name="T13" fmla="*/ 110 h 121"/>
                <a:gd name="T14" fmla="*/ 90 w 92"/>
                <a:gd name="T15" fmla="*/ 109 h 121"/>
                <a:gd name="T16" fmla="*/ 92 w 92"/>
                <a:gd name="T17" fmla="*/ 111 h 121"/>
                <a:gd name="T18" fmla="*/ 92 w 92"/>
                <a:gd name="T19" fmla="*/ 112 h 121"/>
                <a:gd name="T20" fmla="*/ 81 w 92"/>
                <a:gd name="T21" fmla="*/ 118 h 121"/>
                <a:gd name="T22" fmla="*/ 40 w 92"/>
                <a:gd name="T23" fmla="*/ 94 h 121"/>
                <a:gd name="T24" fmla="*/ 10 w 92"/>
                <a:gd name="T25" fmla="*/ 77 h 121"/>
                <a:gd name="T26" fmla="*/ 0 w 92"/>
                <a:gd name="T27" fmla="*/ 59 h 121"/>
                <a:gd name="T28" fmla="*/ 0 w 92"/>
                <a:gd name="T29" fmla="*/ 8 h 121"/>
                <a:gd name="T30" fmla="*/ 1 w 92"/>
                <a:gd name="T31" fmla="*/ 8 h 121"/>
                <a:gd name="T32" fmla="*/ 2 w 92"/>
                <a:gd name="T33" fmla="*/ 10 h 121"/>
                <a:gd name="T34" fmla="*/ 2 w 92"/>
                <a:gd name="T35" fmla="*/ 60 h 121"/>
                <a:gd name="T36" fmla="*/ 10 w 92"/>
                <a:gd name="T37" fmla="*/ 74 h 121"/>
                <a:gd name="T38" fmla="*/ 40 w 92"/>
                <a:gd name="T39" fmla="*/ 91 h 121"/>
                <a:gd name="T40" fmla="*/ 41 w 92"/>
                <a:gd name="T41" fmla="*/ 93 h 121"/>
                <a:gd name="T42" fmla="*/ 40 w 92"/>
                <a:gd name="T43" fmla="*/ 94 h 121"/>
                <a:gd name="T44" fmla="*/ 90 w 92"/>
                <a:gd name="T45" fmla="*/ 108 h 121"/>
                <a:gd name="T46" fmla="*/ 89 w 92"/>
                <a:gd name="T47" fmla="*/ 105 h 121"/>
                <a:gd name="T48" fmla="*/ 90 w 92"/>
                <a:gd name="T49" fmla="*/ 105 h 121"/>
                <a:gd name="T50" fmla="*/ 92 w 92"/>
                <a:gd name="T51" fmla="*/ 107 h 121"/>
                <a:gd name="T52" fmla="*/ 90 w 92"/>
                <a:gd name="T53" fmla="*/ 108 h 121"/>
                <a:gd name="T54" fmla="*/ 90 w 92"/>
                <a:gd name="T55" fmla="*/ 103 h 121"/>
                <a:gd name="T56" fmla="*/ 89 w 92"/>
                <a:gd name="T57" fmla="*/ 101 h 121"/>
                <a:gd name="T58" fmla="*/ 89 w 92"/>
                <a:gd name="T59" fmla="*/ 59 h 121"/>
                <a:gd name="T60" fmla="*/ 81 w 92"/>
                <a:gd name="T61" fmla="*/ 46 h 121"/>
                <a:gd name="T62" fmla="*/ 44 w 92"/>
                <a:gd name="T63" fmla="*/ 24 h 121"/>
                <a:gd name="T64" fmla="*/ 43 w 92"/>
                <a:gd name="T65" fmla="*/ 22 h 121"/>
                <a:gd name="T66" fmla="*/ 44 w 92"/>
                <a:gd name="T67" fmla="*/ 21 h 121"/>
                <a:gd name="T68" fmla="*/ 81 w 92"/>
                <a:gd name="T69" fmla="*/ 43 h 121"/>
                <a:gd name="T70" fmla="*/ 92 w 92"/>
                <a:gd name="T71" fmla="*/ 61 h 121"/>
                <a:gd name="T72" fmla="*/ 92 w 92"/>
                <a:gd name="T73" fmla="*/ 102 h 121"/>
                <a:gd name="T74" fmla="*/ 90 w 92"/>
                <a:gd name="T75" fmla="*/ 103 h 121"/>
                <a:gd name="T76" fmla="*/ 2 w 92"/>
                <a:gd name="T77" fmla="*/ 7 h 121"/>
                <a:gd name="T78" fmla="*/ 1 w 92"/>
                <a:gd name="T79" fmla="*/ 6 h 121"/>
                <a:gd name="T80" fmla="*/ 1 w 92"/>
                <a:gd name="T81" fmla="*/ 4 h 121"/>
                <a:gd name="T82" fmla="*/ 2 w 92"/>
                <a:gd name="T83" fmla="*/ 4 h 121"/>
                <a:gd name="T84" fmla="*/ 3 w 92"/>
                <a:gd name="T85" fmla="*/ 6 h 121"/>
                <a:gd name="T86" fmla="*/ 2 w 92"/>
                <a:gd name="T87" fmla="*/ 7 h 121"/>
                <a:gd name="T88" fmla="*/ 4 w 92"/>
                <a:gd name="T89" fmla="*/ 4 h 121"/>
                <a:gd name="T90" fmla="*/ 3 w 92"/>
                <a:gd name="T91" fmla="*/ 3 h 121"/>
                <a:gd name="T92" fmla="*/ 2 w 92"/>
                <a:gd name="T93" fmla="*/ 2 h 121"/>
                <a:gd name="T94" fmla="*/ 3 w 92"/>
                <a:gd name="T95" fmla="*/ 1 h 121"/>
                <a:gd name="T96" fmla="*/ 10 w 92"/>
                <a:gd name="T97" fmla="*/ 2 h 121"/>
                <a:gd name="T98" fmla="*/ 40 w 92"/>
                <a:gd name="T99" fmla="*/ 19 h 121"/>
                <a:gd name="T100" fmla="*/ 42 w 92"/>
                <a:gd name="T101" fmla="*/ 21 h 121"/>
                <a:gd name="T102" fmla="*/ 40 w 92"/>
                <a:gd name="T103" fmla="*/ 22 h 121"/>
                <a:gd name="T104" fmla="*/ 10 w 92"/>
                <a:gd name="T105" fmla="*/ 5 h 121"/>
                <a:gd name="T106" fmla="*/ 5 w 92"/>
                <a:gd name="T107" fmla="*/ 4 h 121"/>
                <a:gd name="T108" fmla="*/ 4 w 92"/>
                <a:gd name="T109" fmla="*/ 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121">
                  <a:moveTo>
                    <a:pt x="81" y="118"/>
                  </a:moveTo>
                  <a:cubicBezTo>
                    <a:pt x="44" y="96"/>
                    <a:pt x="44" y="96"/>
                    <a:pt x="44" y="96"/>
                  </a:cubicBezTo>
                  <a:cubicBezTo>
                    <a:pt x="43" y="96"/>
                    <a:pt x="42" y="95"/>
                    <a:pt x="42" y="94"/>
                  </a:cubicBezTo>
                  <a:cubicBezTo>
                    <a:pt x="42" y="93"/>
                    <a:pt x="43" y="93"/>
                    <a:pt x="44" y="93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6" y="117"/>
                    <a:pt x="89" y="115"/>
                    <a:pt x="89" y="110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89" y="109"/>
                    <a:pt x="90" y="109"/>
                    <a:pt x="90" y="109"/>
                  </a:cubicBezTo>
                  <a:cubicBezTo>
                    <a:pt x="91" y="109"/>
                    <a:pt x="92" y="110"/>
                    <a:pt x="92" y="111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8"/>
                    <a:pt x="87" y="121"/>
                    <a:pt x="81" y="118"/>
                  </a:cubicBezTo>
                  <a:close/>
                  <a:moveTo>
                    <a:pt x="40" y="94"/>
                  </a:moveTo>
                  <a:cubicBezTo>
                    <a:pt x="10" y="77"/>
                    <a:pt x="10" y="77"/>
                    <a:pt x="10" y="77"/>
                  </a:cubicBezTo>
                  <a:cubicBezTo>
                    <a:pt x="5" y="74"/>
                    <a:pt x="0" y="65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1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5"/>
                    <a:pt x="6" y="71"/>
                    <a:pt x="10" y="74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41" y="92"/>
                    <a:pt x="41" y="93"/>
                  </a:cubicBezTo>
                  <a:cubicBezTo>
                    <a:pt x="41" y="94"/>
                    <a:pt x="40" y="94"/>
                    <a:pt x="40" y="94"/>
                  </a:cubicBezTo>
                  <a:close/>
                  <a:moveTo>
                    <a:pt x="90" y="108"/>
                  </a:moveTo>
                  <a:cubicBezTo>
                    <a:pt x="90" y="107"/>
                    <a:pt x="89" y="106"/>
                    <a:pt x="89" y="105"/>
                  </a:cubicBezTo>
                  <a:cubicBezTo>
                    <a:pt x="89" y="105"/>
                    <a:pt x="90" y="104"/>
                    <a:pt x="90" y="105"/>
                  </a:cubicBezTo>
                  <a:cubicBezTo>
                    <a:pt x="91" y="105"/>
                    <a:pt x="92" y="106"/>
                    <a:pt x="92" y="107"/>
                  </a:cubicBezTo>
                  <a:cubicBezTo>
                    <a:pt x="92" y="108"/>
                    <a:pt x="91" y="108"/>
                    <a:pt x="90" y="108"/>
                  </a:cubicBezTo>
                  <a:close/>
                  <a:moveTo>
                    <a:pt x="90" y="103"/>
                  </a:moveTo>
                  <a:cubicBezTo>
                    <a:pt x="90" y="103"/>
                    <a:pt x="89" y="102"/>
                    <a:pt x="89" y="101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54"/>
                    <a:pt x="86" y="48"/>
                    <a:pt x="81" y="4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4"/>
                    <a:pt x="43" y="23"/>
                    <a:pt x="43" y="22"/>
                  </a:cubicBezTo>
                  <a:cubicBezTo>
                    <a:pt x="43" y="21"/>
                    <a:pt x="43" y="21"/>
                    <a:pt x="44" y="21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7" y="46"/>
                    <a:pt x="92" y="54"/>
                    <a:pt x="92" y="61"/>
                  </a:cubicBezTo>
                  <a:cubicBezTo>
                    <a:pt x="92" y="102"/>
                    <a:pt x="92" y="102"/>
                    <a:pt x="92" y="102"/>
                  </a:cubicBezTo>
                  <a:cubicBezTo>
                    <a:pt x="92" y="103"/>
                    <a:pt x="91" y="104"/>
                    <a:pt x="90" y="103"/>
                  </a:cubicBezTo>
                  <a:close/>
                  <a:moveTo>
                    <a:pt x="2" y="7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5"/>
                    <a:pt x="1" y="4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7"/>
                    <a:pt x="2" y="7"/>
                    <a:pt x="2" y="7"/>
                  </a:cubicBezTo>
                  <a:close/>
                  <a:moveTo>
                    <a:pt x="4" y="4"/>
                  </a:move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20"/>
                    <a:pt x="42" y="21"/>
                    <a:pt x="42" y="21"/>
                  </a:cubicBezTo>
                  <a:cubicBezTo>
                    <a:pt x="42" y="22"/>
                    <a:pt x="41" y="22"/>
                    <a:pt x="40" y="2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3"/>
                    <a:pt x="6" y="3"/>
                    <a:pt x="5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7" name="Freeform 266">
              <a:extLst>
                <a:ext uri="{FF2B5EF4-FFF2-40B4-BE49-F238E27FC236}">
                  <a16:creationId xmlns:a16="http://schemas.microsoft.com/office/drawing/2014/main" id="{89C2A8FE-BE40-4D2D-9DF8-4C3000707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37712" y="9929760"/>
              <a:ext cx="236538" cy="187325"/>
            </a:xfrm>
            <a:custGeom>
              <a:avLst/>
              <a:gdLst>
                <a:gd name="T0" fmla="*/ 42 w 86"/>
                <a:gd name="T1" fmla="*/ 65 h 68"/>
                <a:gd name="T2" fmla="*/ 34 w 86"/>
                <a:gd name="T3" fmla="*/ 57 h 68"/>
                <a:gd name="T4" fmla="*/ 34 w 86"/>
                <a:gd name="T5" fmla="*/ 57 h 68"/>
                <a:gd name="T6" fmla="*/ 31 w 86"/>
                <a:gd name="T7" fmla="*/ 52 h 68"/>
                <a:gd name="T8" fmla="*/ 31 w 86"/>
                <a:gd name="T9" fmla="*/ 52 h 68"/>
                <a:gd name="T10" fmla="*/ 30 w 86"/>
                <a:gd name="T11" fmla="*/ 51 h 68"/>
                <a:gd name="T12" fmla="*/ 31 w 86"/>
                <a:gd name="T13" fmla="*/ 50 h 68"/>
                <a:gd name="T14" fmla="*/ 32 w 86"/>
                <a:gd name="T15" fmla="*/ 51 h 68"/>
                <a:gd name="T16" fmla="*/ 35 w 86"/>
                <a:gd name="T17" fmla="*/ 55 h 68"/>
                <a:gd name="T18" fmla="*/ 42 w 86"/>
                <a:gd name="T19" fmla="*/ 62 h 68"/>
                <a:gd name="T20" fmla="*/ 49 w 86"/>
                <a:gd name="T21" fmla="*/ 64 h 68"/>
                <a:gd name="T22" fmla="*/ 84 w 86"/>
                <a:gd name="T23" fmla="*/ 48 h 68"/>
                <a:gd name="T24" fmla="*/ 85 w 86"/>
                <a:gd name="T25" fmla="*/ 49 h 68"/>
                <a:gd name="T26" fmla="*/ 85 w 86"/>
                <a:gd name="T27" fmla="*/ 51 h 68"/>
                <a:gd name="T28" fmla="*/ 51 w 86"/>
                <a:gd name="T29" fmla="*/ 67 h 68"/>
                <a:gd name="T30" fmla="*/ 42 w 86"/>
                <a:gd name="T31" fmla="*/ 65 h 68"/>
                <a:gd name="T32" fmla="*/ 29 w 86"/>
                <a:gd name="T33" fmla="*/ 48 h 68"/>
                <a:gd name="T34" fmla="*/ 28 w 86"/>
                <a:gd name="T35" fmla="*/ 47 h 68"/>
                <a:gd name="T36" fmla="*/ 0 w 86"/>
                <a:gd name="T37" fmla="*/ 2 h 68"/>
                <a:gd name="T38" fmla="*/ 0 w 86"/>
                <a:gd name="T39" fmla="*/ 0 h 68"/>
                <a:gd name="T40" fmla="*/ 2 w 86"/>
                <a:gd name="T41" fmla="*/ 1 h 68"/>
                <a:gd name="T42" fmla="*/ 30 w 86"/>
                <a:gd name="T43" fmla="*/ 46 h 68"/>
                <a:gd name="T44" fmla="*/ 30 w 86"/>
                <a:gd name="T45" fmla="*/ 48 h 68"/>
                <a:gd name="T46" fmla="*/ 29 w 86"/>
                <a:gd name="T47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8">
                  <a:moveTo>
                    <a:pt x="42" y="65"/>
                  </a:moveTo>
                  <a:cubicBezTo>
                    <a:pt x="39" y="64"/>
                    <a:pt x="36" y="60"/>
                    <a:pt x="34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0"/>
                    <a:pt x="30" y="50"/>
                    <a:pt x="31" y="50"/>
                  </a:cubicBezTo>
                  <a:cubicBezTo>
                    <a:pt x="31" y="49"/>
                    <a:pt x="32" y="50"/>
                    <a:pt x="32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7" y="58"/>
                    <a:pt x="40" y="61"/>
                    <a:pt x="42" y="62"/>
                  </a:cubicBezTo>
                  <a:cubicBezTo>
                    <a:pt x="45" y="64"/>
                    <a:pt x="47" y="64"/>
                    <a:pt x="49" y="6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5" y="49"/>
                    <a:pt x="85" y="49"/>
                  </a:cubicBezTo>
                  <a:cubicBezTo>
                    <a:pt x="86" y="50"/>
                    <a:pt x="86" y="51"/>
                    <a:pt x="85" y="5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8"/>
                    <a:pt x="46" y="67"/>
                    <a:pt x="42" y="65"/>
                  </a:cubicBezTo>
                  <a:close/>
                  <a:moveTo>
                    <a:pt x="29" y="48"/>
                  </a:moveTo>
                  <a:cubicBezTo>
                    <a:pt x="28" y="48"/>
                    <a:pt x="28" y="48"/>
                    <a:pt x="28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7"/>
                    <a:pt x="30" y="48"/>
                    <a:pt x="30" y="48"/>
                  </a:cubicBezTo>
                  <a:lnTo>
                    <a:pt x="29" y="4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EC7598FF-D510-4E40-BCC1-BB5F4CB18653}"/>
              </a:ext>
            </a:extLst>
          </p:cNvPr>
          <p:cNvGrpSpPr/>
          <p:nvPr/>
        </p:nvGrpSpPr>
        <p:grpSpPr>
          <a:xfrm>
            <a:off x="18108049" y="9154239"/>
            <a:ext cx="728663" cy="1023938"/>
            <a:chOff x="18108049" y="10725098"/>
            <a:chExt cx="728663" cy="1023938"/>
          </a:xfrm>
        </p:grpSpPr>
        <p:sp>
          <p:nvSpPr>
            <p:cNvPr id="68" name="Freeform 267">
              <a:extLst>
                <a:ext uri="{FF2B5EF4-FFF2-40B4-BE49-F238E27FC236}">
                  <a16:creationId xmlns:a16="http://schemas.microsoft.com/office/drawing/2014/main" id="{9CDFF94A-3E35-47EC-ACB0-DFB61E0BA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3937" y="10725098"/>
              <a:ext cx="612775" cy="1000125"/>
            </a:xfrm>
            <a:custGeom>
              <a:avLst/>
              <a:gdLst>
                <a:gd name="T0" fmla="*/ 179 w 222"/>
                <a:gd name="T1" fmla="*/ 349 h 362"/>
                <a:gd name="T2" fmla="*/ 44 w 222"/>
                <a:gd name="T3" fmla="*/ 270 h 362"/>
                <a:gd name="T4" fmla="*/ 0 w 222"/>
                <a:gd name="T5" fmla="*/ 188 h 362"/>
                <a:gd name="T6" fmla="*/ 0 w 222"/>
                <a:gd name="T7" fmla="*/ 47 h 362"/>
                <a:gd name="T8" fmla="*/ 44 w 222"/>
                <a:gd name="T9" fmla="*/ 14 h 362"/>
                <a:gd name="T10" fmla="*/ 179 w 222"/>
                <a:gd name="T11" fmla="*/ 92 h 362"/>
                <a:gd name="T12" fmla="*/ 222 w 222"/>
                <a:gd name="T13" fmla="*/ 175 h 362"/>
                <a:gd name="T14" fmla="*/ 222 w 222"/>
                <a:gd name="T15" fmla="*/ 316 h 362"/>
                <a:gd name="T16" fmla="*/ 179 w 222"/>
                <a:gd name="T17" fmla="*/ 34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62">
                  <a:moveTo>
                    <a:pt x="179" y="349"/>
                  </a:moveTo>
                  <a:cubicBezTo>
                    <a:pt x="44" y="270"/>
                    <a:pt x="44" y="270"/>
                    <a:pt x="44" y="270"/>
                  </a:cubicBezTo>
                  <a:cubicBezTo>
                    <a:pt x="20" y="257"/>
                    <a:pt x="0" y="220"/>
                    <a:pt x="0" y="18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15"/>
                    <a:pt x="20" y="0"/>
                    <a:pt x="44" y="14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203" y="106"/>
                    <a:pt x="222" y="143"/>
                    <a:pt x="222" y="175"/>
                  </a:cubicBezTo>
                  <a:cubicBezTo>
                    <a:pt x="222" y="316"/>
                    <a:pt x="222" y="316"/>
                    <a:pt x="222" y="316"/>
                  </a:cubicBezTo>
                  <a:cubicBezTo>
                    <a:pt x="222" y="348"/>
                    <a:pt x="203" y="362"/>
                    <a:pt x="179" y="349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9" name="Freeform 268">
              <a:extLst>
                <a:ext uri="{FF2B5EF4-FFF2-40B4-BE49-F238E27FC236}">
                  <a16:creationId xmlns:a16="http://schemas.microsoft.com/office/drawing/2014/main" id="{B5A10358-B950-4809-8A01-B22928426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8049" y="10750498"/>
              <a:ext cx="612775" cy="998538"/>
            </a:xfrm>
            <a:custGeom>
              <a:avLst/>
              <a:gdLst>
                <a:gd name="T0" fmla="*/ 179 w 222"/>
                <a:gd name="T1" fmla="*/ 348 h 362"/>
                <a:gd name="T2" fmla="*/ 43 w 222"/>
                <a:gd name="T3" fmla="*/ 270 h 362"/>
                <a:gd name="T4" fmla="*/ 0 w 222"/>
                <a:gd name="T5" fmla="*/ 188 h 362"/>
                <a:gd name="T6" fmla="*/ 0 w 222"/>
                <a:gd name="T7" fmla="*/ 46 h 362"/>
                <a:gd name="T8" fmla="*/ 43 w 222"/>
                <a:gd name="T9" fmla="*/ 14 h 362"/>
                <a:gd name="T10" fmla="*/ 179 w 222"/>
                <a:gd name="T11" fmla="*/ 92 h 362"/>
                <a:gd name="T12" fmla="*/ 222 w 222"/>
                <a:gd name="T13" fmla="*/ 175 h 362"/>
                <a:gd name="T14" fmla="*/ 222 w 222"/>
                <a:gd name="T15" fmla="*/ 316 h 362"/>
                <a:gd name="T16" fmla="*/ 179 w 222"/>
                <a:gd name="T17" fmla="*/ 348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2" h="362">
                  <a:moveTo>
                    <a:pt x="179" y="348"/>
                  </a:moveTo>
                  <a:cubicBezTo>
                    <a:pt x="43" y="270"/>
                    <a:pt x="43" y="270"/>
                    <a:pt x="43" y="270"/>
                  </a:cubicBezTo>
                  <a:cubicBezTo>
                    <a:pt x="19" y="256"/>
                    <a:pt x="0" y="220"/>
                    <a:pt x="0" y="18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5"/>
                    <a:pt x="19" y="0"/>
                    <a:pt x="43" y="14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202" y="106"/>
                    <a:pt x="222" y="143"/>
                    <a:pt x="222" y="175"/>
                  </a:cubicBezTo>
                  <a:cubicBezTo>
                    <a:pt x="222" y="316"/>
                    <a:pt x="222" y="316"/>
                    <a:pt x="222" y="316"/>
                  </a:cubicBezTo>
                  <a:cubicBezTo>
                    <a:pt x="222" y="348"/>
                    <a:pt x="202" y="362"/>
                    <a:pt x="179" y="348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" name="Freeform 269">
              <a:extLst>
                <a:ext uri="{FF2B5EF4-FFF2-40B4-BE49-F238E27FC236}">
                  <a16:creationId xmlns:a16="http://schemas.microsoft.com/office/drawing/2014/main" id="{AA84DE44-C0F8-4D2F-9607-443D6DE74A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0762" y="11006085"/>
              <a:ext cx="384175" cy="506413"/>
            </a:xfrm>
            <a:custGeom>
              <a:avLst/>
              <a:gdLst>
                <a:gd name="T0" fmla="*/ 37 w 139"/>
                <a:gd name="T1" fmla="*/ 174 h 183"/>
                <a:gd name="T2" fmla="*/ 36 w 139"/>
                <a:gd name="T3" fmla="*/ 174 h 183"/>
                <a:gd name="T4" fmla="*/ 24 w 139"/>
                <a:gd name="T5" fmla="*/ 127 h 183"/>
                <a:gd name="T6" fmla="*/ 0 w 139"/>
                <a:gd name="T7" fmla="*/ 51 h 183"/>
                <a:gd name="T8" fmla="*/ 4 w 139"/>
                <a:gd name="T9" fmla="*/ 26 h 183"/>
                <a:gd name="T10" fmla="*/ 23 w 139"/>
                <a:gd name="T11" fmla="*/ 5 h 183"/>
                <a:gd name="T12" fmla="*/ 51 w 139"/>
                <a:gd name="T13" fmla="*/ 3 h 183"/>
                <a:gd name="T14" fmla="*/ 54 w 139"/>
                <a:gd name="T15" fmla="*/ 7 h 183"/>
                <a:gd name="T16" fmla="*/ 54 w 139"/>
                <a:gd name="T17" fmla="*/ 10 h 183"/>
                <a:gd name="T18" fmla="*/ 52 w 139"/>
                <a:gd name="T19" fmla="*/ 10 h 183"/>
                <a:gd name="T20" fmla="*/ 9 w 139"/>
                <a:gd name="T21" fmla="*/ 31 h 183"/>
                <a:gd name="T22" fmla="*/ 5 w 139"/>
                <a:gd name="T23" fmla="*/ 54 h 183"/>
                <a:gd name="T24" fmla="*/ 28 w 139"/>
                <a:gd name="T25" fmla="*/ 125 h 183"/>
                <a:gd name="T26" fmla="*/ 29 w 139"/>
                <a:gd name="T27" fmla="*/ 126 h 183"/>
                <a:gd name="T28" fmla="*/ 40 w 139"/>
                <a:gd name="T29" fmla="*/ 166 h 183"/>
                <a:gd name="T30" fmla="*/ 56 w 139"/>
                <a:gd name="T31" fmla="*/ 165 h 183"/>
                <a:gd name="T32" fmla="*/ 60 w 139"/>
                <a:gd name="T33" fmla="*/ 169 h 183"/>
                <a:gd name="T34" fmla="*/ 58 w 139"/>
                <a:gd name="T35" fmla="*/ 173 h 183"/>
                <a:gd name="T36" fmla="*/ 37 w 139"/>
                <a:gd name="T37" fmla="*/ 174 h 183"/>
                <a:gd name="T38" fmla="*/ 65 w 139"/>
                <a:gd name="T39" fmla="*/ 172 h 183"/>
                <a:gd name="T40" fmla="*/ 62 w 139"/>
                <a:gd name="T41" fmla="*/ 168 h 183"/>
                <a:gd name="T42" fmla="*/ 62 w 139"/>
                <a:gd name="T43" fmla="*/ 166 h 183"/>
                <a:gd name="T44" fmla="*/ 63 w 139"/>
                <a:gd name="T45" fmla="*/ 165 h 183"/>
                <a:gd name="T46" fmla="*/ 67 w 139"/>
                <a:gd name="T47" fmla="*/ 164 h 183"/>
                <a:gd name="T48" fmla="*/ 68 w 139"/>
                <a:gd name="T49" fmla="*/ 165 h 183"/>
                <a:gd name="T50" fmla="*/ 69 w 139"/>
                <a:gd name="T51" fmla="*/ 166 h 183"/>
                <a:gd name="T52" fmla="*/ 129 w 139"/>
                <a:gd name="T53" fmla="*/ 152 h 183"/>
                <a:gd name="T54" fmla="*/ 133 w 139"/>
                <a:gd name="T55" fmla="*/ 129 h 183"/>
                <a:gd name="T56" fmla="*/ 133 w 139"/>
                <a:gd name="T57" fmla="*/ 116 h 183"/>
                <a:gd name="T58" fmla="*/ 133 w 139"/>
                <a:gd name="T59" fmla="*/ 114 h 183"/>
                <a:gd name="T60" fmla="*/ 135 w 139"/>
                <a:gd name="T61" fmla="*/ 114 h 183"/>
                <a:gd name="T62" fmla="*/ 138 w 139"/>
                <a:gd name="T63" fmla="*/ 118 h 183"/>
                <a:gd name="T64" fmla="*/ 139 w 139"/>
                <a:gd name="T65" fmla="*/ 132 h 183"/>
                <a:gd name="T66" fmla="*/ 135 w 139"/>
                <a:gd name="T67" fmla="*/ 158 h 183"/>
                <a:gd name="T68" fmla="*/ 109 w 139"/>
                <a:gd name="T69" fmla="*/ 181 h 183"/>
                <a:gd name="T70" fmla="*/ 69 w 139"/>
                <a:gd name="T71" fmla="*/ 172 h 183"/>
                <a:gd name="T72" fmla="*/ 69 w 139"/>
                <a:gd name="T73" fmla="*/ 172 h 183"/>
                <a:gd name="T74" fmla="*/ 66 w 139"/>
                <a:gd name="T75" fmla="*/ 172 h 183"/>
                <a:gd name="T76" fmla="*/ 65 w 139"/>
                <a:gd name="T77" fmla="*/ 172 h 183"/>
                <a:gd name="T78" fmla="*/ 134 w 139"/>
                <a:gd name="T79" fmla="*/ 110 h 183"/>
                <a:gd name="T80" fmla="*/ 131 w 139"/>
                <a:gd name="T81" fmla="*/ 106 h 183"/>
                <a:gd name="T82" fmla="*/ 92 w 139"/>
                <a:gd name="T83" fmla="*/ 35 h 183"/>
                <a:gd name="T84" fmla="*/ 69 w 139"/>
                <a:gd name="T85" fmla="*/ 18 h 183"/>
                <a:gd name="T86" fmla="*/ 69 w 139"/>
                <a:gd name="T87" fmla="*/ 17 h 183"/>
                <a:gd name="T88" fmla="*/ 66 w 139"/>
                <a:gd name="T89" fmla="*/ 12 h 183"/>
                <a:gd name="T90" fmla="*/ 67 w 139"/>
                <a:gd name="T91" fmla="*/ 10 h 183"/>
                <a:gd name="T92" fmla="*/ 69 w 139"/>
                <a:gd name="T93" fmla="*/ 10 h 183"/>
                <a:gd name="T94" fmla="*/ 69 w 139"/>
                <a:gd name="T95" fmla="*/ 11 h 183"/>
                <a:gd name="T96" fmla="*/ 94 w 139"/>
                <a:gd name="T97" fmla="*/ 30 h 183"/>
                <a:gd name="T98" fmla="*/ 121 w 139"/>
                <a:gd name="T99" fmla="*/ 67 h 183"/>
                <a:gd name="T100" fmla="*/ 136 w 139"/>
                <a:gd name="T101" fmla="*/ 107 h 183"/>
                <a:gd name="T102" fmla="*/ 134 w 139"/>
                <a:gd name="T103" fmla="*/ 110 h 183"/>
                <a:gd name="T104" fmla="*/ 60 w 139"/>
                <a:gd name="T105" fmla="*/ 13 h 183"/>
                <a:gd name="T106" fmla="*/ 57 w 139"/>
                <a:gd name="T107" fmla="*/ 8 h 183"/>
                <a:gd name="T108" fmla="*/ 58 w 139"/>
                <a:gd name="T109" fmla="*/ 6 h 183"/>
                <a:gd name="T110" fmla="*/ 60 w 139"/>
                <a:gd name="T111" fmla="*/ 6 h 183"/>
                <a:gd name="T112" fmla="*/ 63 w 139"/>
                <a:gd name="T113" fmla="*/ 11 h 183"/>
                <a:gd name="T114" fmla="*/ 60 w 139"/>
                <a:gd name="T115" fmla="*/ 1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9" h="183">
                  <a:moveTo>
                    <a:pt x="37" y="174"/>
                  </a:moveTo>
                  <a:cubicBezTo>
                    <a:pt x="36" y="174"/>
                    <a:pt x="36" y="174"/>
                    <a:pt x="36" y="174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8" y="102"/>
                    <a:pt x="0" y="75"/>
                    <a:pt x="0" y="51"/>
                  </a:cubicBezTo>
                  <a:cubicBezTo>
                    <a:pt x="0" y="42"/>
                    <a:pt x="1" y="33"/>
                    <a:pt x="4" y="26"/>
                  </a:cubicBezTo>
                  <a:cubicBezTo>
                    <a:pt x="8" y="16"/>
                    <a:pt x="14" y="8"/>
                    <a:pt x="23" y="5"/>
                  </a:cubicBezTo>
                  <a:cubicBezTo>
                    <a:pt x="31" y="1"/>
                    <a:pt x="40" y="0"/>
                    <a:pt x="51" y="3"/>
                  </a:cubicBezTo>
                  <a:cubicBezTo>
                    <a:pt x="52" y="3"/>
                    <a:pt x="54" y="5"/>
                    <a:pt x="54" y="7"/>
                  </a:cubicBezTo>
                  <a:cubicBezTo>
                    <a:pt x="55" y="8"/>
                    <a:pt x="54" y="9"/>
                    <a:pt x="54" y="10"/>
                  </a:cubicBezTo>
                  <a:cubicBezTo>
                    <a:pt x="54" y="10"/>
                    <a:pt x="53" y="11"/>
                    <a:pt x="52" y="10"/>
                  </a:cubicBezTo>
                  <a:cubicBezTo>
                    <a:pt x="33" y="5"/>
                    <a:pt x="17" y="13"/>
                    <a:pt x="9" y="31"/>
                  </a:cubicBezTo>
                  <a:cubicBezTo>
                    <a:pt x="7" y="38"/>
                    <a:pt x="5" y="46"/>
                    <a:pt x="5" y="54"/>
                  </a:cubicBezTo>
                  <a:cubicBezTo>
                    <a:pt x="5" y="77"/>
                    <a:pt x="14" y="102"/>
                    <a:pt x="28" y="125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5"/>
                    <a:pt x="59" y="167"/>
                    <a:pt x="60" y="169"/>
                  </a:cubicBezTo>
                  <a:cubicBezTo>
                    <a:pt x="60" y="171"/>
                    <a:pt x="60" y="172"/>
                    <a:pt x="58" y="173"/>
                  </a:cubicBezTo>
                  <a:lnTo>
                    <a:pt x="37" y="174"/>
                  </a:lnTo>
                  <a:close/>
                  <a:moveTo>
                    <a:pt x="65" y="172"/>
                  </a:moveTo>
                  <a:cubicBezTo>
                    <a:pt x="64" y="171"/>
                    <a:pt x="63" y="170"/>
                    <a:pt x="62" y="168"/>
                  </a:cubicBezTo>
                  <a:cubicBezTo>
                    <a:pt x="62" y="167"/>
                    <a:pt x="62" y="166"/>
                    <a:pt x="62" y="166"/>
                  </a:cubicBezTo>
                  <a:cubicBezTo>
                    <a:pt x="62" y="165"/>
                    <a:pt x="63" y="165"/>
                    <a:pt x="63" y="165"/>
                  </a:cubicBezTo>
                  <a:cubicBezTo>
                    <a:pt x="67" y="164"/>
                    <a:pt x="67" y="164"/>
                    <a:pt x="67" y="164"/>
                  </a:cubicBezTo>
                  <a:cubicBezTo>
                    <a:pt x="68" y="165"/>
                    <a:pt x="68" y="165"/>
                    <a:pt x="68" y="165"/>
                  </a:cubicBezTo>
                  <a:cubicBezTo>
                    <a:pt x="68" y="165"/>
                    <a:pt x="69" y="165"/>
                    <a:pt x="69" y="166"/>
                  </a:cubicBezTo>
                  <a:cubicBezTo>
                    <a:pt x="96" y="181"/>
                    <a:pt x="120" y="175"/>
                    <a:pt x="129" y="152"/>
                  </a:cubicBezTo>
                  <a:cubicBezTo>
                    <a:pt x="132" y="145"/>
                    <a:pt x="133" y="137"/>
                    <a:pt x="133" y="129"/>
                  </a:cubicBezTo>
                  <a:cubicBezTo>
                    <a:pt x="133" y="125"/>
                    <a:pt x="133" y="120"/>
                    <a:pt x="133" y="116"/>
                  </a:cubicBezTo>
                  <a:cubicBezTo>
                    <a:pt x="133" y="115"/>
                    <a:pt x="133" y="114"/>
                    <a:pt x="133" y="114"/>
                  </a:cubicBezTo>
                  <a:cubicBezTo>
                    <a:pt x="134" y="113"/>
                    <a:pt x="134" y="113"/>
                    <a:pt x="135" y="114"/>
                  </a:cubicBezTo>
                  <a:cubicBezTo>
                    <a:pt x="137" y="114"/>
                    <a:pt x="138" y="116"/>
                    <a:pt x="138" y="118"/>
                  </a:cubicBezTo>
                  <a:cubicBezTo>
                    <a:pt x="139" y="123"/>
                    <a:pt x="139" y="128"/>
                    <a:pt x="139" y="132"/>
                  </a:cubicBezTo>
                  <a:cubicBezTo>
                    <a:pt x="139" y="141"/>
                    <a:pt x="138" y="150"/>
                    <a:pt x="135" y="158"/>
                  </a:cubicBezTo>
                  <a:cubicBezTo>
                    <a:pt x="130" y="170"/>
                    <a:pt x="121" y="178"/>
                    <a:pt x="109" y="181"/>
                  </a:cubicBezTo>
                  <a:cubicBezTo>
                    <a:pt x="97" y="183"/>
                    <a:pt x="83" y="180"/>
                    <a:pt x="69" y="172"/>
                  </a:cubicBezTo>
                  <a:cubicBezTo>
                    <a:pt x="69" y="172"/>
                    <a:pt x="69" y="172"/>
                    <a:pt x="69" y="172"/>
                  </a:cubicBezTo>
                  <a:cubicBezTo>
                    <a:pt x="66" y="172"/>
                    <a:pt x="66" y="172"/>
                    <a:pt x="66" y="172"/>
                  </a:cubicBezTo>
                  <a:cubicBezTo>
                    <a:pt x="66" y="172"/>
                    <a:pt x="65" y="172"/>
                    <a:pt x="65" y="172"/>
                  </a:cubicBezTo>
                  <a:close/>
                  <a:moveTo>
                    <a:pt x="134" y="110"/>
                  </a:moveTo>
                  <a:cubicBezTo>
                    <a:pt x="132" y="109"/>
                    <a:pt x="131" y="107"/>
                    <a:pt x="131" y="106"/>
                  </a:cubicBezTo>
                  <a:cubicBezTo>
                    <a:pt x="125" y="80"/>
                    <a:pt x="111" y="54"/>
                    <a:pt x="92" y="35"/>
                  </a:cubicBezTo>
                  <a:cubicBezTo>
                    <a:pt x="85" y="28"/>
                    <a:pt x="77" y="22"/>
                    <a:pt x="69" y="18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7" y="16"/>
                    <a:pt x="66" y="14"/>
                    <a:pt x="66" y="12"/>
                  </a:cubicBezTo>
                  <a:cubicBezTo>
                    <a:pt x="66" y="11"/>
                    <a:pt x="66" y="11"/>
                    <a:pt x="67" y="10"/>
                  </a:cubicBezTo>
                  <a:cubicBezTo>
                    <a:pt x="67" y="10"/>
                    <a:pt x="68" y="10"/>
                    <a:pt x="69" y="10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8" y="16"/>
                    <a:pt x="86" y="22"/>
                    <a:pt x="94" y="30"/>
                  </a:cubicBezTo>
                  <a:cubicBezTo>
                    <a:pt x="104" y="41"/>
                    <a:pt x="113" y="53"/>
                    <a:pt x="121" y="67"/>
                  </a:cubicBezTo>
                  <a:cubicBezTo>
                    <a:pt x="128" y="80"/>
                    <a:pt x="133" y="94"/>
                    <a:pt x="136" y="107"/>
                  </a:cubicBezTo>
                  <a:cubicBezTo>
                    <a:pt x="137" y="109"/>
                    <a:pt x="136" y="110"/>
                    <a:pt x="134" y="110"/>
                  </a:cubicBezTo>
                  <a:close/>
                  <a:moveTo>
                    <a:pt x="60" y="13"/>
                  </a:moveTo>
                  <a:cubicBezTo>
                    <a:pt x="59" y="12"/>
                    <a:pt x="57" y="10"/>
                    <a:pt x="57" y="8"/>
                  </a:cubicBezTo>
                  <a:cubicBezTo>
                    <a:pt x="57" y="7"/>
                    <a:pt x="57" y="7"/>
                    <a:pt x="58" y="6"/>
                  </a:cubicBezTo>
                  <a:cubicBezTo>
                    <a:pt x="58" y="6"/>
                    <a:pt x="59" y="6"/>
                    <a:pt x="60" y="6"/>
                  </a:cubicBezTo>
                  <a:cubicBezTo>
                    <a:pt x="61" y="7"/>
                    <a:pt x="63" y="9"/>
                    <a:pt x="63" y="11"/>
                  </a:cubicBezTo>
                  <a:cubicBezTo>
                    <a:pt x="63" y="13"/>
                    <a:pt x="62" y="14"/>
                    <a:pt x="60" y="13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" name="Freeform 270">
              <a:extLst>
                <a:ext uri="{FF2B5EF4-FFF2-40B4-BE49-F238E27FC236}">
                  <a16:creationId xmlns:a16="http://schemas.microsoft.com/office/drawing/2014/main" id="{49ED4033-39B1-4C3A-B764-75006E1AD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84262" y="11158485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4 h 35"/>
                <a:gd name="T8" fmla="*/ 12 w 24"/>
                <a:gd name="T9" fmla="*/ 31 h 35"/>
                <a:gd name="T10" fmla="*/ 12 w 24"/>
                <a:gd name="T11" fmla="*/ 10 h 35"/>
                <a:gd name="T12" fmla="*/ 5 w 24"/>
                <a:gd name="T13" fmla="*/ 14 h 35"/>
                <a:gd name="T14" fmla="*/ 12 w 24"/>
                <a:gd name="T15" fmla="*/ 25 h 35"/>
                <a:gd name="T16" fmla="*/ 18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5" y="28"/>
                    <a:pt x="0" y="18"/>
                    <a:pt x="0" y="11"/>
                  </a:cubicBezTo>
                  <a:cubicBezTo>
                    <a:pt x="0" y="3"/>
                    <a:pt x="5" y="0"/>
                    <a:pt x="12" y="4"/>
                  </a:cubicBezTo>
                  <a:cubicBezTo>
                    <a:pt x="18" y="7"/>
                    <a:pt x="24" y="17"/>
                    <a:pt x="24" y="24"/>
                  </a:cubicBezTo>
                  <a:cubicBezTo>
                    <a:pt x="24" y="32"/>
                    <a:pt x="18" y="35"/>
                    <a:pt x="12" y="31"/>
                  </a:cubicBezTo>
                  <a:close/>
                  <a:moveTo>
                    <a:pt x="12" y="10"/>
                  </a:moveTo>
                  <a:cubicBezTo>
                    <a:pt x="8" y="8"/>
                    <a:pt x="5" y="10"/>
                    <a:pt x="5" y="14"/>
                  </a:cubicBezTo>
                  <a:cubicBezTo>
                    <a:pt x="5" y="18"/>
                    <a:pt x="8" y="23"/>
                    <a:pt x="12" y="25"/>
                  </a:cubicBezTo>
                  <a:cubicBezTo>
                    <a:pt x="15" y="27"/>
                    <a:pt x="18" y="25"/>
                    <a:pt x="18" y="21"/>
                  </a:cubicBezTo>
                  <a:cubicBezTo>
                    <a:pt x="18" y="17"/>
                    <a:pt x="15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" name="Freeform 271">
              <a:extLst>
                <a:ext uri="{FF2B5EF4-FFF2-40B4-BE49-F238E27FC236}">
                  <a16:creationId xmlns:a16="http://schemas.microsoft.com/office/drawing/2014/main" id="{3566592E-9ABD-4D87-93D6-FB5AB22C1A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7924" y="11214048"/>
              <a:ext cx="66675" cy="96838"/>
            </a:xfrm>
            <a:custGeom>
              <a:avLst/>
              <a:gdLst>
                <a:gd name="T0" fmla="*/ 12 w 24"/>
                <a:gd name="T1" fmla="*/ 31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5 h 35"/>
                <a:gd name="T8" fmla="*/ 12 w 24"/>
                <a:gd name="T9" fmla="*/ 31 h 35"/>
                <a:gd name="T10" fmla="*/ 12 w 24"/>
                <a:gd name="T11" fmla="*/ 10 h 35"/>
                <a:gd name="T12" fmla="*/ 6 w 24"/>
                <a:gd name="T13" fmla="*/ 14 h 35"/>
                <a:gd name="T14" fmla="*/ 12 w 24"/>
                <a:gd name="T15" fmla="*/ 25 h 35"/>
                <a:gd name="T16" fmla="*/ 19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1"/>
                  </a:moveTo>
                  <a:cubicBezTo>
                    <a:pt x="6" y="28"/>
                    <a:pt x="0" y="18"/>
                    <a:pt x="0" y="11"/>
                  </a:cubicBezTo>
                  <a:cubicBezTo>
                    <a:pt x="0" y="3"/>
                    <a:pt x="6" y="0"/>
                    <a:pt x="12" y="4"/>
                  </a:cubicBezTo>
                  <a:cubicBezTo>
                    <a:pt x="19" y="7"/>
                    <a:pt x="24" y="17"/>
                    <a:pt x="24" y="25"/>
                  </a:cubicBezTo>
                  <a:cubicBezTo>
                    <a:pt x="24" y="32"/>
                    <a:pt x="19" y="35"/>
                    <a:pt x="12" y="31"/>
                  </a:cubicBezTo>
                  <a:close/>
                  <a:moveTo>
                    <a:pt x="12" y="10"/>
                  </a:moveTo>
                  <a:cubicBezTo>
                    <a:pt x="9" y="8"/>
                    <a:pt x="6" y="10"/>
                    <a:pt x="6" y="14"/>
                  </a:cubicBezTo>
                  <a:cubicBezTo>
                    <a:pt x="6" y="18"/>
                    <a:pt x="9" y="23"/>
                    <a:pt x="12" y="25"/>
                  </a:cubicBezTo>
                  <a:cubicBezTo>
                    <a:pt x="16" y="27"/>
                    <a:pt x="19" y="25"/>
                    <a:pt x="19" y="21"/>
                  </a:cubicBezTo>
                  <a:cubicBezTo>
                    <a:pt x="19" y="17"/>
                    <a:pt x="16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3" name="Freeform 272">
              <a:extLst>
                <a:ext uri="{FF2B5EF4-FFF2-40B4-BE49-F238E27FC236}">
                  <a16:creationId xmlns:a16="http://schemas.microsoft.com/office/drawing/2014/main" id="{1E5298CE-3E8D-46C4-B586-CE75F760AE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74762" y="11269610"/>
              <a:ext cx="66675" cy="95250"/>
            </a:xfrm>
            <a:custGeom>
              <a:avLst/>
              <a:gdLst>
                <a:gd name="T0" fmla="*/ 12 w 24"/>
                <a:gd name="T1" fmla="*/ 32 h 35"/>
                <a:gd name="T2" fmla="*/ 0 w 24"/>
                <a:gd name="T3" fmla="*/ 11 h 35"/>
                <a:gd name="T4" fmla="*/ 12 w 24"/>
                <a:gd name="T5" fmla="*/ 4 h 35"/>
                <a:gd name="T6" fmla="*/ 24 w 24"/>
                <a:gd name="T7" fmla="*/ 25 h 35"/>
                <a:gd name="T8" fmla="*/ 12 w 24"/>
                <a:gd name="T9" fmla="*/ 32 h 35"/>
                <a:gd name="T10" fmla="*/ 12 w 24"/>
                <a:gd name="T11" fmla="*/ 10 h 35"/>
                <a:gd name="T12" fmla="*/ 6 w 24"/>
                <a:gd name="T13" fmla="*/ 14 h 35"/>
                <a:gd name="T14" fmla="*/ 12 w 24"/>
                <a:gd name="T15" fmla="*/ 25 h 35"/>
                <a:gd name="T16" fmla="*/ 18 w 24"/>
                <a:gd name="T17" fmla="*/ 21 h 35"/>
                <a:gd name="T18" fmla="*/ 12 w 24"/>
                <a:gd name="T1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5">
                  <a:moveTo>
                    <a:pt x="12" y="32"/>
                  </a:moveTo>
                  <a:cubicBezTo>
                    <a:pt x="5" y="28"/>
                    <a:pt x="0" y="18"/>
                    <a:pt x="0" y="11"/>
                  </a:cubicBezTo>
                  <a:cubicBezTo>
                    <a:pt x="0" y="3"/>
                    <a:pt x="5" y="0"/>
                    <a:pt x="12" y="4"/>
                  </a:cubicBezTo>
                  <a:cubicBezTo>
                    <a:pt x="19" y="7"/>
                    <a:pt x="24" y="17"/>
                    <a:pt x="24" y="25"/>
                  </a:cubicBezTo>
                  <a:cubicBezTo>
                    <a:pt x="24" y="32"/>
                    <a:pt x="19" y="35"/>
                    <a:pt x="12" y="32"/>
                  </a:cubicBezTo>
                  <a:close/>
                  <a:moveTo>
                    <a:pt x="12" y="10"/>
                  </a:moveTo>
                  <a:cubicBezTo>
                    <a:pt x="9" y="8"/>
                    <a:pt x="6" y="10"/>
                    <a:pt x="6" y="14"/>
                  </a:cubicBezTo>
                  <a:cubicBezTo>
                    <a:pt x="6" y="18"/>
                    <a:pt x="9" y="23"/>
                    <a:pt x="12" y="25"/>
                  </a:cubicBezTo>
                  <a:cubicBezTo>
                    <a:pt x="16" y="27"/>
                    <a:pt x="18" y="25"/>
                    <a:pt x="18" y="21"/>
                  </a:cubicBezTo>
                  <a:cubicBezTo>
                    <a:pt x="18" y="17"/>
                    <a:pt x="16" y="12"/>
                    <a:pt x="12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4" name="Freeform 273">
              <a:extLst>
                <a:ext uri="{FF2B5EF4-FFF2-40B4-BE49-F238E27FC236}">
                  <a16:creationId xmlns:a16="http://schemas.microsoft.com/office/drawing/2014/main" id="{CD485A07-A479-4FD3-983E-4A2F4F974C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93824" y="11080698"/>
              <a:ext cx="44450" cy="63500"/>
            </a:xfrm>
            <a:custGeom>
              <a:avLst/>
              <a:gdLst>
                <a:gd name="T0" fmla="*/ 8 w 16"/>
                <a:gd name="T1" fmla="*/ 21 h 23"/>
                <a:gd name="T2" fmla="*/ 0 w 16"/>
                <a:gd name="T3" fmla="*/ 7 h 23"/>
                <a:gd name="T4" fmla="*/ 8 w 16"/>
                <a:gd name="T5" fmla="*/ 2 h 23"/>
                <a:gd name="T6" fmla="*/ 16 w 16"/>
                <a:gd name="T7" fmla="*/ 16 h 23"/>
                <a:gd name="T8" fmla="*/ 8 w 16"/>
                <a:gd name="T9" fmla="*/ 21 h 23"/>
                <a:gd name="T10" fmla="*/ 8 w 16"/>
                <a:gd name="T11" fmla="*/ 9 h 23"/>
                <a:gd name="T12" fmla="*/ 5 w 16"/>
                <a:gd name="T13" fmla="*/ 10 h 23"/>
                <a:gd name="T14" fmla="*/ 8 w 16"/>
                <a:gd name="T15" fmla="*/ 14 h 23"/>
                <a:gd name="T16" fmla="*/ 10 w 16"/>
                <a:gd name="T17" fmla="*/ 13 h 23"/>
                <a:gd name="T18" fmla="*/ 8 w 16"/>
                <a:gd name="T1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3">
                  <a:moveTo>
                    <a:pt x="8" y="21"/>
                  </a:moveTo>
                  <a:cubicBezTo>
                    <a:pt x="3" y="18"/>
                    <a:pt x="0" y="12"/>
                    <a:pt x="0" y="7"/>
                  </a:cubicBezTo>
                  <a:cubicBezTo>
                    <a:pt x="0" y="2"/>
                    <a:pt x="3" y="0"/>
                    <a:pt x="8" y="2"/>
                  </a:cubicBezTo>
                  <a:cubicBezTo>
                    <a:pt x="12" y="5"/>
                    <a:pt x="16" y="11"/>
                    <a:pt x="16" y="16"/>
                  </a:cubicBezTo>
                  <a:cubicBezTo>
                    <a:pt x="16" y="21"/>
                    <a:pt x="12" y="23"/>
                    <a:pt x="8" y="21"/>
                  </a:cubicBezTo>
                  <a:close/>
                  <a:moveTo>
                    <a:pt x="8" y="9"/>
                  </a:moveTo>
                  <a:cubicBezTo>
                    <a:pt x="6" y="8"/>
                    <a:pt x="5" y="9"/>
                    <a:pt x="5" y="10"/>
                  </a:cubicBezTo>
                  <a:cubicBezTo>
                    <a:pt x="5" y="11"/>
                    <a:pt x="6" y="13"/>
                    <a:pt x="8" y="14"/>
                  </a:cubicBezTo>
                  <a:cubicBezTo>
                    <a:pt x="9" y="15"/>
                    <a:pt x="10" y="14"/>
                    <a:pt x="10" y="13"/>
                  </a:cubicBezTo>
                  <a:cubicBezTo>
                    <a:pt x="10" y="11"/>
                    <a:pt x="9" y="10"/>
                    <a:pt x="8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" name="Freeform 274">
              <a:extLst>
                <a:ext uri="{FF2B5EF4-FFF2-40B4-BE49-F238E27FC236}">
                  <a16:creationId xmlns:a16="http://schemas.microsoft.com/office/drawing/2014/main" id="{BAF1524D-31DC-4784-8801-9F84FBA293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87424" y="11333110"/>
              <a:ext cx="63500" cy="85725"/>
            </a:xfrm>
            <a:custGeom>
              <a:avLst/>
              <a:gdLst>
                <a:gd name="T0" fmla="*/ 11 w 23"/>
                <a:gd name="T1" fmla="*/ 28 h 31"/>
                <a:gd name="T2" fmla="*/ 5 w 23"/>
                <a:gd name="T3" fmla="*/ 22 h 31"/>
                <a:gd name="T4" fmla="*/ 1 w 23"/>
                <a:gd name="T5" fmla="*/ 11 h 31"/>
                <a:gd name="T6" fmla="*/ 2 w 23"/>
                <a:gd name="T7" fmla="*/ 3 h 31"/>
                <a:gd name="T8" fmla="*/ 9 w 23"/>
                <a:gd name="T9" fmla="*/ 1 h 31"/>
                <a:gd name="T10" fmla="*/ 18 w 23"/>
                <a:gd name="T11" fmla="*/ 8 h 31"/>
                <a:gd name="T12" fmla="*/ 22 w 23"/>
                <a:gd name="T13" fmla="*/ 19 h 31"/>
                <a:gd name="T14" fmla="*/ 13 w 23"/>
                <a:gd name="T15" fmla="*/ 29 h 31"/>
                <a:gd name="T16" fmla="*/ 11 w 23"/>
                <a:gd name="T17" fmla="*/ 28 h 31"/>
                <a:gd name="T18" fmla="*/ 11 w 23"/>
                <a:gd name="T19" fmla="*/ 9 h 31"/>
                <a:gd name="T20" fmla="*/ 10 w 23"/>
                <a:gd name="T21" fmla="*/ 9 h 31"/>
                <a:gd name="T22" fmla="*/ 7 w 23"/>
                <a:gd name="T23" fmla="*/ 9 h 31"/>
                <a:gd name="T24" fmla="*/ 6 w 23"/>
                <a:gd name="T25" fmla="*/ 13 h 31"/>
                <a:gd name="T26" fmla="*/ 8 w 23"/>
                <a:gd name="T27" fmla="*/ 18 h 31"/>
                <a:gd name="T28" fmla="*/ 12 w 23"/>
                <a:gd name="T29" fmla="*/ 21 h 31"/>
                <a:gd name="T30" fmla="*/ 16 w 23"/>
                <a:gd name="T31" fmla="*/ 17 h 31"/>
                <a:gd name="T32" fmla="*/ 14 w 23"/>
                <a:gd name="T33" fmla="*/ 12 h 31"/>
                <a:gd name="T34" fmla="*/ 11 w 23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1">
                  <a:moveTo>
                    <a:pt x="11" y="28"/>
                  </a:moveTo>
                  <a:cubicBezTo>
                    <a:pt x="9" y="26"/>
                    <a:pt x="7" y="24"/>
                    <a:pt x="5" y="22"/>
                  </a:cubicBezTo>
                  <a:cubicBezTo>
                    <a:pt x="3" y="18"/>
                    <a:pt x="1" y="15"/>
                    <a:pt x="1" y="11"/>
                  </a:cubicBezTo>
                  <a:cubicBezTo>
                    <a:pt x="0" y="7"/>
                    <a:pt x="1" y="4"/>
                    <a:pt x="2" y="3"/>
                  </a:cubicBezTo>
                  <a:cubicBezTo>
                    <a:pt x="4" y="1"/>
                    <a:pt x="7" y="0"/>
                    <a:pt x="9" y="1"/>
                  </a:cubicBezTo>
                  <a:cubicBezTo>
                    <a:pt x="12" y="3"/>
                    <a:pt x="15" y="5"/>
                    <a:pt x="18" y="8"/>
                  </a:cubicBezTo>
                  <a:cubicBezTo>
                    <a:pt x="20" y="12"/>
                    <a:pt x="22" y="15"/>
                    <a:pt x="22" y="19"/>
                  </a:cubicBezTo>
                  <a:cubicBezTo>
                    <a:pt x="23" y="26"/>
                    <a:pt x="19" y="31"/>
                    <a:pt x="13" y="29"/>
                  </a:cubicBezTo>
                  <a:cubicBezTo>
                    <a:pt x="13" y="28"/>
                    <a:pt x="12" y="28"/>
                    <a:pt x="11" y="28"/>
                  </a:cubicBezTo>
                  <a:close/>
                  <a:moveTo>
                    <a:pt x="11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9" y="8"/>
                    <a:pt x="8" y="8"/>
                    <a:pt x="7" y="9"/>
                  </a:cubicBezTo>
                  <a:cubicBezTo>
                    <a:pt x="6" y="10"/>
                    <a:pt x="6" y="11"/>
                    <a:pt x="6" y="13"/>
                  </a:cubicBezTo>
                  <a:cubicBezTo>
                    <a:pt x="6" y="15"/>
                    <a:pt x="7" y="17"/>
                    <a:pt x="8" y="18"/>
                  </a:cubicBezTo>
                  <a:cubicBezTo>
                    <a:pt x="10" y="20"/>
                    <a:pt x="11" y="21"/>
                    <a:pt x="12" y="21"/>
                  </a:cubicBezTo>
                  <a:cubicBezTo>
                    <a:pt x="15" y="22"/>
                    <a:pt x="17" y="20"/>
                    <a:pt x="16" y="17"/>
                  </a:cubicBezTo>
                  <a:cubicBezTo>
                    <a:pt x="16" y="15"/>
                    <a:pt x="15" y="13"/>
                    <a:pt x="14" y="12"/>
                  </a:cubicBezTo>
                  <a:cubicBezTo>
                    <a:pt x="13" y="11"/>
                    <a:pt x="12" y="10"/>
                    <a:pt x="11" y="9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" name="Freeform 275">
              <a:extLst>
                <a:ext uri="{FF2B5EF4-FFF2-40B4-BE49-F238E27FC236}">
                  <a16:creationId xmlns:a16="http://schemas.microsoft.com/office/drawing/2014/main" id="{8C4E9C61-B970-4944-B5B5-CC97E3408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3937" y="10934648"/>
              <a:ext cx="36513" cy="36513"/>
            </a:xfrm>
            <a:custGeom>
              <a:avLst/>
              <a:gdLst>
                <a:gd name="T0" fmla="*/ 11 w 13"/>
                <a:gd name="T1" fmla="*/ 12 h 13"/>
                <a:gd name="T2" fmla="*/ 3 w 13"/>
                <a:gd name="T3" fmla="*/ 8 h 13"/>
                <a:gd name="T4" fmla="*/ 0 w 13"/>
                <a:gd name="T5" fmla="*/ 3 h 13"/>
                <a:gd name="T6" fmla="*/ 3 w 13"/>
                <a:gd name="T7" fmla="*/ 1 h 13"/>
                <a:gd name="T8" fmla="*/ 11 w 13"/>
                <a:gd name="T9" fmla="*/ 5 h 13"/>
                <a:gd name="T10" fmla="*/ 13 w 13"/>
                <a:gd name="T11" fmla="*/ 10 h 13"/>
                <a:gd name="T12" fmla="*/ 11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1" y="12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6"/>
                    <a:pt x="13" y="9"/>
                    <a:pt x="13" y="10"/>
                  </a:cubicBezTo>
                  <a:cubicBezTo>
                    <a:pt x="13" y="12"/>
                    <a:pt x="12" y="13"/>
                    <a:pt x="11" y="1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7" name="Freeform 276">
              <a:extLst>
                <a:ext uri="{FF2B5EF4-FFF2-40B4-BE49-F238E27FC236}">
                  <a16:creationId xmlns:a16="http://schemas.microsoft.com/office/drawing/2014/main" id="{4DA26044-C1B6-4855-AAEE-A25E4E5C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5049" y="10929885"/>
              <a:ext cx="15875" cy="46038"/>
            </a:xfrm>
            <a:custGeom>
              <a:avLst/>
              <a:gdLst>
                <a:gd name="T0" fmla="*/ 3 w 6"/>
                <a:gd name="T1" fmla="*/ 16 h 17"/>
                <a:gd name="T2" fmla="*/ 0 w 6"/>
                <a:gd name="T3" fmla="*/ 11 h 17"/>
                <a:gd name="T4" fmla="*/ 0 w 6"/>
                <a:gd name="T5" fmla="*/ 3 h 17"/>
                <a:gd name="T6" fmla="*/ 3 w 6"/>
                <a:gd name="T7" fmla="*/ 1 h 17"/>
                <a:gd name="T8" fmla="*/ 6 w 6"/>
                <a:gd name="T9" fmla="*/ 6 h 17"/>
                <a:gd name="T10" fmla="*/ 6 w 6"/>
                <a:gd name="T11" fmla="*/ 15 h 17"/>
                <a:gd name="T12" fmla="*/ 3 w 6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7">
                  <a:moveTo>
                    <a:pt x="3" y="16"/>
                  </a:moveTo>
                  <a:cubicBezTo>
                    <a:pt x="1" y="15"/>
                    <a:pt x="0" y="13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4" y="17"/>
                    <a:pt x="3" y="1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8" name="Freeform 277">
              <a:extLst>
                <a:ext uri="{FF2B5EF4-FFF2-40B4-BE49-F238E27FC236}">
                  <a16:creationId xmlns:a16="http://schemas.microsoft.com/office/drawing/2014/main" id="{4C84ADAC-53FB-48A8-8F32-508CBD68D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0649" y="11520435"/>
              <a:ext cx="47625" cy="41275"/>
            </a:xfrm>
            <a:custGeom>
              <a:avLst/>
              <a:gdLst>
                <a:gd name="T0" fmla="*/ 14 w 17"/>
                <a:gd name="T1" fmla="*/ 14 h 15"/>
                <a:gd name="T2" fmla="*/ 3 w 17"/>
                <a:gd name="T3" fmla="*/ 8 h 15"/>
                <a:gd name="T4" fmla="*/ 0 w 17"/>
                <a:gd name="T5" fmla="*/ 3 h 15"/>
                <a:gd name="T6" fmla="*/ 3 w 17"/>
                <a:gd name="T7" fmla="*/ 1 h 15"/>
                <a:gd name="T8" fmla="*/ 14 w 17"/>
                <a:gd name="T9" fmla="*/ 8 h 15"/>
                <a:gd name="T10" fmla="*/ 17 w 17"/>
                <a:gd name="T11" fmla="*/ 12 h 15"/>
                <a:gd name="T12" fmla="*/ 14 w 17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14" y="14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7" y="11"/>
                    <a:pt x="17" y="12"/>
                  </a:cubicBezTo>
                  <a:cubicBezTo>
                    <a:pt x="17" y="14"/>
                    <a:pt x="16" y="15"/>
                    <a:pt x="14" y="1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9" name="Freeform 278">
              <a:extLst>
                <a:ext uri="{FF2B5EF4-FFF2-40B4-BE49-F238E27FC236}">
                  <a16:creationId xmlns:a16="http://schemas.microsoft.com/office/drawing/2014/main" id="{FFB86CEE-E610-450E-ACB8-95C7B65E1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8112" y="11512498"/>
              <a:ext cx="15875" cy="57150"/>
            </a:xfrm>
            <a:custGeom>
              <a:avLst/>
              <a:gdLst>
                <a:gd name="T0" fmla="*/ 3 w 6"/>
                <a:gd name="T1" fmla="*/ 20 h 21"/>
                <a:gd name="T2" fmla="*/ 0 w 6"/>
                <a:gd name="T3" fmla="*/ 15 h 21"/>
                <a:gd name="T4" fmla="*/ 0 w 6"/>
                <a:gd name="T5" fmla="*/ 3 h 21"/>
                <a:gd name="T6" fmla="*/ 3 w 6"/>
                <a:gd name="T7" fmla="*/ 1 h 21"/>
                <a:gd name="T8" fmla="*/ 6 w 6"/>
                <a:gd name="T9" fmla="*/ 6 h 21"/>
                <a:gd name="T10" fmla="*/ 6 w 6"/>
                <a:gd name="T11" fmla="*/ 19 h 21"/>
                <a:gd name="T12" fmla="*/ 3 w 6"/>
                <a:gd name="T1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1">
                  <a:moveTo>
                    <a:pt x="3" y="20"/>
                  </a:moveTo>
                  <a:cubicBezTo>
                    <a:pt x="1" y="19"/>
                    <a:pt x="0" y="17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4" y="2"/>
                    <a:pt x="6" y="4"/>
                    <a:pt x="6" y="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0"/>
                    <a:pt x="4" y="21"/>
                    <a:pt x="3" y="2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40A0CCD-538B-4956-A64B-58B2FC1E3376}"/>
              </a:ext>
            </a:extLst>
          </p:cNvPr>
          <p:cNvGrpSpPr/>
          <p:nvPr/>
        </p:nvGrpSpPr>
        <p:grpSpPr>
          <a:xfrm>
            <a:off x="21708499" y="7922339"/>
            <a:ext cx="473076" cy="665163"/>
            <a:chOff x="21708499" y="9493198"/>
            <a:chExt cx="473076" cy="665163"/>
          </a:xfrm>
        </p:grpSpPr>
        <p:sp>
          <p:nvSpPr>
            <p:cNvPr id="80" name="Freeform 279">
              <a:extLst>
                <a:ext uri="{FF2B5EF4-FFF2-40B4-BE49-F238E27FC236}">
                  <a16:creationId xmlns:a16="http://schemas.microsoft.com/office/drawing/2014/main" id="{B88862D7-95BC-4525-986D-F310C3C51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6287" y="9493198"/>
              <a:ext cx="395288" cy="649288"/>
            </a:xfrm>
            <a:custGeom>
              <a:avLst/>
              <a:gdLst>
                <a:gd name="T0" fmla="*/ 115 w 143"/>
                <a:gd name="T1" fmla="*/ 226 h 235"/>
                <a:gd name="T2" fmla="*/ 28 w 143"/>
                <a:gd name="T3" fmla="*/ 175 h 235"/>
                <a:gd name="T4" fmla="*/ 0 w 143"/>
                <a:gd name="T5" fmla="*/ 122 h 235"/>
                <a:gd name="T6" fmla="*/ 0 w 143"/>
                <a:gd name="T7" fmla="*/ 30 h 235"/>
                <a:gd name="T8" fmla="*/ 28 w 143"/>
                <a:gd name="T9" fmla="*/ 9 h 235"/>
                <a:gd name="T10" fmla="*/ 115 w 143"/>
                <a:gd name="T11" fmla="*/ 60 h 235"/>
                <a:gd name="T12" fmla="*/ 143 w 143"/>
                <a:gd name="T13" fmla="*/ 113 h 235"/>
                <a:gd name="T14" fmla="*/ 143 w 143"/>
                <a:gd name="T15" fmla="*/ 205 h 235"/>
                <a:gd name="T16" fmla="*/ 115 w 143"/>
                <a:gd name="T17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235">
                  <a:moveTo>
                    <a:pt x="115" y="226"/>
                  </a:moveTo>
                  <a:cubicBezTo>
                    <a:pt x="28" y="175"/>
                    <a:pt x="28" y="175"/>
                    <a:pt x="28" y="175"/>
                  </a:cubicBezTo>
                  <a:cubicBezTo>
                    <a:pt x="12" y="166"/>
                    <a:pt x="0" y="143"/>
                    <a:pt x="0" y="1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0"/>
                    <a:pt x="12" y="0"/>
                    <a:pt x="28" y="9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31" y="69"/>
                    <a:pt x="143" y="93"/>
                    <a:pt x="143" y="113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3" y="226"/>
                    <a:pt x="131" y="235"/>
                    <a:pt x="115" y="226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1" name="Freeform 280">
              <a:extLst>
                <a:ext uri="{FF2B5EF4-FFF2-40B4-BE49-F238E27FC236}">
                  <a16:creationId xmlns:a16="http://schemas.microsoft.com/office/drawing/2014/main" id="{A4DC6F01-1454-4369-B54C-752498C6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8499" y="9509073"/>
              <a:ext cx="398463" cy="649288"/>
            </a:xfrm>
            <a:custGeom>
              <a:avLst/>
              <a:gdLst>
                <a:gd name="T0" fmla="*/ 116 w 144"/>
                <a:gd name="T1" fmla="*/ 226 h 235"/>
                <a:gd name="T2" fmla="*/ 28 w 144"/>
                <a:gd name="T3" fmla="*/ 175 h 235"/>
                <a:gd name="T4" fmla="*/ 0 w 144"/>
                <a:gd name="T5" fmla="*/ 122 h 235"/>
                <a:gd name="T6" fmla="*/ 0 w 144"/>
                <a:gd name="T7" fmla="*/ 30 h 235"/>
                <a:gd name="T8" fmla="*/ 28 w 144"/>
                <a:gd name="T9" fmla="*/ 9 h 235"/>
                <a:gd name="T10" fmla="*/ 116 w 144"/>
                <a:gd name="T11" fmla="*/ 60 h 235"/>
                <a:gd name="T12" fmla="*/ 144 w 144"/>
                <a:gd name="T13" fmla="*/ 113 h 235"/>
                <a:gd name="T14" fmla="*/ 144 w 144"/>
                <a:gd name="T15" fmla="*/ 205 h 235"/>
                <a:gd name="T16" fmla="*/ 116 w 144"/>
                <a:gd name="T17" fmla="*/ 22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235">
                  <a:moveTo>
                    <a:pt x="116" y="226"/>
                  </a:moveTo>
                  <a:cubicBezTo>
                    <a:pt x="28" y="175"/>
                    <a:pt x="28" y="175"/>
                    <a:pt x="28" y="175"/>
                  </a:cubicBezTo>
                  <a:cubicBezTo>
                    <a:pt x="12" y="166"/>
                    <a:pt x="0" y="142"/>
                    <a:pt x="0" y="1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0"/>
                    <a:pt x="12" y="0"/>
                    <a:pt x="28" y="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31" y="69"/>
                    <a:pt x="144" y="93"/>
                    <a:pt x="144" y="113"/>
                  </a:cubicBezTo>
                  <a:cubicBezTo>
                    <a:pt x="144" y="205"/>
                    <a:pt x="144" y="205"/>
                    <a:pt x="144" y="205"/>
                  </a:cubicBezTo>
                  <a:cubicBezTo>
                    <a:pt x="144" y="225"/>
                    <a:pt x="131" y="235"/>
                    <a:pt x="116" y="226"/>
                  </a:cubicBez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2" name="Freeform 281">
              <a:extLst>
                <a:ext uri="{FF2B5EF4-FFF2-40B4-BE49-F238E27FC236}">
                  <a16:creationId xmlns:a16="http://schemas.microsoft.com/office/drawing/2014/main" id="{B8A7479C-CB90-4FEB-8E71-2385468E8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64062" y="9653535"/>
              <a:ext cx="268288" cy="265113"/>
            </a:xfrm>
            <a:custGeom>
              <a:avLst/>
              <a:gdLst>
                <a:gd name="T0" fmla="*/ 4 w 97"/>
                <a:gd name="T1" fmla="*/ 96 h 96"/>
                <a:gd name="T2" fmla="*/ 2 w 97"/>
                <a:gd name="T3" fmla="*/ 94 h 96"/>
                <a:gd name="T4" fmla="*/ 0 w 97"/>
                <a:gd name="T5" fmla="*/ 88 h 96"/>
                <a:gd name="T6" fmla="*/ 0 w 97"/>
                <a:gd name="T7" fmla="*/ 50 h 96"/>
                <a:gd name="T8" fmla="*/ 1 w 97"/>
                <a:gd name="T9" fmla="*/ 49 h 96"/>
                <a:gd name="T10" fmla="*/ 2 w 97"/>
                <a:gd name="T11" fmla="*/ 51 h 96"/>
                <a:gd name="T12" fmla="*/ 2 w 97"/>
                <a:gd name="T13" fmla="*/ 89 h 96"/>
                <a:gd name="T14" fmla="*/ 3 w 97"/>
                <a:gd name="T15" fmla="*/ 92 h 96"/>
                <a:gd name="T16" fmla="*/ 5 w 97"/>
                <a:gd name="T17" fmla="*/ 93 h 96"/>
                <a:gd name="T18" fmla="*/ 7 w 97"/>
                <a:gd name="T19" fmla="*/ 94 h 96"/>
                <a:gd name="T20" fmla="*/ 7 w 97"/>
                <a:gd name="T21" fmla="*/ 96 h 96"/>
                <a:gd name="T22" fmla="*/ 4 w 97"/>
                <a:gd name="T23" fmla="*/ 96 h 96"/>
                <a:gd name="T24" fmla="*/ 1 w 97"/>
                <a:gd name="T25" fmla="*/ 47 h 96"/>
                <a:gd name="T26" fmla="*/ 0 w 97"/>
                <a:gd name="T27" fmla="*/ 45 h 96"/>
                <a:gd name="T28" fmla="*/ 1 w 97"/>
                <a:gd name="T29" fmla="*/ 44 h 96"/>
                <a:gd name="T30" fmla="*/ 2 w 97"/>
                <a:gd name="T31" fmla="*/ 46 h 96"/>
                <a:gd name="T32" fmla="*/ 1 w 97"/>
                <a:gd name="T33" fmla="*/ 47 h 96"/>
                <a:gd name="T34" fmla="*/ 1 w 97"/>
                <a:gd name="T35" fmla="*/ 43 h 96"/>
                <a:gd name="T36" fmla="*/ 0 w 97"/>
                <a:gd name="T37" fmla="*/ 40 h 96"/>
                <a:gd name="T38" fmla="*/ 0 w 97"/>
                <a:gd name="T39" fmla="*/ 12 h 96"/>
                <a:gd name="T40" fmla="*/ 13 w 97"/>
                <a:gd name="T41" fmla="*/ 4 h 96"/>
                <a:gd name="T42" fmla="*/ 19 w 97"/>
                <a:gd name="T43" fmla="*/ 8 h 96"/>
                <a:gd name="T44" fmla="*/ 30 w 97"/>
                <a:gd name="T45" fmla="*/ 20 h 96"/>
                <a:gd name="T46" fmla="*/ 35 w 97"/>
                <a:gd name="T47" fmla="*/ 33 h 96"/>
                <a:gd name="T48" fmla="*/ 57 w 97"/>
                <a:gd name="T49" fmla="*/ 46 h 96"/>
                <a:gd name="T50" fmla="*/ 58 w 97"/>
                <a:gd name="T51" fmla="*/ 48 h 96"/>
                <a:gd name="T52" fmla="*/ 57 w 97"/>
                <a:gd name="T53" fmla="*/ 49 h 96"/>
                <a:gd name="T54" fmla="*/ 35 w 97"/>
                <a:gd name="T55" fmla="*/ 36 h 96"/>
                <a:gd name="T56" fmla="*/ 34 w 97"/>
                <a:gd name="T57" fmla="*/ 35 h 96"/>
                <a:gd name="T58" fmla="*/ 27 w 97"/>
                <a:gd name="T59" fmla="*/ 21 h 96"/>
                <a:gd name="T60" fmla="*/ 19 w 97"/>
                <a:gd name="T61" fmla="*/ 11 h 96"/>
                <a:gd name="T62" fmla="*/ 13 w 97"/>
                <a:gd name="T63" fmla="*/ 7 h 96"/>
                <a:gd name="T64" fmla="*/ 2 w 97"/>
                <a:gd name="T65" fmla="*/ 13 h 96"/>
                <a:gd name="T66" fmla="*/ 2 w 97"/>
                <a:gd name="T67" fmla="*/ 42 h 96"/>
                <a:gd name="T68" fmla="*/ 1 w 97"/>
                <a:gd name="T69" fmla="*/ 43 h 96"/>
                <a:gd name="T70" fmla="*/ 96 w 97"/>
                <a:gd name="T71" fmla="*/ 82 h 96"/>
                <a:gd name="T72" fmla="*/ 94 w 97"/>
                <a:gd name="T73" fmla="*/ 80 h 96"/>
                <a:gd name="T74" fmla="*/ 94 w 97"/>
                <a:gd name="T75" fmla="*/ 80 h 96"/>
                <a:gd name="T76" fmla="*/ 86 w 97"/>
                <a:gd name="T77" fmla="*/ 66 h 96"/>
                <a:gd name="T78" fmla="*/ 61 w 97"/>
                <a:gd name="T79" fmla="*/ 51 h 96"/>
                <a:gd name="T80" fmla="*/ 60 w 97"/>
                <a:gd name="T81" fmla="*/ 49 h 96"/>
                <a:gd name="T82" fmla="*/ 61 w 97"/>
                <a:gd name="T83" fmla="*/ 48 h 96"/>
                <a:gd name="T84" fmla="*/ 86 w 97"/>
                <a:gd name="T85" fmla="*/ 62 h 96"/>
                <a:gd name="T86" fmla="*/ 97 w 97"/>
                <a:gd name="T87" fmla="*/ 81 h 96"/>
                <a:gd name="T88" fmla="*/ 97 w 97"/>
                <a:gd name="T89" fmla="*/ 82 h 96"/>
                <a:gd name="T90" fmla="*/ 97 w 97"/>
                <a:gd name="T91" fmla="*/ 82 h 96"/>
                <a:gd name="T92" fmla="*/ 96 w 97"/>
                <a:gd name="T93" fmla="*/ 8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96">
                  <a:moveTo>
                    <a:pt x="4" y="96"/>
                  </a:moveTo>
                  <a:cubicBezTo>
                    <a:pt x="4" y="95"/>
                    <a:pt x="3" y="95"/>
                    <a:pt x="2" y="94"/>
                  </a:cubicBezTo>
                  <a:cubicBezTo>
                    <a:pt x="1" y="92"/>
                    <a:pt x="0" y="90"/>
                    <a:pt x="0" y="8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8"/>
                    <a:pt x="1" y="49"/>
                  </a:cubicBezTo>
                  <a:cubicBezTo>
                    <a:pt x="2" y="49"/>
                    <a:pt x="2" y="50"/>
                    <a:pt x="2" y="51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90"/>
                    <a:pt x="3" y="91"/>
                    <a:pt x="3" y="92"/>
                  </a:cubicBezTo>
                  <a:cubicBezTo>
                    <a:pt x="4" y="93"/>
                    <a:pt x="5" y="93"/>
                    <a:pt x="5" y="93"/>
                  </a:cubicBezTo>
                  <a:cubicBezTo>
                    <a:pt x="6" y="93"/>
                    <a:pt x="7" y="93"/>
                    <a:pt x="7" y="94"/>
                  </a:cubicBezTo>
                  <a:cubicBezTo>
                    <a:pt x="8" y="95"/>
                    <a:pt x="7" y="96"/>
                    <a:pt x="7" y="96"/>
                  </a:cubicBezTo>
                  <a:cubicBezTo>
                    <a:pt x="6" y="96"/>
                    <a:pt x="5" y="96"/>
                    <a:pt x="4" y="96"/>
                  </a:cubicBezTo>
                  <a:close/>
                  <a:moveTo>
                    <a:pt x="1" y="47"/>
                  </a:moveTo>
                  <a:cubicBezTo>
                    <a:pt x="0" y="47"/>
                    <a:pt x="0" y="46"/>
                    <a:pt x="0" y="45"/>
                  </a:cubicBezTo>
                  <a:cubicBezTo>
                    <a:pt x="0" y="44"/>
                    <a:pt x="0" y="44"/>
                    <a:pt x="1" y="44"/>
                  </a:cubicBezTo>
                  <a:cubicBezTo>
                    <a:pt x="2" y="45"/>
                    <a:pt x="2" y="46"/>
                    <a:pt x="2" y="46"/>
                  </a:cubicBezTo>
                  <a:cubicBezTo>
                    <a:pt x="2" y="47"/>
                    <a:pt x="2" y="48"/>
                    <a:pt x="1" y="47"/>
                  </a:cubicBezTo>
                  <a:close/>
                  <a:moveTo>
                    <a:pt x="1" y="43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"/>
                    <a:pt x="6" y="0"/>
                    <a:pt x="13" y="4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3" y="10"/>
                    <a:pt x="27" y="15"/>
                    <a:pt x="30" y="2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8" y="46"/>
                    <a:pt x="58" y="47"/>
                    <a:pt x="58" y="48"/>
                  </a:cubicBezTo>
                  <a:cubicBezTo>
                    <a:pt x="58" y="49"/>
                    <a:pt x="58" y="49"/>
                    <a:pt x="57" y="49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6"/>
                    <a:pt x="34" y="35"/>
                    <a:pt x="34" y="3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17"/>
                    <a:pt x="22" y="13"/>
                    <a:pt x="19" y="1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7" y="4"/>
                    <a:pt x="2" y="7"/>
                    <a:pt x="2" y="1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1" y="43"/>
                  </a:cubicBezTo>
                  <a:close/>
                  <a:moveTo>
                    <a:pt x="96" y="82"/>
                  </a:moveTo>
                  <a:cubicBezTo>
                    <a:pt x="95" y="82"/>
                    <a:pt x="94" y="81"/>
                    <a:pt x="94" y="80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4" y="75"/>
                    <a:pt x="90" y="68"/>
                    <a:pt x="86" y="66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0"/>
                    <a:pt x="60" y="49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92" y="66"/>
                    <a:pt x="97" y="75"/>
                    <a:pt x="97" y="8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7" y="83"/>
                    <a:pt x="96" y="83"/>
                    <a:pt x="96" y="82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3" name="Freeform 282">
              <a:extLst>
                <a:ext uri="{FF2B5EF4-FFF2-40B4-BE49-F238E27FC236}">
                  <a16:creationId xmlns:a16="http://schemas.microsoft.com/office/drawing/2014/main" id="{933663F9-386D-4776-82F8-0BE5ED7C1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81524" y="9769423"/>
              <a:ext cx="285750" cy="292100"/>
            </a:xfrm>
            <a:custGeom>
              <a:avLst/>
              <a:gdLst>
                <a:gd name="T0" fmla="*/ 84 w 104"/>
                <a:gd name="T1" fmla="*/ 103 h 106"/>
                <a:gd name="T2" fmla="*/ 84 w 104"/>
                <a:gd name="T3" fmla="*/ 100 h 106"/>
                <a:gd name="T4" fmla="*/ 89 w 104"/>
                <a:gd name="T5" fmla="*/ 101 h 106"/>
                <a:gd name="T6" fmla="*/ 98 w 104"/>
                <a:gd name="T7" fmla="*/ 78 h 106"/>
                <a:gd name="T8" fmla="*/ 99 w 104"/>
                <a:gd name="T9" fmla="*/ 81 h 106"/>
                <a:gd name="T10" fmla="*/ 87 w 104"/>
                <a:gd name="T11" fmla="*/ 105 h 106"/>
                <a:gd name="T12" fmla="*/ 1 w 104"/>
                <a:gd name="T13" fmla="*/ 53 h 106"/>
                <a:gd name="T14" fmla="*/ 0 w 104"/>
                <a:gd name="T15" fmla="*/ 51 h 106"/>
                <a:gd name="T16" fmla="*/ 0 w 104"/>
                <a:gd name="T17" fmla="*/ 50 h 106"/>
                <a:gd name="T18" fmla="*/ 0 w 104"/>
                <a:gd name="T19" fmla="*/ 50 h 106"/>
                <a:gd name="T20" fmla="*/ 0 w 104"/>
                <a:gd name="T21" fmla="*/ 50 h 106"/>
                <a:gd name="T22" fmla="*/ 15 w 104"/>
                <a:gd name="T23" fmla="*/ 5 h 106"/>
                <a:gd name="T24" fmla="*/ 15 w 104"/>
                <a:gd name="T25" fmla="*/ 5 h 106"/>
                <a:gd name="T26" fmla="*/ 15 w 104"/>
                <a:gd name="T27" fmla="*/ 5 h 106"/>
                <a:gd name="T28" fmla="*/ 15 w 104"/>
                <a:gd name="T29" fmla="*/ 5 h 106"/>
                <a:gd name="T30" fmla="*/ 22 w 104"/>
                <a:gd name="T31" fmla="*/ 0 h 106"/>
                <a:gd name="T32" fmla="*/ 23 w 104"/>
                <a:gd name="T33" fmla="*/ 0 h 106"/>
                <a:gd name="T34" fmla="*/ 23 w 104"/>
                <a:gd name="T35" fmla="*/ 0 h 106"/>
                <a:gd name="T36" fmla="*/ 23 w 104"/>
                <a:gd name="T37" fmla="*/ 0 h 106"/>
                <a:gd name="T38" fmla="*/ 27 w 104"/>
                <a:gd name="T39" fmla="*/ 1 h 106"/>
                <a:gd name="T40" fmla="*/ 90 w 104"/>
                <a:gd name="T41" fmla="*/ 37 h 106"/>
                <a:gd name="T42" fmla="*/ 103 w 104"/>
                <a:gd name="T43" fmla="*/ 67 h 106"/>
                <a:gd name="T44" fmla="*/ 100 w 104"/>
                <a:gd name="T45" fmla="*/ 73 h 106"/>
                <a:gd name="T46" fmla="*/ 99 w 104"/>
                <a:gd name="T47" fmla="*/ 71 h 106"/>
                <a:gd name="T48" fmla="*/ 101 w 104"/>
                <a:gd name="T49" fmla="*/ 61 h 106"/>
                <a:gd name="T50" fmla="*/ 28 w 104"/>
                <a:gd name="T51" fmla="*/ 5 h 106"/>
                <a:gd name="T52" fmla="*/ 27 w 104"/>
                <a:gd name="T53" fmla="*/ 5 h 106"/>
                <a:gd name="T54" fmla="*/ 17 w 104"/>
                <a:gd name="T55" fmla="*/ 8 h 106"/>
                <a:gd name="T56" fmla="*/ 17 w 104"/>
                <a:gd name="T57" fmla="*/ 8 h 106"/>
                <a:gd name="T58" fmla="*/ 17 w 104"/>
                <a:gd name="T59" fmla="*/ 8 h 106"/>
                <a:gd name="T60" fmla="*/ 8 w 104"/>
                <a:gd name="T61" fmla="*/ 34 h 106"/>
                <a:gd name="T62" fmla="*/ 2 w 104"/>
                <a:gd name="T63" fmla="*/ 53 h 106"/>
                <a:gd name="T64" fmla="*/ 2 w 104"/>
                <a:gd name="T65" fmla="*/ 53 h 106"/>
                <a:gd name="T66" fmla="*/ 1 w 104"/>
                <a:gd name="T67" fmla="*/ 53 h 106"/>
                <a:gd name="T68" fmla="*/ 99 w 104"/>
                <a:gd name="T69" fmla="*/ 77 h 106"/>
                <a:gd name="T70" fmla="*/ 98 w 104"/>
                <a:gd name="T71" fmla="*/ 75 h 106"/>
                <a:gd name="T72" fmla="*/ 100 w 104"/>
                <a:gd name="T73" fmla="*/ 76 h 106"/>
                <a:gd name="T74" fmla="*/ 99 w 104"/>
                <a:gd name="T75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6">
                  <a:moveTo>
                    <a:pt x="84" y="103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83" y="103"/>
                    <a:pt x="82" y="101"/>
                    <a:pt x="82" y="101"/>
                  </a:cubicBezTo>
                  <a:cubicBezTo>
                    <a:pt x="82" y="100"/>
                    <a:pt x="83" y="99"/>
                    <a:pt x="84" y="100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8" y="102"/>
                    <a:pt x="89" y="102"/>
                    <a:pt x="89" y="101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78"/>
                    <a:pt x="97" y="78"/>
                    <a:pt x="98" y="78"/>
                  </a:cubicBezTo>
                  <a:cubicBezTo>
                    <a:pt x="99" y="79"/>
                    <a:pt x="99" y="79"/>
                    <a:pt x="99" y="79"/>
                  </a:cubicBezTo>
                  <a:cubicBezTo>
                    <a:pt x="99" y="80"/>
                    <a:pt x="99" y="80"/>
                    <a:pt x="99" y="81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1" y="106"/>
                    <a:pt x="89" y="106"/>
                    <a:pt x="87" y="105"/>
                  </a:cubicBezTo>
                  <a:lnTo>
                    <a:pt x="84" y="103"/>
                  </a:lnTo>
                  <a:close/>
                  <a:moveTo>
                    <a:pt x="1" y="53"/>
                  </a:moveTo>
                  <a:cubicBezTo>
                    <a:pt x="1" y="53"/>
                    <a:pt x="1" y="53"/>
                    <a:pt x="1" y="53"/>
                  </a:cubicBezTo>
                  <a:cubicBezTo>
                    <a:pt x="0" y="52"/>
                    <a:pt x="0" y="52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1"/>
                    <a:pt x="19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6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8" y="42"/>
                    <a:pt x="104" y="53"/>
                    <a:pt x="104" y="63"/>
                  </a:cubicBezTo>
                  <a:cubicBezTo>
                    <a:pt x="104" y="64"/>
                    <a:pt x="104" y="66"/>
                    <a:pt x="103" y="67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74"/>
                    <a:pt x="101" y="74"/>
                    <a:pt x="100" y="73"/>
                  </a:cubicBezTo>
                  <a:cubicBezTo>
                    <a:pt x="99" y="73"/>
                    <a:pt x="99" y="73"/>
                    <a:pt x="99" y="72"/>
                  </a:cubicBezTo>
                  <a:cubicBezTo>
                    <a:pt x="99" y="72"/>
                    <a:pt x="99" y="71"/>
                    <a:pt x="99" y="71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1" y="64"/>
                    <a:pt x="101" y="62"/>
                    <a:pt x="101" y="61"/>
                  </a:cubicBezTo>
                  <a:cubicBezTo>
                    <a:pt x="101" y="53"/>
                    <a:pt x="96" y="44"/>
                    <a:pt x="90" y="40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3" y="2"/>
                    <a:pt x="19" y="4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lnTo>
                    <a:pt x="1" y="53"/>
                  </a:lnTo>
                  <a:close/>
                  <a:moveTo>
                    <a:pt x="99" y="77"/>
                  </a:moveTo>
                  <a:cubicBezTo>
                    <a:pt x="99" y="77"/>
                    <a:pt x="99" y="77"/>
                    <a:pt x="99" y="77"/>
                  </a:cubicBezTo>
                  <a:cubicBezTo>
                    <a:pt x="98" y="77"/>
                    <a:pt x="98" y="76"/>
                    <a:pt x="98" y="76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4"/>
                    <a:pt x="99" y="74"/>
                    <a:pt x="99" y="75"/>
                  </a:cubicBezTo>
                  <a:cubicBezTo>
                    <a:pt x="100" y="75"/>
                    <a:pt x="100" y="75"/>
                    <a:pt x="100" y="76"/>
                  </a:cubicBezTo>
                  <a:cubicBezTo>
                    <a:pt x="100" y="76"/>
                    <a:pt x="100" y="77"/>
                    <a:pt x="100" y="77"/>
                  </a:cubicBezTo>
                  <a:cubicBezTo>
                    <a:pt x="100" y="78"/>
                    <a:pt x="100" y="78"/>
                    <a:pt x="99" y="7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4" name="Freeform 283">
              <a:extLst>
                <a:ext uri="{FF2B5EF4-FFF2-40B4-BE49-F238E27FC236}">
                  <a16:creationId xmlns:a16="http://schemas.microsoft.com/office/drawing/2014/main" id="{FEC846C8-FC2D-486B-872F-975902B6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1999" y="9907535"/>
              <a:ext cx="55563" cy="38100"/>
            </a:xfrm>
            <a:custGeom>
              <a:avLst/>
              <a:gdLst>
                <a:gd name="T0" fmla="*/ 19 w 20"/>
                <a:gd name="T1" fmla="*/ 14 h 14"/>
                <a:gd name="T2" fmla="*/ 1 w 20"/>
                <a:gd name="T3" fmla="*/ 4 h 14"/>
                <a:gd name="T4" fmla="*/ 0 w 20"/>
                <a:gd name="T5" fmla="*/ 1 h 14"/>
                <a:gd name="T6" fmla="*/ 1 w 20"/>
                <a:gd name="T7" fmla="*/ 1 h 14"/>
                <a:gd name="T8" fmla="*/ 19 w 20"/>
                <a:gd name="T9" fmla="*/ 11 h 14"/>
                <a:gd name="T10" fmla="*/ 19 w 20"/>
                <a:gd name="T11" fmla="*/ 11 h 14"/>
                <a:gd name="T12" fmla="*/ 20 w 20"/>
                <a:gd name="T13" fmla="*/ 13 h 14"/>
                <a:gd name="T14" fmla="*/ 19 w 20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4">
                  <a:moveTo>
                    <a:pt x="19" y="1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9" name="Freeform 288">
              <a:extLst>
                <a:ext uri="{FF2B5EF4-FFF2-40B4-BE49-F238E27FC236}">
                  <a16:creationId xmlns:a16="http://schemas.microsoft.com/office/drawing/2014/main" id="{5C8BEBBC-CF67-4578-A304-7A385BEF4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9162" y="9731323"/>
              <a:ext cx="20638" cy="26988"/>
            </a:xfrm>
            <a:custGeom>
              <a:avLst/>
              <a:gdLst>
                <a:gd name="T0" fmla="*/ 7 w 7"/>
                <a:gd name="T1" fmla="*/ 7 h 10"/>
                <a:gd name="T2" fmla="*/ 3 w 7"/>
                <a:gd name="T3" fmla="*/ 9 h 10"/>
                <a:gd name="T4" fmla="*/ 0 w 7"/>
                <a:gd name="T5" fmla="*/ 3 h 10"/>
                <a:gd name="T6" fmla="*/ 3 w 7"/>
                <a:gd name="T7" fmla="*/ 1 h 10"/>
                <a:gd name="T8" fmla="*/ 7 w 7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">
                  <a:moveTo>
                    <a:pt x="7" y="7"/>
                  </a:moveTo>
                  <a:cubicBezTo>
                    <a:pt x="7" y="9"/>
                    <a:pt x="5" y="10"/>
                    <a:pt x="3" y="9"/>
                  </a:cubicBezTo>
                  <a:cubicBezTo>
                    <a:pt x="2" y="8"/>
                    <a:pt x="0" y="5"/>
                    <a:pt x="0" y="3"/>
                  </a:cubicBezTo>
                  <a:cubicBezTo>
                    <a:pt x="0" y="1"/>
                    <a:pt x="2" y="0"/>
                    <a:pt x="3" y="1"/>
                  </a:cubicBezTo>
                  <a:cubicBezTo>
                    <a:pt x="5" y="2"/>
                    <a:pt x="7" y="5"/>
                    <a:pt x="7" y="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0" name="Freeform 289">
              <a:extLst>
                <a:ext uri="{FF2B5EF4-FFF2-40B4-BE49-F238E27FC236}">
                  <a16:creationId xmlns:a16="http://schemas.microsoft.com/office/drawing/2014/main" id="{409AA0B0-A15D-426A-A314-A9F43AAFE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1549" y="9728148"/>
              <a:ext cx="31750" cy="41275"/>
            </a:xfrm>
            <a:custGeom>
              <a:avLst/>
              <a:gdLst>
                <a:gd name="T0" fmla="*/ 10 w 11"/>
                <a:gd name="T1" fmla="*/ 10 h 15"/>
                <a:gd name="T2" fmla="*/ 6 w 11"/>
                <a:gd name="T3" fmla="*/ 14 h 15"/>
                <a:gd name="T4" fmla="*/ 0 w 11"/>
                <a:gd name="T5" fmla="*/ 6 h 15"/>
                <a:gd name="T6" fmla="*/ 4 w 11"/>
                <a:gd name="T7" fmla="*/ 1 h 15"/>
                <a:gd name="T8" fmla="*/ 10 w 11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10" y="10"/>
                  </a:moveTo>
                  <a:cubicBezTo>
                    <a:pt x="11" y="13"/>
                    <a:pt x="9" y="15"/>
                    <a:pt x="6" y="14"/>
                  </a:cubicBezTo>
                  <a:cubicBezTo>
                    <a:pt x="3" y="13"/>
                    <a:pt x="1" y="9"/>
                    <a:pt x="0" y="6"/>
                  </a:cubicBezTo>
                  <a:cubicBezTo>
                    <a:pt x="0" y="2"/>
                    <a:pt x="1" y="0"/>
                    <a:pt x="4" y="1"/>
                  </a:cubicBezTo>
                  <a:cubicBezTo>
                    <a:pt x="7" y="2"/>
                    <a:pt x="10" y="6"/>
                    <a:pt x="10" y="1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1" name="Freeform 290">
              <a:extLst>
                <a:ext uri="{FF2B5EF4-FFF2-40B4-BE49-F238E27FC236}">
                  <a16:creationId xmlns:a16="http://schemas.microsoft.com/office/drawing/2014/main" id="{8548DEF5-AF28-440A-A3F7-64C83A933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33912" y="9888485"/>
              <a:ext cx="165100" cy="182563"/>
            </a:xfrm>
            <a:custGeom>
              <a:avLst/>
              <a:gdLst>
                <a:gd name="T0" fmla="*/ 48 w 60"/>
                <a:gd name="T1" fmla="*/ 62 h 66"/>
                <a:gd name="T2" fmla="*/ 12 w 60"/>
                <a:gd name="T3" fmla="*/ 41 h 66"/>
                <a:gd name="T4" fmla="*/ 0 w 60"/>
                <a:gd name="T5" fmla="*/ 21 h 66"/>
                <a:gd name="T6" fmla="*/ 11 w 60"/>
                <a:gd name="T7" fmla="*/ 13 h 66"/>
                <a:gd name="T8" fmla="*/ 10 w 60"/>
                <a:gd name="T9" fmla="*/ 10 h 66"/>
                <a:gd name="T10" fmla="*/ 22 w 60"/>
                <a:gd name="T11" fmla="*/ 4 h 66"/>
                <a:gd name="T12" fmla="*/ 31 w 60"/>
                <a:gd name="T13" fmla="*/ 14 h 66"/>
                <a:gd name="T14" fmla="*/ 35 w 60"/>
                <a:gd name="T15" fmla="*/ 15 h 66"/>
                <a:gd name="T16" fmla="*/ 47 w 60"/>
                <a:gd name="T17" fmla="*/ 34 h 66"/>
                <a:gd name="T18" fmla="*/ 48 w 60"/>
                <a:gd name="T19" fmla="*/ 35 h 66"/>
                <a:gd name="T20" fmla="*/ 60 w 60"/>
                <a:gd name="T21" fmla="*/ 55 h 66"/>
                <a:gd name="T22" fmla="*/ 48 w 60"/>
                <a:gd name="T23" fmla="*/ 62 h 66"/>
                <a:gd name="T24" fmla="*/ 12 w 60"/>
                <a:gd name="T25" fmla="*/ 17 h 66"/>
                <a:gd name="T26" fmla="*/ 3 w 60"/>
                <a:gd name="T27" fmla="*/ 22 h 66"/>
                <a:gd name="T28" fmla="*/ 12 w 60"/>
                <a:gd name="T29" fmla="*/ 38 h 66"/>
                <a:gd name="T30" fmla="*/ 48 w 60"/>
                <a:gd name="T31" fmla="*/ 59 h 66"/>
                <a:gd name="T32" fmla="*/ 48 w 60"/>
                <a:gd name="T33" fmla="*/ 59 h 66"/>
                <a:gd name="T34" fmla="*/ 57 w 60"/>
                <a:gd name="T35" fmla="*/ 54 h 66"/>
                <a:gd name="T36" fmla="*/ 48 w 60"/>
                <a:gd name="T37" fmla="*/ 38 h 66"/>
                <a:gd name="T38" fmla="*/ 46 w 60"/>
                <a:gd name="T39" fmla="*/ 37 h 66"/>
                <a:gd name="T40" fmla="*/ 45 w 60"/>
                <a:gd name="T41" fmla="*/ 36 h 66"/>
                <a:gd name="T42" fmla="*/ 44 w 60"/>
                <a:gd name="T43" fmla="*/ 34 h 66"/>
                <a:gd name="T44" fmla="*/ 44 w 60"/>
                <a:gd name="T45" fmla="*/ 34 h 66"/>
                <a:gd name="T46" fmla="*/ 35 w 60"/>
                <a:gd name="T47" fmla="*/ 18 h 66"/>
                <a:gd name="T48" fmla="*/ 31 w 60"/>
                <a:gd name="T49" fmla="*/ 17 h 66"/>
                <a:gd name="T50" fmla="*/ 30 w 60"/>
                <a:gd name="T51" fmla="*/ 16 h 66"/>
                <a:gd name="T52" fmla="*/ 22 w 60"/>
                <a:gd name="T53" fmla="*/ 7 h 66"/>
                <a:gd name="T54" fmla="*/ 13 w 60"/>
                <a:gd name="T55" fmla="*/ 12 h 66"/>
                <a:gd name="T56" fmla="*/ 14 w 60"/>
                <a:gd name="T57" fmla="*/ 16 h 66"/>
                <a:gd name="T58" fmla="*/ 13 w 60"/>
                <a:gd name="T59" fmla="*/ 17 h 66"/>
                <a:gd name="T60" fmla="*/ 12 w 60"/>
                <a:gd name="T61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" h="66">
                  <a:moveTo>
                    <a:pt x="48" y="62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6" y="37"/>
                    <a:pt x="0" y="28"/>
                    <a:pt x="0" y="21"/>
                  </a:cubicBezTo>
                  <a:cubicBezTo>
                    <a:pt x="0" y="14"/>
                    <a:pt x="5" y="11"/>
                    <a:pt x="11" y="13"/>
                  </a:cubicBezTo>
                  <a:cubicBezTo>
                    <a:pt x="11" y="12"/>
                    <a:pt x="10" y="11"/>
                    <a:pt x="10" y="10"/>
                  </a:cubicBezTo>
                  <a:cubicBezTo>
                    <a:pt x="10" y="3"/>
                    <a:pt x="16" y="0"/>
                    <a:pt x="22" y="4"/>
                  </a:cubicBezTo>
                  <a:cubicBezTo>
                    <a:pt x="26" y="6"/>
                    <a:pt x="29" y="9"/>
                    <a:pt x="31" y="14"/>
                  </a:cubicBezTo>
                  <a:cubicBezTo>
                    <a:pt x="32" y="14"/>
                    <a:pt x="34" y="14"/>
                    <a:pt x="35" y="15"/>
                  </a:cubicBezTo>
                  <a:cubicBezTo>
                    <a:pt x="41" y="19"/>
                    <a:pt x="46" y="27"/>
                    <a:pt x="47" y="34"/>
                  </a:cubicBezTo>
                  <a:cubicBezTo>
                    <a:pt x="47" y="34"/>
                    <a:pt x="48" y="34"/>
                    <a:pt x="48" y="35"/>
                  </a:cubicBezTo>
                  <a:cubicBezTo>
                    <a:pt x="55" y="38"/>
                    <a:pt x="60" y="48"/>
                    <a:pt x="60" y="55"/>
                  </a:cubicBezTo>
                  <a:cubicBezTo>
                    <a:pt x="60" y="63"/>
                    <a:pt x="55" y="66"/>
                    <a:pt x="48" y="62"/>
                  </a:cubicBezTo>
                  <a:close/>
                  <a:moveTo>
                    <a:pt x="12" y="17"/>
                  </a:moveTo>
                  <a:cubicBezTo>
                    <a:pt x="7" y="14"/>
                    <a:pt x="3" y="16"/>
                    <a:pt x="3" y="22"/>
                  </a:cubicBezTo>
                  <a:cubicBezTo>
                    <a:pt x="3" y="28"/>
                    <a:pt x="7" y="35"/>
                    <a:pt x="12" y="3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53" y="62"/>
                    <a:pt x="57" y="59"/>
                    <a:pt x="57" y="54"/>
                  </a:cubicBezTo>
                  <a:cubicBezTo>
                    <a:pt x="57" y="48"/>
                    <a:pt x="53" y="41"/>
                    <a:pt x="48" y="38"/>
                  </a:cubicBezTo>
                  <a:cubicBezTo>
                    <a:pt x="47" y="37"/>
                    <a:pt x="47" y="37"/>
                    <a:pt x="46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4" y="35"/>
                    <a:pt x="44" y="35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28"/>
                    <a:pt x="40" y="21"/>
                    <a:pt x="35" y="18"/>
                  </a:cubicBezTo>
                  <a:cubicBezTo>
                    <a:pt x="34" y="17"/>
                    <a:pt x="33" y="17"/>
                    <a:pt x="31" y="17"/>
                  </a:cubicBezTo>
                  <a:cubicBezTo>
                    <a:pt x="31" y="17"/>
                    <a:pt x="30" y="16"/>
                    <a:pt x="30" y="16"/>
                  </a:cubicBezTo>
                  <a:cubicBezTo>
                    <a:pt x="28" y="12"/>
                    <a:pt x="25" y="8"/>
                    <a:pt x="22" y="7"/>
                  </a:cubicBezTo>
                  <a:cubicBezTo>
                    <a:pt x="17" y="4"/>
                    <a:pt x="13" y="6"/>
                    <a:pt x="13" y="12"/>
                  </a:cubicBezTo>
                  <a:cubicBezTo>
                    <a:pt x="13" y="13"/>
                    <a:pt x="13" y="14"/>
                    <a:pt x="14" y="16"/>
                  </a:cubicBezTo>
                  <a:cubicBezTo>
                    <a:pt x="14" y="16"/>
                    <a:pt x="14" y="17"/>
                    <a:pt x="13" y="17"/>
                  </a:cubicBezTo>
                  <a:cubicBezTo>
                    <a:pt x="13" y="17"/>
                    <a:pt x="13" y="17"/>
                    <a:pt x="12" y="17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9815EB52-3517-468D-9E41-98452787265A}"/>
              </a:ext>
            </a:extLst>
          </p:cNvPr>
          <p:cNvSpPr txBox="1"/>
          <p:nvPr/>
        </p:nvSpPr>
        <p:spPr>
          <a:xfrm>
            <a:off x="1950722" y="1301663"/>
            <a:ext cx="6816708" cy="415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598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Bot Yazma İçin Geliştirme Ortamımızı Hazırladık</a:t>
            </a:r>
            <a:endParaRPr kumimoji="0" lang="en-US" sz="6598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2D6B233-4585-4358-9063-26C5D4BCEB6C}"/>
              </a:ext>
            </a:extLst>
          </p:cNvPr>
          <p:cNvSpPr txBox="1"/>
          <p:nvPr/>
        </p:nvSpPr>
        <p:spPr>
          <a:xfrm>
            <a:off x="1973268" y="5546432"/>
            <a:ext cx="2569935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>
                <a:ln>
                  <a:noFill/>
                </a:ln>
                <a:solidFill>
                  <a:srgbClr val="0FBCFA">
                    <a:alpha val="16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01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E0380460-42DD-4366-99B0-0422C36EE797}"/>
              </a:ext>
            </a:extLst>
          </p:cNvPr>
          <p:cNvSpPr txBox="1"/>
          <p:nvPr/>
        </p:nvSpPr>
        <p:spPr>
          <a:xfrm>
            <a:off x="1986857" y="5961930"/>
            <a:ext cx="36766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Python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4571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Bilgisayara yapacaklarını söyleyeceğimiz programlama dili.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035E9B4B-B02B-45C0-928E-8C3F604CDD30}"/>
              </a:ext>
            </a:extLst>
          </p:cNvPr>
          <p:cNvSpPr txBox="1"/>
          <p:nvPr/>
        </p:nvSpPr>
        <p:spPr>
          <a:xfrm>
            <a:off x="6172270" y="5566107"/>
            <a:ext cx="2569934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>
                <a:ln>
                  <a:noFill/>
                </a:ln>
                <a:solidFill>
                  <a:srgbClr val="0FBCFA">
                    <a:alpha val="16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CDD6B85-EE71-47F8-A914-CE4B82A39751}"/>
              </a:ext>
            </a:extLst>
          </p:cNvPr>
          <p:cNvSpPr txBox="1"/>
          <p:nvPr/>
        </p:nvSpPr>
        <p:spPr>
          <a:xfrm>
            <a:off x="6185859" y="5981605"/>
            <a:ext cx="36766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</a:t>
            </a: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elenium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İnternet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tarayıcısını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kontrol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etmemizi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sağlayan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Python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paketi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.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1FE534ED-0939-4AFE-B49A-507C7661D490}"/>
              </a:ext>
            </a:extLst>
          </p:cNvPr>
          <p:cNvSpPr txBox="1"/>
          <p:nvPr/>
        </p:nvSpPr>
        <p:spPr>
          <a:xfrm>
            <a:off x="1973268" y="8108330"/>
            <a:ext cx="2569934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>
                <a:ln>
                  <a:noFill/>
                </a:ln>
                <a:solidFill>
                  <a:srgbClr val="0FBCFA">
                    <a:alpha val="16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92E09F2B-9A70-4E70-BA78-41B1F3824A48}"/>
              </a:ext>
            </a:extLst>
          </p:cNvPr>
          <p:cNvSpPr txBox="1"/>
          <p:nvPr/>
        </p:nvSpPr>
        <p:spPr>
          <a:xfrm>
            <a:off x="1986857" y="8523828"/>
            <a:ext cx="36766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PyCharm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Kodlama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yaparken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bize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yardımcı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olacak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geliştirme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ortamı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.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Kodlarımızı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burada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yazacağız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.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32127270-618D-4EEE-8F64-1E033F032904}"/>
              </a:ext>
            </a:extLst>
          </p:cNvPr>
          <p:cNvSpPr txBox="1"/>
          <p:nvPr/>
        </p:nvSpPr>
        <p:spPr>
          <a:xfrm>
            <a:off x="6220043" y="8108330"/>
            <a:ext cx="2569934" cy="264687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none" strike="noStrike" kern="1200" cap="none" spc="0" normalizeH="0" baseline="0" noProof="0" dirty="0">
                <a:ln>
                  <a:noFill/>
                </a:ln>
                <a:solidFill>
                  <a:srgbClr val="0FBCFA">
                    <a:alpha val="16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04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21C2DF12-D011-45C0-B21A-577AC61D073E}"/>
              </a:ext>
            </a:extLst>
          </p:cNvPr>
          <p:cNvSpPr txBox="1"/>
          <p:nvPr/>
        </p:nvSpPr>
        <p:spPr>
          <a:xfrm>
            <a:off x="6233632" y="8523828"/>
            <a:ext cx="36766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Github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Ekip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olarak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kodlamamızı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kodlarımızı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paylaşmamızı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sağlayacak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.</a:t>
            </a: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FCF113E2-8E8C-4C85-803D-C3E743B2F25E}"/>
              </a:ext>
            </a:extLst>
          </p:cNvPr>
          <p:cNvGrpSpPr/>
          <p:nvPr/>
        </p:nvGrpSpPr>
        <p:grpSpPr>
          <a:xfrm>
            <a:off x="1343897" y="8128005"/>
            <a:ext cx="8641708" cy="2726475"/>
            <a:chOff x="1342653" y="10562506"/>
            <a:chExt cx="8641708" cy="2726475"/>
          </a:xfrm>
        </p:grpSpPr>
        <p:sp>
          <p:nvSpPr>
            <p:cNvPr id="306" name="Rectangle: Rounded Corners 14">
              <a:extLst>
                <a:ext uri="{FF2B5EF4-FFF2-40B4-BE49-F238E27FC236}">
                  <a16:creationId xmlns:a16="http://schemas.microsoft.com/office/drawing/2014/main" id="{FB33D543-68EE-409E-A76A-CFA0727F68DC}"/>
                </a:ext>
              </a:extLst>
            </p:cNvPr>
            <p:cNvSpPr/>
            <p:nvPr/>
          </p:nvSpPr>
          <p:spPr>
            <a:xfrm>
              <a:off x="1342653" y="10562506"/>
              <a:ext cx="8641708" cy="2726475"/>
            </a:xfrm>
            <a:prstGeom prst="roundRect">
              <a:avLst>
                <a:gd name="adj" fmla="val 31476"/>
              </a:avLst>
            </a:prstGeom>
            <a:solidFill>
              <a:schemeClr val="accent1"/>
            </a:solidFill>
            <a:ln>
              <a:noFill/>
            </a:ln>
            <a:effectLst>
              <a:outerShdw blurRad="1219200" dist="406400" dir="2700000" algn="tl" rotWithShape="0">
                <a:schemeClr val="accent1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TextBox 312">
              <a:extLst>
                <a:ext uri="{FF2B5EF4-FFF2-40B4-BE49-F238E27FC236}">
                  <a16:creationId xmlns:a16="http://schemas.microsoft.com/office/drawing/2014/main" id="{E7D22948-D5E6-4CBA-8EA6-FCC0159BE3C2}"/>
                </a:ext>
              </a:extLst>
            </p:cNvPr>
            <p:cNvSpPr txBox="1"/>
            <p:nvPr/>
          </p:nvSpPr>
          <p:spPr>
            <a:xfrm>
              <a:off x="1973268" y="10571783"/>
              <a:ext cx="2569934" cy="264687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600" b="1" i="0" u="none" strike="noStrike" kern="1200" cap="none" spc="0" normalizeH="0" baseline="0" noProof="0">
                  <a:ln>
                    <a:noFill/>
                  </a:ln>
                  <a:solidFill>
                    <a:srgbClr val="09A8FA">
                      <a:lumMod val="7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308" name="TextBox 313">
              <a:extLst>
                <a:ext uri="{FF2B5EF4-FFF2-40B4-BE49-F238E27FC236}">
                  <a16:creationId xmlns:a16="http://schemas.microsoft.com/office/drawing/2014/main" id="{2DF7EB4F-535A-425A-875F-A23C1DDCEC9D}"/>
                </a:ext>
              </a:extLst>
            </p:cNvPr>
            <p:cNvSpPr txBox="1"/>
            <p:nvPr/>
          </p:nvSpPr>
          <p:spPr>
            <a:xfrm>
              <a:off x="1986857" y="10987281"/>
              <a:ext cx="367665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PyCharm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Kodlama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yaparken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bize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yardımcı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olacak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geliştirme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ortamı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.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Kodlarımızı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burada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yazacağız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317" name="TextBox 314">
              <a:extLst>
                <a:ext uri="{FF2B5EF4-FFF2-40B4-BE49-F238E27FC236}">
                  <a16:creationId xmlns:a16="http://schemas.microsoft.com/office/drawing/2014/main" id="{98361057-BECC-47FD-8533-7D8542EEC82F}"/>
                </a:ext>
              </a:extLst>
            </p:cNvPr>
            <p:cNvSpPr txBox="1"/>
            <p:nvPr/>
          </p:nvSpPr>
          <p:spPr>
            <a:xfrm>
              <a:off x="6220043" y="10571783"/>
              <a:ext cx="2569934" cy="264687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600" b="1" i="0" u="none" strike="noStrike" kern="1200" cap="none" spc="0" normalizeH="0" baseline="0" noProof="0" dirty="0">
                  <a:ln>
                    <a:noFill/>
                  </a:ln>
                  <a:solidFill>
                    <a:srgbClr val="09A8FA">
                      <a:lumMod val="75000"/>
                    </a:srgbClr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321" name="TextBox 315">
              <a:extLst>
                <a:ext uri="{FF2B5EF4-FFF2-40B4-BE49-F238E27FC236}">
                  <a16:creationId xmlns:a16="http://schemas.microsoft.com/office/drawing/2014/main" id="{A38A88AD-334E-4610-8F8E-AEC598D028B3}"/>
                </a:ext>
              </a:extLst>
            </p:cNvPr>
            <p:cNvSpPr txBox="1"/>
            <p:nvPr/>
          </p:nvSpPr>
          <p:spPr>
            <a:xfrm>
              <a:off x="6233632" y="10987281"/>
              <a:ext cx="367665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Github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Ekip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olarak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kodlamamızı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,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kodlarımızı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paylaşmamızı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sağlayacak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322" name="Group 19">
            <a:extLst>
              <a:ext uri="{FF2B5EF4-FFF2-40B4-BE49-F238E27FC236}">
                <a16:creationId xmlns:a16="http://schemas.microsoft.com/office/drawing/2014/main" id="{89EAA21F-B9EC-42F9-BFFF-46B6E10ED85B}"/>
              </a:ext>
            </a:extLst>
          </p:cNvPr>
          <p:cNvGrpSpPr/>
          <p:nvPr/>
        </p:nvGrpSpPr>
        <p:grpSpPr>
          <a:xfrm rot="16200000">
            <a:off x="4978241" y="11124493"/>
            <a:ext cx="1438276" cy="1141412"/>
            <a:chOff x="3007798" y="5408211"/>
            <a:chExt cx="1438276" cy="1141412"/>
          </a:xfrm>
          <a:solidFill>
            <a:schemeClr val="accent1"/>
          </a:solidFill>
        </p:grpSpPr>
        <p:sp>
          <p:nvSpPr>
            <p:cNvPr id="323" name="Rectangle 5">
              <a:extLst>
                <a:ext uri="{FF2B5EF4-FFF2-40B4-BE49-F238E27FC236}">
                  <a16:creationId xmlns:a16="http://schemas.microsoft.com/office/drawing/2014/main" id="{1B0F62BC-54B1-4E79-892B-671AB059F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798" y="5805086"/>
              <a:ext cx="1176338" cy="347662"/>
            </a:xfrm>
            <a:prstGeom prst="rect">
              <a:avLst/>
            </a:prstGeom>
            <a:grpFill/>
            <a:ln>
              <a:noFill/>
            </a:ln>
            <a:effectLst>
              <a:outerShdw blurRad="10033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4" name="Freeform 6">
              <a:extLst>
                <a:ext uri="{FF2B5EF4-FFF2-40B4-BE49-F238E27FC236}">
                  <a16:creationId xmlns:a16="http://schemas.microsoft.com/office/drawing/2014/main" id="{1249020A-45CB-4673-9C5C-0393DB684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861" y="5408211"/>
              <a:ext cx="811213" cy="814387"/>
            </a:xfrm>
            <a:custGeom>
              <a:avLst/>
              <a:gdLst>
                <a:gd name="T0" fmla="*/ 511 w 511"/>
                <a:gd name="T1" fmla="*/ 359 h 513"/>
                <a:gd name="T2" fmla="*/ 358 w 511"/>
                <a:gd name="T3" fmla="*/ 513 h 513"/>
                <a:gd name="T4" fmla="*/ 314 w 511"/>
                <a:gd name="T5" fmla="*/ 469 h 513"/>
                <a:gd name="T6" fmla="*/ 96 w 511"/>
                <a:gd name="T7" fmla="*/ 250 h 513"/>
                <a:gd name="T8" fmla="*/ 0 w 511"/>
                <a:gd name="T9" fmla="*/ 154 h 513"/>
                <a:gd name="T10" fmla="*/ 153 w 511"/>
                <a:gd name="T11" fmla="*/ 0 h 513"/>
                <a:gd name="T12" fmla="*/ 358 w 511"/>
                <a:gd name="T13" fmla="*/ 206 h 513"/>
                <a:gd name="T14" fmla="*/ 511 w 511"/>
                <a:gd name="T15" fmla="*/ 359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1" h="513">
                  <a:moveTo>
                    <a:pt x="511" y="359"/>
                  </a:moveTo>
                  <a:lnTo>
                    <a:pt x="358" y="513"/>
                  </a:lnTo>
                  <a:lnTo>
                    <a:pt x="314" y="469"/>
                  </a:lnTo>
                  <a:lnTo>
                    <a:pt x="96" y="250"/>
                  </a:lnTo>
                  <a:lnTo>
                    <a:pt x="0" y="154"/>
                  </a:lnTo>
                  <a:lnTo>
                    <a:pt x="153" y="0"/>
                  </a:lnTo>
                  <a:lnTo>
                    <a:pt x="358" y="206"/>
                  </a:lnTo>
                  <a:lnTo>
                    <a:pt x="511" y="35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0033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5" name="Freeform 7">
              <a:extLst>
                <a:ext uri="{FF2B5EF4-FFF2-40B4-BE49-F238E27FC236}">
                  <a16:creationId xmlns:a16="http://schemas.microsoft.com/office/drawing/2014/main" id="{D4D41AD2-6432-439D-88B3-BD86DD584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861" y="5735236"/>
              <a:ext cx="811213" cy="814387"/>
            </a:xfrm>
            <a:custGeom>
              <a:avLst/>
              <a:gdLst>
                <a:gd name="T0" fmla="*/ 511 w 511"/>
                <a:gd name="T1" fmla="*/ 153 h 513"/>
                <a:gd name="T2" fmla="*/ 358 w 511"/>
                <a:gd name="T3" fmla="*/ 307 h 513"/>
                <a:gd name="T4" fmla="*/ 153 w 511"/>
                <a:gd name="T5" fmla="*/ 513 h 513"/>
                <a:gd name="T6" fmla="*/ 0 w 511"/>
                <a:gd name="T7" fmla="*/ 359 h 513"/>
                <a:gd name="T8" fmla="*/ 358 w 511"/>
                <a:gd name="T9" fmla="*/ 0 h 513"/>
                <a:gd name="T10" fmla="*/ 511 w 511"/>
                <a:gd name="T11" fmla="*/ 15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1" h="513">
                  <a:moveTo>
                    <a:pt x="511" y="153"/>
                  </a:moveTo>
                  <a:lnTo>
                    <a:pt x="358" y="307"/>
                  </a:lnTo>
                  <a:lnTo>
                    <a:pt x="153" y="513"/>
                  </a:lnTo>
                  <a:lnTo>
                    <a:pt x="0" y="359"/>
                  </a:lnTo>
                  <a:lnTo>
                    <a:pt x="358" y="0"/>
                  </a:lnTo>
                  <a:lnTo>
                    <a:pt x="511" y="15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0033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6" name="TextBox 9">
            <a:extLst>
              <a:ext uri="{FF2B5EF4-FFF2-40B4-BE49-F238E27FC236}">
                <a16:creationId xmlns:a16="http://schemas.microsoft.com/office/drawing/2014/main" id="{30AF0CFD-AB4A-4706-87C4-668C4E1D8950}"/>
              </a:ext>
            </a:extLst>
          </p:cNvPr>
          <p:cNvSpPr txBox="1"/>
          <p:nvPr/>
        </p:nvSpPr>
        <p:spPr>
          <a:xfrm>
            <a:off x="3214643" y="12505784"/>
            <a:ext cx="496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zorunlu değil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3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accel="14000" decel="8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accel="14000" decel="86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accel="14000" decel="86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accel="14000" decel="86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accel="14000" decel="8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accel="14000" decel="86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accel="14000" decel="8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accel="14000" decel="86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accel="14000" decel="86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accel="14000" decel="86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accel="14000" decel="86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accel="14000" decel="86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accel="14000" decel="86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accel="14000" decel="86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0" animBg="1"/>
      <p:bldP spid="320" grpId="0" animBg="1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>
            <a:extLst>
              <a:ext uri="{FF2B5EF4-FFF2-40B4-BE49-F238E27FC236}">
                <a16:creationId xmlns:a16="http://schemas.microsoft.com/office/drawing/2014/main" id="{DFD3BC4F-379E-4880-9DDF-FD91208CA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545" y="2008867"/>
            <a:ext cx="2203450" cy="2206625"/>
          </a:xfrm>
          <a:prstGeom prst="ellipse">
            <a:avLst/>
          </a:prstGeom>
          <a:solidFill>
            <a:srgbClr val="F2F2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E5830DA-E477-4033-B570-E211FF1089A6}"/>
              </a:ext>
            </a:extLst>
          </p:cNvPr>
          <p:cNvGrpSpPr/>
          <p:nvPr/>
        </p:nvGrpSpPr>
        <p:grpSpPr>
          <a:xfrm>
            <a:off x="2969758" y="1931080"/>
            <a:ext cx="8543925" cy="6586538"/>
            <a:chOff x="8180388" y="1379538"/>
            <a:chExt cx="8543925" cy="65865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F5D8BFA-4FDC-4B05-8CDC-4D24EF601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1379538"/>
              <a:ext cx="8543925" cy="6586538"/>
            </a:xfrm>
            <a:custGeom>
              <a:avLst/>
              <a:gdLst>
                <a:gd name="T0" fmla="*/ 3445 w 3505"/>
                <a:gd name="T1" fmla="*/ 2216 h 2700"/>
                <a:gd name="T2" fmla="*/ 3161 w 3505"/>
                <a:gd name="T3" fmla="*/ 2216 h 2700"/>
                <a:gd name="T4" fmla="*/ 3171 w 3505"/>
                <a:gd name="T5" fmla="*/ 2188 h 2700"/>
                <a:gd name="T6" fmla="*/ 3183 w 3505"/>
                <a:gd name="T7" fmla="*/ 2188 h 2700"/>
                <a:gd name="T8" fmla="*/ 3243 w 3505"/>
                <a:gd name="T9" fmla="*/ 2127 h 2700"/>
                <a:gd name="T10" fmla="*/ 3243 w 3505"/>
                <a:gd name="T11" fmla="*/ 2127 h 2700"/>
                <a:gd name="T12" fmla="*/ 3190 w 3505"/>
                <a:gd name="T13" fmla="*/ 2067 h 2700"/>
                <a:gd name="T14" fmla="*/ 3077 w 3505"/>
                <a:gd name="T15" fmla="*/ 1753 h 2700"/>
                <a:gd name="T16" fmla="*/ 2547 w 3505"/>
                <a:gd name="T17" fmla="*/ 1753 h 2700"/>
                <a:gd name="T18" fmla="*/ 2498 w 3505"/>
                <a:gd name="T19" fmla="*/ 1703 h 2700"/>
                <a:gd name="T20" fmla="*/ 2547 w 3505"/>
                <a:gd name="T21" fmla="*/ 1654 h 2700"/>
                <a:gd name="T22" fmla="*/ 2981 w 3505"/>
                <a:gd name="T23" fmla="*/ 1654 h 2700"/>
                <a:gd name="T24" fmla="*/ 2799 w 3505"/>
                <a:gd name="T25" fmla="*/ 1529 h 2700"/>
                <a:gd name="T26" fmla="*/ 2540 w 3505"/>
                <a:gd name="T27" fmla="*/ 1139 h 2700"/>
                <a:gd name="T28" fmla="*/ 2403 w 3505"/>
                <a:gd name="T29" fmla="*/ 1139 h 2700"/>
                <a:gd name="T30" fmla="*/ 2354 w 3505"/>
                <a:gd name="T31" fmla="*/ 1089 h 2700"/>
                <a:gd name="T32" fmla="*/ 2403 w 3505"/>
                <a:gd name="T33" fmla="*/ 1040 h 2700"/>
                <a:gd name="T34" fmla="*/ 2537 w 3505"/>
                <a:gd name="T35" fmla="*/ 1040 h 2700"/>
                <a:gd name="T36" fmla="*/ 2541 w 3505"/>
                <a:gd name="T37" fmla="*/ 527 h 2700"/>
                <a:gd name="T38" fmla="*/ 2525 w 3505"/>
                <a:gd name="T39" fmla="*/ 429 h 2700"/>
                <a:gd name="T40" fmla="*/ 2083 w 3505"/>
                <a:gd name="T41" fmla="*/ 429 h 2700"/>
                <a:gd name="T42" fmla="*/ 2034 w 3505"/>
                <a:gd name="T43" fmla="*/ 379 h 2700"/>
                <a:gd name="T44" fmla="*/ 2034 w 3505"/>
                <a:gd name="T45" fmla="*/ 379 h 2700"/>
                <a:gd name="T46" fmla="*/ 2083 w 3505"/>
                <a:gd name="T47" fmla="*/ 330 h 2700"/>
                <a:gd name="T48" fmla="*/ 2483 w 3505"/>
                <a:gd name="T49" fmla="*/ 330 h 2700"/>
                <a:gd name="T50" fmla="*/ 1661 w 3505"/>
                <a:gd name="T51" fmla="*/ 476 h 2700"/>
                <a:gd name="T52" fmla="*/ 826 w 3505"/>
                <a:gd name="T53" fmla="*/ 1023 h 2700"/>
                <a:gd name="T54" fmla="*/ 10 w 3505"/>
                <a:gd name="T55" fmla="*/ 1611 h 2700"/>
                <a:gd name="T56" fmla="*/ 23 w 3505"/>
                <a:gd name="T57" fmla="*/ 1813 h 2700"/>
                <a:gd name="T58" fmla="*/ 225 w 3505"/>
                <a:gd name="T59" fmla="*/ 1813 h 2700"/>
                <a:gd name="T60" fmla="*/ 274 w 3505"/>
                <a:gd name="T61" fmla="*/ 1862 h 2700"/>
                <a:gd name="T62" fmla="*/ 225 w 3505"/>
                <a:gd name="T63" fmla="*/ 1911 h 2700"/>
                <a:gd name="T64" fmla="*/ 62 w 3505"/>
                <a:gd name="T65" fmla="*/ 1911 h 2700"/>
                <a:gd name="T66" fmla="*/ 227 w 3505"/>
                <a:gd name="T67" fmla="*/ 2116 h 2700"/>
                <a:gd name="T68" fmla="*/ 243 w 3505"/>
                <a:gd name="T69" fmla="*/ 2114 h 2700"/>
                <a:gd name="T70" fmla="*/ 586 w 3505"/>
                <a:gd name="T71" fmla="*/ 2114 h 2700"/>
                <a:gd name="T72" fmla="*/ 635 w 3505"/>
                <a:gd name="T73" fmla="*/ 2163 h 2700"/>
                <a:gd name="T74" fmla="*/ 586 w 3505"/>
                <a:gd name="T75" fmla="*/ 2212 h 2700"/>
                <a:gd name="T76" fmla="*/ 358 w 3505"/>
                <a:gd name="T77" fmla="*/ 2212 h 2700"/>
                <a:gd name="T78" fmla="*/ 506 w 3505"/>
                <a:gd name="T79" fmla="*/ 2288 h 2700"/>
                <a:gd name="T80" fmla="*/ 1053 w 3505"/>
                <a:gd name="T81" fmla="*/ 2195 h 2700"/>
                <a:gd name="T82" fmla="*/ 2398 w 3505"/>
                <a:gd name="T83" fmla="*/ 2561 h 2700"/>
                <a:gd name="T84" fmla="*/ 2962 w 3505"/>
                <a:gd name="T85" fmla="*/ 2492 h 2700"/>
                <a:gd name="T86" fmla="*/ 3242 w 3505"/>
                <a:gd name="T87" fmla="*/ 2492 h 2700"/>
                <a:gd name="T88" fmla="*/ 3303 w 3505"/>
                <a:gd name="T89" fmla="*/ 2431 h 2700"/>
                <a:gd name="T90" fmla="*/ 3242 w 3505"/>
                <a:gd name="T91" fmla="*/ 2371 h 2700"/>
                <a:gd name="T92" fmla="*/ 3077 w 3505"/>
                <a:gd name="T93" fmla="*/ 2371 h 2700"/>
                <a:gd name="T94" fmla="*/ 3101 w 3505"/>
                <a:gd name="T95" fmla="*/ 2337 h 2700"/>
                <a:gd name="T96" fmla="*/ 3445 w 3505"/>
                <a:gd name="T97" fmla="*/ 2337 h 2700"/>
                <a:gd name="T98" fmla="*/ 3505 w 3505"/>
                <a:gd name="T99" fmla="*/ 2277 h 2700"/>
                <a:gd name="T100" fmla="*/ 3445 w 3505"/>
                <a:gd name="T101" fmla="*/ 2216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05" h="2700">
                  <a:moveTo>
                    <a:pt x="3445" y="2216"/>
                  </a:moveTo>
                  <a:cubicBezTo>
                    <a:pt x="3161" y="2216"/>
                    <a:pt x="3161" y="2216"/>
                    <a:pt x="3161" y="2216"/>
                  </a:cubicBezTo>
                  <a:cubicBezTo>
                    <a:pt x="3165" y="2207"/>
                    <a:pt x="3168" y="2197"/>
                    <a:pt x="3171" y="2188"/>
                  </a:cubicBezTo>
                  <a:cubicBezTo>
                    <a:pt x="3183" y="2188"/>
                    <a:pt x="3183" y="2188"/>
                    <a:pt x="3183" y="2188"/>
                  </a:cubicBezTo>
                  <a:cubicBezTo>
                    <a:pt x="3216" y="2188"/>
                    <a:pt x="3243" y="2161"/>
                    <a:pt x="3243" y="2127"/>
                  </a:cubicBezTo>
                  <a:cubicBezTo>
                    <a:pt x="3243" y="2127"/>
                    <a:pt x="3243" y="2127"/>
                    <a:pt x="3243" y="2127"/>
                  </a:cubicBezTo>
                  <a:cubicBezTo>
                    <a:pt x="3243" y="2097"/>
                    <a:pt x="3220" y="2071"/>
                    <a:pt x="3190" y="2067"/>
                  </a:cubicBezTo>
                  <a:cubicBezTo>
                    <a:pt x="3193" y="1964"/>
                    <a:pt x="3160" y="1856"/>
                    <a:pt x="3077" y="1753"/>
                  </a:cubicBezTo>
                  <a:cubicBezTo>
                    <a:pt x="2547" y="1753"/>
                    <a:pt x="2547" y="1753"/>
                    <a:pt x="2547" y="1753"/>
                  </a:cubicBezTo>
                  <a:cubicBezTo>
                    <a:pt x="2520" y="1753"/>
                    <a:pt x="2498" y="1730"/>
                    <a:pt x="2498" y="1703"/>
                  </a:cubicBezTo>
                  <a:cubicBezTo>
                    <a:pt x="2498" y="1676"/>
                    <a:pt x="2520" y="1654"/>
                    <a:pt x="2547" y="1654"/>
                  </a:cubicBezTo>
                  <a:cubicBezTo>
                    <a:pt x="2981" y="1654"/>
                    <a:pt x="2981" y="1654"/>
                    <a:pt x="2981" y="1654"/>
                  </a:cubicBezTo>
                  <a:cubicBezTo>
                    <a:pt x="2931" y="1611"/>
                    <a:pt x="2870" y="1569"/>
                    <a:pt x="2799" y="1529"/>
                  </a:cubicBezTo>
                  <a:cubicBezTo>
                    <a:pt x="2605" y="1430"/>
                    <a:pt x="2551" y="1306"/>
                    <a:pt x="2540" y="1139"/>
                  </a:cubicBezTo>
                  <a:cubicBezTo>
                    <a:pt x="2403" y="1139"/>
                    <a:pt x="2403" y="1139"/>
                    <a:pt x="2403" y="1139"/>
                  </a:cubicBezTo>
                  <a:cubicBezTo>
                    <a:pt x="2376" y="1139"/>
                    <a:pt x="2354" y="1117"/>
                    <a:pt x="2354" y="1089"/>
                  </a:cubicBezTo>
                  <a:cubicBezTo>
                    <a:pt x="2354" y="1062"/>
                    <a:pt x="2376" y="1040"/>
                    <a:pt x="2403" y="1040"/>
                  </a:cubicBezTo>
                  <a:cubicBezTo>
                    <a:pt x="2537" y="1040"/>
                    <a:pt x="2537" y="1040"/>
                    <a:pt x="2537" y="1040"/>
                  </a:cubicBezTo>
                  <a:cubicBezTo>
                    <a:pt x="2539" y="900"/>
                    <a:pt x="2554" y="732"/>
                    <a:pt x="2541" y="527"/>
                  </a:cubicBezTo>
                  <a:cubicBezTo>
                    <a:pt x="2539" y="492"/>
                    <a:pt x="2534" y="459"/>
                    <a:pt x="2525" y="429"/>
                  </a:cubicBezTo>
                  <a:cubicBezTo>
                    <a:pt x="2083" y="429"/>
                    <a:pt x="2083" y="429"/>
                    <a:pt x="2083" y="429"/>
                  </a:cubicBezTo>
                  <a:cubicBezTo>
                    <a:pt x="2056" y="429"/>
                    <a:pt x="2034" y="407"/>
                    <a:pt x="2034" y="379"/>
                  </a:cubicBezTo>
                  <a:cubicBezTo>
                    <a:pt x="2034" y="379"/>
                    <a:pt x="2034" y="379"/>
                    <a:pt x="2034" y="379"/>
                  </a:cubicBezTo>
                  <a:cubicBezTo>
                    <a:pt x="2034" y="352"/>
                    <a:pt x="2056" y="330"/>
                    <a:pt x="2083" y="330"/>
                  </a:cubicBezTo>
                  <a:cubicBezTo>
                    <a:pt x="2483" y="330"/>
                    <a:pt x="2483" y="330"/>
                    <a:pt x="2483" y="330"/>
                  </a:cubicBezTo>
                  <a:cubicBezTo>
                    <a:pt x="2278" y="0"/>
                    <a:pt x="1622" y="160"/>
                    <a:pt x="1661" y="476"/>
                  </a:cubicBezTo>
                  <a:cubicBezTo>
                    <a:pt x="1710" y="867"/>
                    <a:pt x="1133" y="1232"/>
                    <a:pt x="826" y="1023"/>
                  </a:cubicBezTo>
                  <a:cubicBezTo>
                    <a:pt x="559" y="841"/>
                    <a:pt x="72" y="1134"/>
                    <a:pt x="10" y="1611"/>
                  </a:cubicBezTo>
                  <a:cubicBezTo>
                    <a:pt x="0" y="1684"/>
                    <a:pt x="6" y="1752"/>
                    <a:pt x="23" y="1813"/>
                  </a:cubicBezTo>
                  <a:cubicBezTo>
                    <a:pt x="225" y="1813"/>
                    <a:pt x="225" y="1813"/>
                    <a:pt x="225" y="1813"/>
                  </a:cubicBezTo>
                  <a:cubicBezTo>
                    <a:pt x="252" y="1813"/>
                    <a:pt x="274" y="1835"/>
                    <a:pt x="274" y="1862"/>
                  </a:cubicBezTo>
                  <a:cubicBezTo>
                    <a:pt x="274" y="1889"/>
                    <a:pt x="252" y="1911"/>
                    <a:pt x="225" y="1911"/>
                  </a:cubicBezTo>
                  <a:cubicBezTo>
                    <a:pt x="62" y="1911"/>
                    <a:pt x="62" y="1911"/>
                    <a:pt x="62" y="1911"/>
                  </a:cubicBezTo>
                  <a:cubicBezTo>
                    <a:pt x="103" y="1993"/>
                    <a:pt x="164" y="2062"/>
                    <a:pt x="227" y="2116"/>
                  </a:cubicBezTo>
                  <a:cubicBezTo>
                    <a:pt x="232" y="2115"/>
                    <a:pt x="237" y="2114"/>
                    <a:pt x="243" y="2114"/>
                  </a:cubicBezTo>
                  <a:cubicBezTo>
                    <a:pt x="586" y="2114"/>
                    <a:pt x="586" y="2114"/>
                    <a:pt x="586" y="2114"/>
                  </a:cubicBezTo>
                  <a:cubicBezTo>
                    <a:pt x="613" y="2114"/>
                    <a:pt x="635" y="2136"/>
                    <a:pt x="635" y="2163"/>
                  </a:cubicBezTo>
                  <a:cubicBezTo>
                    <a:pt x="635" y="2190"/>
                    <a:pt x="613" y="2212"/>
                    <a:pt x="586" y="2212"/>
                  </a:cubicBezTo>
                  <a:cubicBezTo>
                    <a:pt x="358" y="2212"/>
                    <a:pt x="358" y="2212"/>
                    <a:pt x="358" y="2212"/>
                  </a:cubicBezTo>
                  <a:cubicBezTo>
                    <a:pt x="441" y="2264"/>
                    <a:pt x="506" y="2288"/>
                    <a:pt x="506" y="2288"/>
                  </a:cubicBezTo>
                  <a:cubicBezTo>
                    <a:pt x="786" y="2358"/>
                    <a:pt x="936" y="2255"/>
                    <a:pt x="1053" y="2195"/>
                  </a:cubicBezTo>
                  <a:cubicBezTo>
                    <a:pt x="1378" y="2028"/>
                    <a:pt x="2005" y="2079"/>
                    <a:pt x="2398" y="2561"/>
                  </a:cubicBezTo>
                  <a:cubicBezTo>
                    <a:pt x="2535" y="2700"/>
                    <a:pt x="2781" y="2643"/>
                    <a:pt x="2962" y="2492"/>
                  </a:cubicBezTo>
                  <a:cubicBezTo>
                    <a:pt x="3242" y="2492"/>
                    <a:pt x="3242" y="2492"/>
                    <a:pt x="3242" y="2492"/>
                  </a:cubicBezTo>
                  <a:cubicBezTo>
                    <a:pt x="3276" y="2492"/>
                    <a:pt x="3303" y="2465"/>
                    <a:pt x="3303" y="2431"/>
                  </a:cubicBezTo>
                  <a:cubicBezTo>
                    <a:pt x="3303" y="2398"/>
                    <a:pt x="3276" y="2371"/>
                    <a:pt x="3242" y="2371"/>
                  </a:cubicBezTo>
                  <a:cubicBezTo>
                    <a:pt x="3077" y="2371"/>
                    <a:pt x="3077" y="2371"/>
                    <a:pt x="3077" y="2371"/>
                  </a:cubicBezTo>
                  <a:cubicBezTo>
                    <a:pt x="3085" y="2360"/>
                    <a:pt x="3093" y="2349"/>
                    <a:pt x="3101" y="2337"/>
                  </a:cubicBezTo>
                  <a:cubicBezTo>
                    <a:pt x="3445" y="2337"/>
                    <a:pt x="3445" y="2337"/>
                    <a:pt x="3445" y="2337"/>
                  </a:cubicBezTo>
                  <a:cubicBezTo>
                    <a:pt x="3478" y="2337"/>
                    <a:pt x="3505" y="2310"/>
                    <a:pt x="3505" y="2277"/>
                  </a:cubicBezTo>
                  <a:cubicBezTo>
                    <a:pt x="3505" y="2243"/>
                    <a:pt x="3478" y="2216"/>
                    <a:pt x="3445" y="2216"/>
                  </a:cubicBezTo>
                  <a:close/>
                </a:path>
              </a:pathLst>
            </a:custGeom>
            <a:solidFill>
              <a:srgbClr val="F2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00F8A19-EDF1-4B73-B7FF-346B81BCF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5550" y="4665663"/>
              <a:ext cx="955675" cy="239713"/>
            </a:xfrm>
            <a:custGeom>
              <a:avLst/>
              <a:gdLst>
                <a:gd name="T0" fmla="*/ 343 w 392"/>
                <a:gd name="T1" fmla="*/ 98 h 98"/>
                <a:gd name="T2" fmla="*/ 49 w 392"/>
                <a:gd name="T3" fmla="*/ 98 h 98"/>
                <a:gd name="T4" fmla="*/ 0 w 392"/>
                <a:gd name="T5" fmla="*/ 49 h 98"/>
                <a:gd name="T6" fmla="*/ 0 w 392"/>
                <a:gd name="T7" fmla="*/ 49 h 98"/>
                <a:gd name="T8" fmla="*/ 49 w 392"/>
                <a:gd name="T9" fmla="*/ 0 h 98"/>
                <a:gd name="T10" fmla="*/ 343 w 392"/>
                <a:gd name="T11" fmla="*/ 0 h 98"/>
                <a:gd name="T12" fmla="*/ 392 w 392"/>
                <a:gd name="T13" fmla="*/ 49 h 98"/>
                <a:gd name="T14" fmla="*/ 392 w 392"/>
                <a:gd name="T15" fmla="*/ 49 h 98"/>
                <a:gd name="T16" fmla="*/ 343 w 392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98">
                  <a:moveTo>
                    <a:pt x="343" y="98"/>
                  </a:moveTo>
                  <a:cubicBezTo>
                    <a:pt x="49" y="98"/>
                    <a:pt x="49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70" y="0"/>
                    <a:pt x="392" y="22"/>
                    <a:pt x="392" y="49"/>
                  </a:cubicBezTo>
                  <a:cubicBezTo>
                    <a:pt x="392" y="49"/>
                    <a:pt x="392" y="49"/>
                    <a:pt x="392" y="49"/>
                  </a:cubicBezTo>
                  <a:cubicBezTo>
                    <a:pt x="392" y="76"/>
                    <a:pt x="370" y="98"/>
                    <a:pt x="343" y="98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D3973A5-94B5-4506-BACB-01E776AF2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7263" y="4665663"/>
              <a:ext cx="238125" cy="239713"/>
            </a:xfrm>
            <a:custGeom>
              <a:avLst/>
              <a:gdLst>
                <a:gd name="T0" fmla="*/ 49 w 98"/>
                <a:gd name="T1" fmla="*/ 98 h 98"/>
                <a:gd name="T2" fmla="*/ 49 w 98"/>
                <a:gd name="T3" fmla="*/ 98 h 98"/>
                <a:gd name="T4" fmla="*/ 0 w 98"/>
                <a:gd name="T5" fmla="*/ 49 h 98"/>
                <a:gd name="T6" fmla="*/ 0 w 98"/>
                <a:gd name="T7" fmla="*/ 49 h 98"/>
                <a:gd name="T8" fmla="*/ 49 w 98"/>
                <a:gd name="T9" fmla="*/ 0 h 98"/>
                <a:gd name="T10" fmla="*/ 49 w 98"/>
                <a:gd name="T11" fmla="*/ 0 h 98"/>
                <a:gd name="T12" fmla="*/ 98 w 98"/>
                <a:gd name="T13" fmla="*/ 49 h 98"/>
                <a:gd name="T14" fmla="*/ 98 w 98"/>
                <a:gd name="T15" fmla="*/ 49 h 98"/>
                <a:gd name="T16" fmla="*/ 49 w 98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8">
                  <a:moveTo>
                    <a:pt x="49" y="98"/>
                  </a:moveTo>
                  <a:cubicBezTo>
                    <a:pt x="49" y="98"/>
                    <a:pt x="49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76"/>
                    <a:pt x="76" y="98"/>
                    <a:pt x="49" y="98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410FD5D-E4B2-4980-936E-96800846B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7188" y="4359275"/>
              <a:ext cx="819150" cy="241300"/>
            </a:xfrm>
            <a:custGeom>
              <a:avLst/>
              <a:gdLst>
                <a:gd name="T0" fmla="*/ 287 w 336"/>
                <a:gd name="T1" fmla="*/ 99 h 99"/>
                <a:gd name="T2" fmla="*/ 49 w 336"/>
                <a:gd name="T3" fmla="*/ 99 h 99"/>
                <a:gd name="T4" fmla="*/ 0 w 336"/>
                <a:gd name="T5" fmla="*/ 50 h 99"/>
                <a:gd name="T6" fmla="*/ 0 w 336"/>
                <a:gd name="T7" fmla="*/ 50 h 99"/>
                <a:gd name="T8" fmla="*/ 49 w 336"/>
                <a:gd name="T9" fmla="*/ 0 h 99"/>
                <a:gd name="T10" fmla="*/ 287 w 336"/>
                <a:gd name="T11" fmla="*/ 0 h 99"/>
                <a:gd name="T12" fmla="*/ 336 w 336"/>
                <a:gd name="T13" fmla="*/ 50 h 99"/>
                <a:gd name="T14" fmla="*/ 336 w 336"/>
                <a:gd name="T15" fmla="*/ 50 h 99"/>
                <a:gd name="T16" fmla="*/ 287 w 336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99">
                  <a:moveTo>
                    <a:pt x="287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22" y="99"/>
                    <a:pt x="0" y="77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14" y="0"/>
                    <a:pt x="336" y="22"/>
                    <a:pt x="336" y="50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6" y="77"/>
                    <a:pt x="314" y="99"/>
                    <a:pt x="287" y="99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ADD0AFF-15DB-48D8-A769-C63A1D2E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8438" y="5738813"/>
              <a:ext cx="819150" cy="239713"/>
            </a:xfrm>
            <a:custGeom>
              <a:avLst/>
              <a:gdLst>
                <a:gd name="T0" fmla="*/ 287 w 336"/>
                <a:gd name="T1" fmla="*/ 98 h 98"/>
                <a:gd name="T2" fmla="*/ 49 w 336"/>
                <a:gd name="T3" fmla="*/ 98 h 98"/>
                <a:gd name="T4" fmla="*/ 0 w 336"/>
                <a:gd name="T5" fmla="*/ 49 h 98"/>
                <a:gd name="T6" fmla="*/ 0 w 336"/>
                <a:gd name="T7" fmla="*/ 49 h 98"/>
                <a:gd name="T8" fmla="*/ 49 w 336"/>
                <a:gd name="T9" fmla="*/ 0 h 98"/>
                <a:gd name="T10" fmla="*/ 287 w 336"/>
                <a:gd name="T11" fmla="*/ 0 h 98"/>
                <a:gd name="T12" fmla="*/ 336 w 336"/>
                <a:gd name="T13" fmla="*/ 49 h 98"/>
                <a:gd name="T14" fmla="*/ 336 w 336"/>
                <a:gd name="T15" fmla="*/ 49 h 98"/>
                <a:gd name="T16" fmla="*/ 287 w 336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98">
                  <a:moveTo>
                    <a:pt x="287" y="98"/>
                  </a:moveTo>
                  <a:cubicBezTo>
                    <a:pt x="49" y="98"/>
                    <a:pt x="49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314" y="0"/>
                    <a:pt x="336" y="22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76"/>
                    <a:pt x="314" y="98"/>
                    <a:pt x="287" y="98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985FF2-2D27-49F0-A738-51BEA7E4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4663" y="4960938"/>
              <a:ext cx="587375" cy="241300"/>
            </a:xfrm>
            <a:custGeom>
              <a:avLst/>
              <a:gdLst>
                <a:gd name="T0" fmla="*/ 192 w 241"/>
                <a:gd name="T1" fmla="*/ 99 h 99"/>
                <a:gd name="T2" fmla="*/ 50 w 241"/>
                <a:gd name="T3" fmla="*/ 99 h 99"/>
                <a:gd name="T4" fmla="*/ 0 w 241"/>
                <a:gd name="T5" fmla="*/ 50 h 99"/>
                <a:gd name="T6" fmla="*/ 0 w 241"/>
                <a:gd name="T7" fmla="*/ 50 h 99"/>
                <a:gd name="T8" fmla="*/ 50 w 241"/>
                <a:gd name="T9" fmla="*/ 0 h 99"/>
                <a:gd name="T10" fmla="*/ 192 w 241"/>
                <a:gd name="T11" fmla="*/ 0 h 99"/>
                <a:gd name="T12" fmla="*/ 241 w 241"/>
                <a:gd name="T13" fmla="*/ 50 h 99"/>
                <a:gd name="T14" fmla="*/ 241 w 241"/>
                <a:gd name="T15" fmla="*/ 50 h 99"/>
                <a:gd name="T16" fmla="*/ 192 w 241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99">
                  <a:moveTo>
                    <a:pt x="192" y="99"/>
                  </a:moveTo>
                  <a:cubicBezTo>
                    <a:pt x="50" y="99"/>
                    <a:pt x="50" y="99"/>
                    <a:pt x="50" y="99"/>
                  </a:cubicBezTo>
                  <a:cubicBezTo>
                    <a:pt x="22" y="99"/>
                    <a:pt x="0" y="77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19" y="0"/>
                    <a:pt x="241" y="22"/>
                    <a:pt x="241" y="50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1" y="77"/>
                    <a:pt x="219" y="99"/>
                    <a:pt x="192" y="99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2B326E1-B70A-4522-BF73-938D612BD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6338" y="5986463"/>
              <a:ext cx="585788" cy="238125"/>
            </a:xfrm>
            <a:custGeom>
              <a:avLst/>
              <a:gdLst>
                <a:gd name="T0" fmla="*/ 191 w 240"/>
                <a:gd name="T1" fmla="*/ 98 h 98"/>
                <a:gd name="T2" fmla="*/ 49 w 240"/>
                <a:gd name="T3" fmla="*/ 98 h 98"/>
                <a:gd name="T4" fmla="*/ 0 w 240"/>
                <a:gd name="T5" fmla="*/ 49 h 98"/>
                <a:gd name="T6" fmla="*/ 0 w 240"/>
                <a:gd name="T7" fmla="*/ 49 h 98"/>
                <a:gd name="T8" fmla="*/ 49 w 240"/>
                <a:gd name="T9" fmla="*/ 0 h 98"/>
                <a:gd name="T10" fmla="*/ 191 w 240"/>
                <a:gd name="T11" fmla="*/ 0 h 98"/>
                <a:gd name="T12" fmla="*/ 240 w 240"/>
                <a:gd name="T13" fmla="*/ 49 h 98"/>
                <a:gd name="T14" fmla="*/ 240 w 240"/>
                <a:gd name="T15" fmla="*/ 49 h 98"/>
                <a:gd name="T16" fmla="*/ 191 w 240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98">
                  <a:moveTo>
                    <a:pt x="191" y="98"/>
                  </a:moveTo>
                  <a:cubicBezTo>
                    <a:pt x="49" y="98"/>
                    <a:pt x="49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18" y="0"/>
                    <a:pt x="240" y="22"/>
                    <a:pt x="240" y="49"/>
                  </a:cubicBezTo>
                  <a:cubicBezTo>
                    <a:pt x="240" y="49"/>
                    <a:pt x="240" y="49"/>
                    <a:pt x="240" y="49"/>
                  </a:cubicBezTo>
                  <a:cubicBezTo>
                    <a:pt x="240" y="76"/>
                    <a:pt x="218" y="98"/>
                    <a:pt x="191" y="98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CFD21A8-1CAF-41EE-A281-59F004B4F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7775" y="3043238"/>
              <a:ext cx="1176338" cy="295275"/>
            </a:xfrm>
            <a:custGeom>
              <a:avLst/>
              <a:gdLst>
                <a:gd name="T0" fmla="*/ 61 w 483"/>
                <a:gd name="T1" fmla="*/ 0 h 121"/>
                <a:gd name="T2" fmla="*/ 422 w 483"/>
                <a:gd name="T3" fmla="*/ 0 h 121"/>
                <a:gd name="T4" fmla="*/ 483 w 483"/>
                <a:gd name="T5" fmla="*/ 60 h 121"/>
                <a:gd name="T6" fmla="*/ 483 w 483"/>
                <a:gd name="T7" fmla="*/ 60 h 121"/>
                <a:gd name="T8" fmla="*/ 422 w 483"/>
                <a:gd name="T9" fmla="*/ 121 h 121"/>
                <a:gd name="T10" fmla="*/ 61 w 483"/>
                <a:gd name="T11" fmla="*/ 121 h 121"/>
                <a:gd name="T12" fmla="*/ 0 w 483"/>
                <a:gd name="T13" fmla="*/ 60 h 121"/>
                <a:gd name="T14" fmla="*/ 0 w 483"/>
                <a:gd name="T15" fmla="*/ 60 h 121"/>
                <a:gd name="T16" fmla="*/ 61 w 483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121">
                  <a:moveTo>
                    <a:pt x="61" y="0"/>
                  </a:moveTo>
                  <a:cubicBezTo>
                    <a:pt x="422" y="0"/>
                    <a:pt x="422" y="0"/>
                    <a:pt x="422" y="0"/>
                  </a:cubicBezTo>
                  <a:cubicBezTo>
                    <a:pt x="455" y="0"/>
                    <a:pt x="483" y="27"/>
                    <a:pt x="483" y="60"/>
                  </a:cubicBezTo>
                  <a:cubicBezTo>
                    <a:pt x="483" y="60"/>
                    <a:pt x="483" y="60"/>
                    <a:pt x="483" y="60"/>
                  </a:cubicBezTo>
                  <a:cubicBezTo>
                    <a:pt x="483" y="94"/>
                    <a:pt x="455" y="121"/>
                    <a:pt x="422" y="121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E9F0C8F-CE63-4D00-B9EA-E7370F05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0" y="3419475"/>
              <a:ext cx="1009650" cy="295275"/>
            </a:xfrm>
            <a:custGeom>
              <a:avLst/>
              <a:gdLst>
                <a:gd name="T0" fmla="*/ 61 w 414"/>
                <a:gd name="T1" fmla="*/ 0 h 121"/>
                <a:gd name="T2" fmla="*/ 354 w 414"/>
                <a:gd name="T3" fmla="*/ 0 h 121"/>
                <a:gd name="T4" fmla="*/ 414 w 414"/>
                <a:gd name="T5" fmla="*/ 61 h 121"/>
                <a:gd name="T6" fmla="*/ 414 w 414"/>
                <a:gd name="T7" fmla="*/ 61 h 121"/>
                <a:gd name="T8" fmla="*/ 354 w 414"/>
                <a:gd name="T9" fmla="*/ 121 h 121"/>
                <a:gd name="T10" fmla="*/ 61 w 414"/>
                <a:gd name="T11" fmla="*/ 121 h 121"/>
                <a:gd name="T12" fmla="*/ 0 w 414"/>
                <a:gd name="T13" fmla="*/ 61 h 121"/>
                <a:gd name="T14" fmla="*/ 0 w 414"/>
                <a:gd name="T15" fmla="*/ 61 h 121"/>
                <a:gd name="T16" fmla="*/ 61 w 414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121">
                  <a:moveTo>
                    <a:pt x="61" y="0"/>
                  </a:moveTo>
                  <a:cubicBezTo>
                    <a:pt x="354" y="0"/>
                    <a:pt x="354" y="0"/>
                    <a:pt x="354" y="0"/>
                  </a:cubicBezTo>
                  <a:cubicBezTo>
                    <a:pt x="387" y="0"/>
                    <a:pt x="414" y="28"/>
                    <a:pt x="414" y="61"/>
                  </a:cubicBezTo>
                  <a:cubicBezTo>
                    <a:pt x="414" y="61"/>
                    <a:pt x="414" y="61"/>
                    <a:pt x="414" y="61"/>
                  </a:cubicBezTo>
                  <a:cubicBezTo>
                    <a:pt x="414" y="94"/>
                    <a:pt x="387" y="121"/>
                    <a:pt x="354" y="121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"/>
                    <a:pt x="27" y="0"/>
                    <a:pt x="61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830D42F-7DE4-4760-85CA-82A591CA1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038" y="2679700"/>
              <a:ext cx="722313" cy="295275"/>
            </a:xfrm>
            <a:custGeom>
              <a:avLst/>
              <a:gdLst>
                <a:gd name="T0" fmla="*/ 61 w 296"/>
                <a:gd name="T1" fmla="*/ 0 h 121"/>
                <a:gd name="T2" fmla="*/ 236 w 296"/>
                <a:gd name="T3" fmla="*/ 0 h 121"/>
                <a:gd name="T4" fmla="*/ 296 w 296"/>
                <a:gd name="T5" fmla="*/ 60 h 121"/>
                <a:gd name="T6" fmla="*/ 296 w 296"/>
                <a:gd name="T7" fmla="*/ 60 h 121"/>
                <a:gd name="T8" fmla="*/ 236 w 296"/>
                <a:gd name="T9" fmla="*/ 121 h 121"/>
                <a:gd name="T10" fmla="*/ 61 w 296"/>
                <a:gd name="T11" fmla="*/ 121 h 121"/>
                <a:gd name="T12" fmla="*/ 0 w 296"/>
                <a:gd name="T13" fmla="*/ 60 h 121"/>
                <a:gd name="T14" fmla="*/ 0 w 296"/>
                <a:gd name="T15" fmla="*/ 60 h 121"/>
                <a:gd name="T16" fmla="*/ 61 w 296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121">
                  <a:moveTo>
                    <a:pt x="61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69" y="0"/>
                    <a:pt x="296" y="27"/>
                    <a:pt x="296" y="60"/>
                  </a:cubicBezTo>
                  <a:cubicBezTo>
                    <a:pt x="296" y="60"/>
                    <a:pt x="296" y="60"/>
                    <a:pt x="296" y="60"/>
                  </a:cubicBezTo>
                  <a:cubicBezTo>
                    <a:pt x="296" y="94"/>
                    <a:pt x="269" y="121"/>
                    <a:pt x="236" y="121"/>
                  </a:cubicBezTo>
                  <a:cubicBezTo>
                    <a:pt x="61" y="121"/>
                    <a:pt x="61" y="121"/>
                    <a:pt x="61" y="121"/>
                  </a:cubicBezTo>
                  <a:cubicBezTo>
                    <a:pt x="27" y="121"/>
                    <a:pt x="0" y="94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lose/>
                </a:path>
              </a:pathLst>
            </a:custGeom>
            <a:solidFill>
              <a:srgbClr val="D4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63E3A96-F945-4273-9990-9E8E67FC56AA}"/>
              </a:ext>
            </a:extLst>
          </p:cNvPr>
          <p:cNvGrpSpPr/>
          <p:nvPr/>
        </p:nvGrpSpPr>
        <p:grpSpPr>
          <a:xfrm>
            <a:off x="4727120" y="7365092"/>
            <a:ext cx="4319588" cy="3683000"/>
            <a:chOff x="9937750" y="6813550"/>
            <a:chExt cx="4319588" cy="3683000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EDD0F84D-08D8-42B8-BA06-E2A3D58D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6013" y="6813550"/>
              <a:ext cx="3679825" cy="3683000"/>
            </a:xfrm>
            <a:prstGeom prst="ellipse">
              <a:avLst/>
            </a:prstGeom>
            <a:solidFill>
              <a:srgbClr val="F2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A2C6AD4-8EBA-4C8A-813C-DE318A44F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188" y="6978650"/>
              <a:ext cx="3849688" cy="3278188"/>
            </a:xfrm>
            <a:custGeom>
              <a:avLst/>
              <a:gdLst>
                <a:gd name="T0" fmla="*/ 1526 w 1580"/>
                <a:gd name="T1" fmla="*/ 762 h 1344"/>
                <a:gd name="T2" fmla="*/ 1418 w 1580"/>
                <a:gd name="T3" fmla="*/ 762 h 1344"/>
                <a:gd name="T4" fmla="*/ 1418 w 1580"/>
                <a:gd name="T5" fmla="*/ 762 h 1344"/>
                <a:gd name="T6" fmla="*/ 1323 w 1580"/>
                <a:gd name="T7" fmla="*/ 762 h 1344"/>
                <a:gd name="T8" fmla="*/ 1268 w 1580"/>
                <a:gd name="T9" fmla="*/ 815 h 1344"/>
                <a:gd name="T10" fmla="*/ 1284 w 1580"/>
                <a:gd name="T11" fmla="*/ 854 h 1344"/>
                <a:gd name="T12" fmla="*/ 1322 w 1580"/>
                <a:gd name="T13" fmla="*/ 870 h 1344"/>
                <a:gd name="T14" fmla="*/ 1393 w 1580"/>
                <a:gd name="T15" fmla="*/ 870 h 1344"/>
                <a:gd name="T16" fmla="*/ 1393 w 1580"/>
                <a:gd name="T17" fmla="*/ 870 h 1344"/>
                <a:gd name="T18" fmla="*/ 1444 w 1580"/>
                <a:gd name="T19" fmla="*/ 924 h 1344"/>
                <a:gd name="T20" fmla="*/ 1389 w 1580"/>
                <a:gd name="T21" fmla="*/ 977 h 1344"/>
                <a:gd name="T22" fmla="*/ 1380 w 1580"/>
                <a:gd name="T23" fmla="*/ 977 h 1344"/>
                <a:gd name="T24" fmla="*/ 1334 w 1580"/>
                <a:gd name="T25" fmla="*/ 1004 h 1344"/>
                <a:gd name="T26" fmla="*/ 768 w 1580"/>
                <a:gd name="T27" fmla="*/ 1337 h 1344"/>
                <a:gd name="T28" fmla="*/ 87 w 1580"/>
                <a:gd name="T29" fmla="*/ 675 h 1344"/>
                <a:gd name="T30" fmla="*/ 89 w 1580"/>
                <a:gd name="T31" fmla="*/ 610 h 1344"/>
                <a:gd name="T32" fmla="*/ 90 w 1580"/>
                <a:gd name="T33" fmla="*/ 607 h 1344"/>
                <a:gd name="T34" fmla="*/ 54 w 1580"/>
                <a:gd name="T35" fmla="*/ 571 h 1344"/>
                <a:gd name="T36" fmla="*/ 16 w 1580"/>
                <a:gd name="T37" fmla="*/ 555 h 1344"/>
                <a:gd name="T38" fmla="*/ 0 w 1580"/>
                <a:gd name="T39" fmla="*/ 517 h 1344"/>
                <a:gd name="T40" fmla="*/ 55 w 1580"/>
                <a:gd name="T41" fmla="*/ 464 h 1344"/>
                <a:gd name="T42" fmla="*/ 238 w 1580"/>
                <a:gd name="T43" fmla="*/ 464 h 1344"/>
                <a:gd name="T44" fmla="*/ 279 w 1580"/>
                <a:gd name="T45" fmla="*/ 411 h 1344"/>
                <a:gd name="T46" fmla="*/ 264 w 1580"/>
                <a:gd name="T47" fmla="*/ 373 h 1344"/>
                <a:gd name="T48" fmla="*/ 226 w 1580"/>
                <a:gd name="T49" fmla="*/ 358 h 1344"/>
                <a:gd name="T50" fmla="*/ 156 w 1580"/>
                <a:gd name="T51" fmla="*/ 358 h 1344"/>
                <a:gd name="T52" fmla="*/ 118 w 1580"/>
                <a:gd name="T53" fmla="*/ 342 h 1344"/>
                <a:gd name="T54" fmla="*/ 102 w 1580"/>
                <a:gd name="T55" fmla="*/ 303 h 1344"/>
                <a:gd name="T56" fmla="*/ 157 w 1580"/>
                <a:gd name="T57" fmla="*/ 250 h 1344"/>
                <a:gd name="T58" fmla="*/ 179 w 1580"/>
                <a:gd name="T59" fmla="*/ 250 h 1344"/>
                <a:gd name="T60" fmla="*/ 268 w 1580"/>
                <a:gd name="T61" fmla="*/ 211 h 1344"/>
                <a:gd name="T62" fmla="*/ 755 w 1580"/>
                <a:gd name="T63" fmla="*/ 0 h 1344"/>
                <a:gd name="T64" fmla="*/ 1419 w 1580"/>
                <a:gd name="T65" fmla="*/ 583 h 1344"/>
                <a:gd name="T66" fmla="*/ 1500 w 1580"/>
                <a:gd name="T67" fmla="*/ 655 h 1344"/>
                <a:gd name="T68" fmla="*/ 1526 w 1580"/>
                <a:gd name="T69" fmla="*/ 655 h 1344"/>
                <a:gd name="T70" fmla="*/ 1580 w 1580"/>
                <a:gd name="T71" fmla="*/ 709 h 1344"/>
                <a:gd name="T72" fmla="*/ 1580 w 1580"/>
                <a:gd name="T73" fmla="*/ 709 h 1344"/>
                <a:gd name="T74" fmla="*/ 1526 w 1580"/>
                <a:gd name="T75" fmla="*/ 762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0" h="1344">
                  <a:moveTo>
                    <a:pt x="1526" y="762"/>
                  </a:moveTo>
                  <a:cubicBezTo>
                    <a:pt x="1418" y="762"/>
                    <a:pt x="1418" y="762"/>
                    <a:pt x="1418" y="762"/>
                  </a:cubicBezTo>
                  <a:cubicBezTo>
                    <a:pt x="1418" y="762"/>
                    <a:pt x="1418" y="762"/>
                    <a:pt x="1418" y="762"/>
                  </a:cubicBezTo>
                  <a:cubicBezTo>
                    <a:pt x="1323" y="762"/>
                    <a:pt x="1323" y="762"/>
                    <a:pt x="1323" y="762"/>
                  </a:cubicBezTo>
                  <a:cubicBezTo>
                    <a:pt x="1294" y="762"/>
                    <a:pt x="1269" y="786"/>
                    <a:pt x="1268" y="815"/>
                  </a:cubicBezTo>
                  <a:cubicBezTo>
                    <a:pt x="1268" y="831"/>
                    <a:pt x="1274" y="844"/>
                    <a:pt x="1284" y="854"/>
                  </a:cubicBezTo>
                  <a:cubicBezTo>
                    <a:pt x="1294" y="864"/>
                    <a:pt x="1307" y="870"/>
                    <a:pt x="1322" y="870"/>
                  </a:cubicBezTo>
                  <a:cubicBezTo>
                    <a:pt x="1393" y="870"/>
                    <a:pt x="1393" y="870"/>
                    <a:pt x="1393" y="870"/>
                  </a:cubicBezTo>
                  <a:cubicBezTo>
                    <a:pt x="1393" y="870"/>
                    <a:pt x="1393" y="870"/>
                    <a:pt x="1393" y="870"/>
                  </a:cubicBezTo>
                  <a:cubicBezTo>
                    <a:pt x="1421" y="871"/>
                    <a:pt x="1444" y="895"/>
                    <a:pt x="1444" y="924"/>
                  </a:cubicBezTo>
                  <a:cubicBezTo>
                    <a:pt x="1444" y="953"/>
                    <a:pt x="1419" y="977"/>
                    <a:pt x="1389" y="977"/>
                  </a:cubicBezTo>
                  <a:cubicBezTo>
                    <a:pt x="1380" y="977"/>
                    <a:pt x="1380" y="977"/>
                    <a:pt x="1380" y="977"/>
                  </a:cubicBezTo>
                  <a:cubicBezTo>
                    <a:pt x="1361" y="977"/>
                    <a:pt x="1343" y="988"/>
                    <a:pt x="1334" y="1004"/>
                  </a:cubicBezTo>
                  <a:cubicBezTo>
                    <a:pt x="1220" y="1200"/>
                    <a:pt x="1009" y="1333"/>
                    <a:pt x="768" y="1337"/>
                  </a:cubicBezTo>
                  <a:cubicBezTo>
                    <a:pt x="395" y="1344"/>
                    <a:pt x="91" y="1048"/>
                    <a:pt x="87" y="675"/>
                  </a:cubicBezTo>
                  <a:cubicBezTo>
                    <a:pt x="87" y="653"/>
                    <a:pt x="88" y="632"/>
                    <a:pt x="89" y="610"/>
                  </a:cubicBezTo>
                  <a:cubicBezTo>
                    <a:pt x="89" y="609"/>
                    <a:pt x="90" y="608"/>
                    <a:pt x="90" y="607"/>
                  </a:cubicBezTo>
                  <a:cubicBezTo>
                    <a:pt x="90" y="587"/>
                    <a:pt x="74" y="571"/>
                    <a:pt x="54" y="571"/>
                  </a:cubicBezTo>
                  <a:cubicBezTo>
                    <a:pt x="39" y="571"/>
                    <a:pt x="25" y="565"/>
                    <a:pt x="16" y="555"/>
                  </a:cubicBezTo>
                  <a:cubicBezTo>
                    <a:pt x="6" y="546"/>
                    <a:pt x="0" y="532"/>
                    <a:pt x="0" y="517"/>
                  </a:cubicBezTo>
                  <a:cubicBezTo>
                    <a:pt x="0" y="487"/>
                    <a:pt x="25" y="464"/>
                    <a:pt x="55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62" y="458"/>
                    <a:pt x="279" y="437"/>
                    <a:pt x="279" y="411"/>
                  </a:cubicBezTo>
                  <a:cubicBezTo>
                    <a:pt x="279" y="397"/>
                    <a:pt x="273" y="383"/>
                    <a:pt x="264" y="373"/>
                  </a:cubicBezTo>
                  <a:cubicBezTo>
                    <a:pt x="254" y="364"/>
                    <a:pt x="241" y="358"/>
                    <a:pt x="226" y="358"/>
                  </a:cubicBezTo>
                  <a:cubicBezTo>
                    <a:pt x="156" y="358"/>
                    <a:pt x="156" y="358"/>
                    <a:pt x="156" y="358"/>
                  </a:cubicBezTo>
                  <a:cubicBezTo>
                    <a:pt x="141" y="358"/>
                    <a:pt x="127" y="352"/>
                    <a:pt x="118" y="342"/>
                  </a:cubicBezTo>
                  <a:cubicBezTo>
                    <a:pt x="108" y="332"/>
                    <a:pt x="102" y="318"/>
                    <a:pt x="102" y="303"/>
                  </a:cubicBezTo>
                  <a:cubicBezTo>
                    <a:pt x="102" y="274"/>
                    <a:pt x="127" y="250"/>
                    <a:pt x="157" y="250"/>
                  </a:cubicBezTo>
                  <a:cubicBezTo>
                    <a:pt x="179" y="250"/>
                    <a:pt x="179" y="250"/>
                    <a:pt x="179" y="250"/>
                  </a:cubicBezTo>
                  <a:cubicBezTo>
                    <a:pt x="213" y="250"/>
                    <a:pt x="245" y="236"/>
                    <a:pt x="268" y="211"/>
                  </a:cubicBezTo>
                  <a:cubicBezTo>
                    <a:pt x="390" y="81"/>
                    <a:pt x="563" y="0"/>
                    <a:pt x="755" y="0"/>
                  </a:cubicBezTo>
                  <a:cubicBezTo>
                    <a:pt x="1096" y="0"/>
                    <a:pt x="1377" y="254"/>
                    <a:pt x="1419" y="583"/>
                  </a:cubicBezTo>
                  <a:cubicBezTo>
                    <a:pt x="1424" y="624"/>
                    <a:pt x="1459" y="655"/>
                    <a:pt x="1500" y="655"/>
                  </a:cubicBezTo>
                  <a:cubicBezTo>
                    <a:pt x="1526" y="655"/>
                    <a:pt x="1526" y="655"/>
                    <a:pt x="1526" y="655"/>
                  </a:cubicBezTo>
                  <a:cubicBezTo>
                    <a:pt x="1556" y="655"/>
                    <a:pt x="1580" y="679"/>
                    <a:pt x="1580" y="709"/>
                  </a:cubicBezTo>
                  <a:cubicBezTo>
                    <a:pt x="1580" y="709"/>
                    <a:pt x="1580" y="709"/>
                    <a:pt x="1580" y="709"/>
                  </a:cubicBezTo>
                  <a:cubicBezTo>
                    <a:pt x="1580" y="738"/>
                    <a:pt x="1556" y="762"/>
                    <a:pt x="1526" y="762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D8D7E54-0A76-4E02-8C37-E563F7BE4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6800" y="7588250"/>
              <a:ext cx="263525" cy="263525"/>
            </a:xfrm>
            <a:custGeom>
              <a:avLst/>
              <a:gdLst>
                <a:gd name="T0" fmla="*/ 54 w 108"/>
                <a:gd name="T1" fmla="*/ 0 h 108"/>
                <a:gd name="T2" fmla="*/ 54 w 108"/>
                <a:gd name="T3" fmla="*/ 0 h 108"/>
                <a:gd name="T4" fmla="*/ 0 w 108"/>
                <a:gd name="T5" fmla="*/ 54 h 108"/>
                <a:gd name="T6" fmla="*/ 0 w 108"/>
                <a:gd name="T7" fmla="*/ 54 h 108"/>
                <a:gd name="T8" fmla="*/ 54 w 108"/>
                <a:gd name="T9" fmla="*/ 108 h 108"/>
                <a:gd name="T10" fmla="*/ 54 w 108"/>
                <a:gd name="T11" fmla="*/ 108 h 108"/>
                <a:gd name="T12" fmla="*/ 108 w 108"/>
                <a:gd name="T13" fmla="*/ 54 h 108"/>
                <a:gd name="T14" fmla="*/ 108 w 108"/>
                <a:gd name="T15" fmla="*/ 54 h 108"/>
                <a:gd name="T16" fmla="*/ 54 w 108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8">
                  <a:moveTo>
                    <a:pt x="54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83" y="108"/>
                    <a:pt x="108" y="84"/>
                    <a:pt x="108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24"/>
                    <a:pt x="83" y="0"/>
                    <a:pt x="54" y="0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487B8D5-DB9F-4BBF-B363-A32D37033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06500" y="8577263"/>
              <a:ext cx="350838" cy="260350"/>
            </a:xfrm>
            <a:custGeom>
              <a:avLst/>
              <a:gdLst>
                <a:gd name="T0" fmla="*/ 90 w 144"/>
                <a:gd name="T1" fmla="*/ 0 h 107"/>
                <a:gd name="T2" fmla="*/ 53 w 144"/>
                <a:gd name="T3" fmla="*/ 0 h 107"/>
                <a:gd name="T4" fmla="*/ 0 w 144"/>
                <a:gd name="T5" fmla="*/ 54 h 107"/>
                <a:gd name="T6" fmla="*/ 0 w 144"/>
                <a:gd name="T7" fmla="*/ 54 h 107"/>
                <a:gd name="T8" fmla="*/ 53 w 144"/>
                <a:gd name="T9" fmla="*/ 107 h 107"/>
                <a:gd name="T10" fmla="*/ 90 w 144"/>
                <a:gd name="T11" fmla="*/ 107 h 107"/>
                <a:gd name="T12" fmla="*/ 144 w 144"/>
                <a:gd name="T13" fmla="*/ 54 h 107"/>
                <a:gd name="T14" fmla="*/ 144 w 144"/>
                <a:gd name="T15" fmla="*/ 54 h 107"/>
                <a:gd name="T16" fmla="*/ 90 w 144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07">
                  <a:moveTo>
                    <a:pt x="9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83"/>
                    <a:pt x="24" y="107"/>
                    <a:pt x="53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120" y="107"/>
                    <a:pt x="144" y="83"/>
                    <a:pt x="144" y="54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4" y="24"/>
                    <a:pt x="120" y="0"/>
                    <a:pt x="90" y="0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A238EB7-9C9A-4BAA-B48F-6F58C084C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7069138"/>
              <a:ext cx="3852863" cy="3278188"/>
            </a:xfrm>
            <a:custGeom>
              <a:avLst/>
              <a:gdLst>
                <a:gd name="T0" fmla="*/ 1527 w 1581"/>
                <a:gd name="T1" fmla="*/ 762 h 1344"/>
                <a:gd name="T2" fmla="*/ 1418 w 1581"/>
                <a:gd name="T3" fmla="*/ 762 h 1344"/>
                <a:gd name="T4" fmla="*/ 1418 w 1581"/>
                <a:gd name="T5" fmla="*/ 762 h 1344"/>
                <a:gd name="T6" fmla="*/ 1324 w 1581"/>
                <a:gd name="T7" fmla="*/ 762 h 1344"/>
                <a:gd name="T8" fmla="*/ 1269 w 1581"/>
                <a:gd name="T9" fmla="*/ 815 h 1344"/>
                <a:gd name="T10" fmla="*/ 1284 w 1581"/>
                <a:gd name="T11" fmla="*/ 854 h 1344"/>
                <a:gd name="T12" fmla="*/ 1322 w 1581"/>
                <a:gd name="T13" fmla="*/ 870 h 1344"/>
                <a:gd name="T14" fmla="*/ 1394 w 1581"/>
                <a:gd name="T15" fmla="*/ 870 h 1344"/>
                <a:gd name="T16" fmla="*/ 1394 w 1581"/>
                <a:gd name="T17" fmla="*/ 870 h 1344"/>
                <a:gd name="T18" fmla="*/ 1445 w 1581"/>
                <a:gd name="T19" fmla="*/ 923 h 1344"/>
                <a:gd name="T20" fmla="*/ 1389 w 1581"/>
                <a:gd name="T21" fmla="*/ 977 h 1344"/>
                <a:gd name="T22" fmla="*/ 1381 w 1581"/>
                <a:gd name="T23" fmla="*/ 977 h 1344"/>
                <a:gd name="T24" fmla="*/ 1334 w 1581"/>
                <a:gd name="T25" fmla="*/ 1004 h 1344"/>
                <a:gd name="T26" fmla="*/ 768 w 1581"/>
                <a:gd name="T27" fmla="*/ 1337 h 1344"/>
                <a:gd name="T28" fmla="*/ 87 w 1581"/>
                <a:gd name="T29" fmla="*/ 675 h 1344"/>
                <a:gd name="T30" fmla="*/ 90 w 1581"/>
                <a:gd name="T31" fmla="*/ 610 h 1344"/>
                <a:gd name="T32" fmla="*/ 90 w 1581"/>
                <a:gd name="T33" fmla="*/ 607 h 1344"/>
                <a:gd name="T34" fmla="*/ 54 w 1581"/>
                <a:gd name="T35" fmla="*/ 571 h 1344"/>
                <a:gd name="T36" fmla="*/ 16 w 1581"/>
                <a:gd name="T37" fmla="*/ 555 h 1344"/>
                <a:gd name="T38" fmla="*/ 0 w 1581"/>
                <a:gd name="T39" fmla="*/ 517 h 1344"/>
                <a:gd name="T40" fmla="*/ 55 w 1581"/>
                <a:gd name="T41" fmla="*/ 464 h 1344"/>
                <a:gd name="T42" fmla="*/ 238 w 1581"/>
                <a:gd name="T43" fmla="*/ 464 h 1344"/>
                <a:gd name="T44" fmla="*/ 280 w 1581"/>
                <a:gd name="T45" fmla="*/ 411 h 1344"/>
                <a:gd name="T46" fmla="*/ 264 w 1581"/>
                <a:gd name="T47" fmla="*/ 373 h 1344"/>
                <a:gd name="T48" fmla="*/ 226 w 1581"/>
                <a:gd name="T49" fmla="*/ 358 h 1344"/>
                <a:gd name="T50" fmla="*/ 156 w 1581"/>
                <a:gd name="T51" fmla="*/ 358 h 1344"/>
                <a:gd name="T52" fmla="*/ 118 w 1581"/>
                <a:gd name="T53" fmla="*/ 342 h 1344"/>
                <a:gd name="T54" fmla="*/ 102 w 1581"/>
                <a:gd name="T55" fmla="*/ 303 h 1344"/>
                <a:gd name="T56" fmla="*/ 158 w 1581"/>
                <a:gd name="T57" fmla="*/ 250 h 1344"/>
                <a:gd name="T58" fmla="*/ 179 w 1581"/>
                <a:gd name="T59" fmla="*/ 250 h 1344"/>
                <a:gd name="T60" fmla="*/ 268 w 1581"/>
                <a:gd name="T61" fmla="*/ 211 h 1344"/>
                <a:gd name="T62" fmla="*/ 756 w 1581"/>
                <a:gd name="T63" fmla="*/ 0 h 1344"/>
                <a:gd name="T64" fmla="*/ 1419 w 1581"/>
                <a:gd name="T65" fmla="*/ 583 h 1344"/>
                <a:gd name="T66" fmla="*/ 1500 w 1581"/>
                <a:gd name="T67" fmla="*/ 655 h 1344"/>
                <a:gd name="T68" fmla="*/ 1527 w 1581"/>
                <a:gd name="T69" fmla="*/ 655 h 1344"/>
                <a:gd name="T70" fmla="*/ 1581 w 1581"/>
                <a:gd name="T71" fmla="*/ 709 h 1344"/>
                <a:gd name="T72" fmla="*/ 1581 w 1581"/>
                <a:gd name="T73" fmla="*/ 709 h 1344"/>
                <a:gd name="T74" fmla="*/ 1527 w 1581"/>
                <a:gd name="T75" fmla="*/ 762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81" h="1344">
                  <a:moveTo>
                    <a:pt x="1527" y="762"/>
                  </a:moveTo>
                  <a:cubicBezTo>
                    <a:pt x="1418" y="762"/>
                    <a:pt x="1418" y="762"/>
                    <a:pt x="1418" y="762"/>
                  </a:cubicBezTo>
                  <a:cubicBezTo>
                    <a:pt x="1418" y="762"/>
                    <a:pt x="1418" y="762"/>
                    <a:pt x="1418" y="762"/>
                  </a:cubicBezTo>
                  <a:cubicBezTo>
                    <a:pt x="1324" y="762"/>
                    <a:pt x="1324" y="762"/>
                    <a:pt x="1324" y="762"/>
                  </a:cubicBezTo>
                  <a:cubicBezTo>
                    <a:pt x="1294" y="762"/>
                    <a:pt x="1269" y="786"/>
                    <a:pt x="1269" y="815"/>
                  </a:cubicBezTo>
                  <a:cubicBezTo>
                    <a:pt x="1268" y="830"/>
                    <a:pt x="1274" y="844"/>
                    <a:pt x="1284" y="854"/>
                  </a:cubicBezTo>
                  <a:cubicBezTo>
                    <a:pt x="1294" y="864"/>
                    <a:pt x="1308" y="870"/>
                    <a:pt x="1322" y="870"/>
                  </a:cubicBezTo>
                  <a:cubicBezTo>
                    <a:pt x="1394" y="870"/>
                    <a:pt x="1394" y="870"/>
                    <a:pt x="1394" y="870"/>
                  </a:cubicBezTo>
                  <a:cubicBezTo>
                    <a:pt x="1394" y="870"/>
                    <a:pt x="1394" y="870"/>
                    <a:pt x="1394" y="870"/>
                  </a:cubicBezTo>
                  <a:cubicBezTo>
                    <a:pt x="1422" y="871"/>
                    <a:pt x="1445" y="895"/>
                    <a:pt x="1445" y="923"/>
                  </a:cubicBezTo>
                  <a:cubicBezTo>
                    <a:pt x="1445" y="953"/>
                    <a:pt x="1419" y="977"/>
                    <a:pt x="1389" y="977"/>
                  </a:cubicBezTo>
                  <a:cubicBezTo>
                    <a:pt x="1381" y="977"/>
                    <a:pt x="1381" y="977"/>
                    <a:pt x="1381" y="977"/>
                  </a:cubicBezTo>
                  <a:cubicBezTo>
                    <a:pt x="1362" y="977"/>
                    <a:pt x="1344" y="987"/>
                    <a:pt x="1334" y="1004"/>
                  </a:cubicBezTo>
                  <a:cubicBezTo>
                    <a:pt x="1221" y="1200"/>
                    <a:pt x="1010" y="1333"/>
                    <a:pt x="768" y="1337"/>
                  </a:cubicBezTo>
                  <a:cubicBezTo>
                    <a:pt x="396" y="1344"/>
                    <a:pt x="91" y="1048"/>
                    <a:pt x="87" y="675"/>
                  </a:cubicBezTo>
                  <a:cubicBezTo>
                    <a:pt x="87" y="653"/>
                    <a:pt x="88" y="631"/>
                    <a:pt x="90" y="610"/>
                  </a:cubicBezTo>
                  <a:cubicBezTo>
                    <a:pt x="90" y="609"/>
                    <a:pt x="90" y="608"/>
                    <a:pt x="90" y="607"/>
                  </a:cubicBezTo>
                  <a:cubicBezTo>
                    <a:pt x="90" y="587"/>
                    <a:pt x="74" y="571"/>
                    <a:pt x="54" y="571"/>
                  </a:cubicBezTo>
                  <a:cubicBezTo>
                    <a:pt x="39" y="571"/>
                    <a:pt x="26" y="565"/>
                    <a:pt x="16" y="555"/>
                  </a:cubicBezTo>
                  <a:cubicBezTo>
                    <a:pt x="6" y="545"/>
                    <a:pt x="0" y="532"/>
                    <a:pt x="0" y="517"/>
                  </a:cubicBezTo>
                  <a:cubicBezTo>
                    <a:pt x="1" y="487"/>
                    <a:pt x="26" y="464"/>
                    <a:pt x="55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62" y="458"/>
                    <a:pt x="280" y="437"/>
                    <a:pt x="280" y="411"/>
                  </a:cubicBezTo>
                  <a:cubicBezTo>
                    <a:pt x="280" y="396"/>
                    <a:pt x="274" y="383"/>
                    <a:pt x="264" y="373"/>
                  </a:cubicBezTo>
                  <a:cubicBezTo>
                    <a:pt x="255" y="364"/>
                    <a:pt x="241" y="358"/>
                    <a:pt x="226" y="358"/>
                  </a:cubicBezTo>
                  <a:cubicBezTo>
                    <a:pt x="156" y="358"/>
                    <a:pt x="156" y="358"/>
                    <a:pt x="156" y="358"/>
                  </a:cubicBezTo>
                  <a:cubicBezTo>
                    <a:pt x="141" y="358"/>
                    <a:pt x="128" y="352"/>
                    <a:pt x="118" y="342"/>
                  </a:cubicBezTo>
                  <a:cubicBezTo>
                    <a:pt x="108" y="332"/>
                    <a:pt x="102" y="318"/>
                    <a:pt x="102" y="303"/>
                  </a:cubicBezTo>
                  <a:cubicBezTo>
                    <a:pt x="103" y="274"/>
                    <a:pt x="128" y="250"/>
                    <a:pt x="158" y="250"/>
                  </a:cubicBezTo>
                  <a:cubicBezTo>
                    <a:pt x="179" y="250"/>
                    <a:pt x="179" y="250"/>
                    <a:pt x="179" y="250"/>
                  </a:cubicBezTo>
                  <a:cubicBezTo>
                    <a:pt x="213" y="250"/>
                    <a:pt x="245" y="236"/>
                    <a:pt x="268" y="211"/>
                  </a:cubicBezTo>
                  <a:cubicBezTo>
                    <a:pt x="390" y="81"/>
                    <a:pt x="564" y="0"/>
                    <a:pt x="756" y="0"/>
                  </a:cubicBezTo>
                  <a:cubicBezTo>
                    <a:pt x="1096" y="0"/>
                    <a:pt x="1377" y="254"/>
                    <a:pt x="1419" y="583"/>
                  </a:cubicBezTo>
                  <a:cubicBezTo>
                    <a:pt x="1424" y="624"/>
                    <a:pt x="1459" y="655"/>
                    <a:pt x="1500" y="655"/>
                  </a:cubicBezTo>
                  <a:cubicBezTo>
                    <a:pt x="1527" y="655"/>
                    <a:pt x="1527" y="655"/>
                    <a:pt x="1527" y="655"/>
                  </a:cubicBezTo>
                  <a:cubicBezTo>
                    <a:pt x="1557" y="655"/>
                    <a:pt x="1581" y="679"/>
                    <a:pt x="1581" y="709"/>
                  </a:cubicBezTo>
                  <a:cubicBezTo>
                    <a:pt x="1581" y="709"/>
                    <a:pt x="1581" y="709"/>
                    <a:pt x="1581" y="709"/>
                  </a:cubicBezTo>
                  <a:cubicBezTo>
                    <a:pt x="1581" y="738"/>
                    <a:pt x="1557" y="762"/>
                    <a:pt x="1527" y="762"/>
                  </a:cubicBezTo>
                  <a:close/>
                </a:path>
              </a:pathLst>
            </a:custGeom>
            <a:solidFill>
              <a:srgbClr val="D2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0D59599-E1A5-40C1-A76A-DBC1EED3C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0" y="7678738"/>
              <a:ext cx="260350" cy="263525"/>
            </a:xfrm>
            <a:custGeom>
              <a:avLst/>
              <a:gdLst>
                <a:gd name="T0" fmla="*/ 53 w 107"/>
                <a:gd name="T1" fmla="*/ 0 h 108"/>
                <a:gd name="T2" fmla="*/ 53 w 107"/>
                <a:gd name="T3" fmla="*/ 0 h 108"/>
                <a:gd name="T4" fmla="*/ 0 w 107"/>
                <a:gd name="T5" fmla="*/ 54 h 108"/>
                <a:gd name="T6" fmla="*/ 0 w 107"/>
                <a:gd name="T7" fmla="*/ 54 h 108"/>
                <a:gd name="T8" fmla="*/ 53 w 107"/>
                <a:gd name="T9" fmla="*/ 108 h 108"/>
                <a:gd name="T10" fmla="*/ 53 w 107"/>
                <a:gd name="T11" fmla="*/ 108 h 108"/>
                <a:gd name="T12" fmla="*/ 107 w 107"/>
                <a:gd name="T13" fmla="*/ 54 h 108"/>
                <a:gd name="T14" fmla="*/ 107 w 107"/>
                <a:gd name="T15" fmla="*/ 54 h 108"/>
                <a:gd name="T16" fmla="*/ 53 w 107"/>
                <a:gd name="T17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8"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84"/>
                    <a:pt x="24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83" y="108"/>
                    <a:pt x="107" y="84"/>
                    <a:pt x="107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7" y="24"/>
                    <a:pt x="83" y="0"/>
                    <a:pt x="53" y="0"/>
                  </a:cubicBezTo>
                  <a:close/>
                </a:path>
              </a:pathLst>
            </a:custGeom>
            <a:solidFill>
              <a:srgbClr val="D2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1F2ADE25-7FD7-4219-A274-6F11663BE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4275" y="8666163"/>
              <a:ext cx="352425" cy="261938"/>
            </a:xfrm>
            <a:custGeom>
              <a:avLst/>
              <a:gdLst>
                <a:gd name="T0" fmla="*/ 91 w 145"/>
                <a:gd name="T1" fmla="*/ 0 h 107"/>
                <a:gd name="T2" fmla="*/ 54 w 145"/>
                <a:gd name="T3" fmla="*/ 0 h 107"/>
                <a:gd name="T4" fmla="*/ 0 w 145"/>
                <a:gd name="T5" fmla="*/ 54 h 107"/>
                <a:gd name="T6" fmla="*/ 0 w 145"/>
                <a:gd name="T7" fmla="*/ 54 h 107"/>
                <a:gd name="T8" fmla="*/ 54 w 145"/>
                <a:gd name="T9" fmla="*/ 107 h 107"/>
                <a:gd name="T10" fmla="*/ 91 w 145"/>
                <a:gd name="T11" fmla="*/ 107 h 107"/>
                <a:gd name="T12" fmla="*/ 145 w 145"/>
                <a:gd name="T13" fmla="*/ 54 h 107"/>
                <a:gd name="T14" fmla="*/ 145 w 145"/>
                <a:gd name="T15" fmla="*/ 54 h 107"/>
                <a:gd name="T16" fmla="*/ 91 w 145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07">
                  <a:moveTo>
                    <a:pt x="91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121" y="107"/>
                    <a:pt x="145" y="83"/>
                    <a:pt x="145" y="54"/>
                  </a:cubicBezTo>
                  <a:cubicBezTo>
                    <a:pt x="145" y="54"/>
                    <a:pt x="145" y="54"/>
                    <a:pt x="145" y="54"/>
                  </a:cubicBezTo>
                  <a:cubicBezTo>
                    <a:pt x="145" y="24"/>
                    <a:pt x="121" y="0"/>
                    <a:pt x="91" y="0"/>
                  </a:cubicBezTo>
                  <a:close/>
                </a:path>
              </a:pathLst>
            </a:custGeom>
            <a:solidFill>
              <a:srgbClr val="D2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895AB3E-8CDA-403B-8CB7-1851BCF36EC9}"/>
              </a:ext>
            </a:extLst>
          </p:cNvPr>
          <p:cNvGrpSpPr/>
          <p:nvPr/>
        </p:nvGrpSpPr>
        <p:grpSpPr>
          <a:xfrm>
            <a:off x="3192916" y="4341698"/>
            <a:ext cx="6792913" cy="3849688"/>
            <a:chOff x="2293938" y="8405813"/>
            <a:chExt cx="6792913" cy="3849688"/>
          </a:xfrm>
        </p:grpSpPr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25BC5A23-2D26-41F3-8E9B-1725C26F7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313" y="8405813"/>
              <a:ext cx="5873750" cy="3849688"/>
            </a:xfrm>
            <a:custGeom>
              <a:avLst/>
              <a:gdLst>
                <a:gd name="T0" fmla="*/ 2325 w 2410"/>
                <a:gd name="T1" fmla="*/ 1578 h 1578"/>
                <a:gd name="T2" fmla="*/ 84 w 2410"/>
                <a:gd name="T3" fmla="*/ 1578 h 1578"/>
                <a:gd name="T4" fmla="*/ 0 w 2410"/>
                <a:gd name="T5" fmla="*/ 1494 h 1578"/>
                <a:gd name="T6" fmla="*/ 0 w 2410"/>
                <a:gd name="T7" fmla="*/ 84 h 1578"/>
                <a:gd name="T8" fmla="*/ 84 w 2410"/>
                <a:gd name="T9" fmla="*/ 0 h 1578"/>
                <a:gd name="T10" fmla="*/ 2325 w 2410"/>
                <a:gd name="T11" fmla="*/ 0 h 1578"/>
                <a:gd name="T12" fmla="*/ 2410 w 2410"/>
                <a:gd name="T13" fmla="*/ 84 h 1578"/>
                <a:gd name="T14" fmla="*/ 2410 w 2410"/>
                <a:gd name="T15" fmla="*/ 1494 h 1578"/>
                <a:gd name="T16" fmla="*/ 2325 w 2410"/>
                <a:gd name="T17" fmla="*/ 1578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0" h="1578">
                  <a:moveTo>
                    <a:pt x="2325" y="1578"/>
                  </a:moveTo>
                  <a:cubicBezTo>
                    <a:pt x="84" y="1578"/>
                    <a:pt x="84" y="1578"/>
                    <a:pt x="84" y="1578"/>
                  </a:cubicBezTo>
                  <a:cubicBezTo>
                    <a:pt x="38" y="1578"/>
                    <a:pt x="0" y="1541"/>
                    <a:pt x="0" y="149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2325" y="0"/>
                    <a:pt x="2325" y="0"/>
                    <a:pt x="2325" y="0"/>
                  </a:cubicBezTo>
                  <a:cubicBezTo>
                    <a:pt x="2372" y="0"/>
                    <a:pt x="2410" y="38"/>
                    <a:pt x="2410" y="84"/>
                  </a:cubicBezTo>
                  <a:cubicBezTo>
                    <a:pt x="2410" y="1494"/>
                    <a:pt x="2410" y="1494"/>
                    <a:pt x="2410" y="1494"/>
                  </a:cubicBezTo>
                  <a:cubicBezTo>
                    <a:pt x="2410" y="1541"/>
                    <a:pt x="2372" y="1578"/>
                    <a:pt x="2325" y="1578"/>
                  </a:cubicBezTo>
                  <a:close/>
                </a:path>
              </a:pathLst>
            </a:custGeom>
            <a:solidFill>
              <a:srgbClr val="BA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1">
              <a:extLst>
                <a:ext uri="{FF2B5EF4-FFF2-40B4-BE49-F238E27FC236}">
                  <a16:creationId xmlns:a16="http://schemas.microsoft.com/office/drawing/2014/main" id="{A2CCCFCB-C4EE-45D1-9989-A23C570A8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325" y="8636000"/>
              <a:ext cx="5418138" cy="3211513"/>
            </a:xfrm>
            <a:prstGeom prst="rect">
              <a:avLst/>
            </a:prstGeom>
            <a:solidFill>
              <a:srgbClr val="D4C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3E6F7CDF-FF3E-4AF2-BF92-38795D042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938" y="11931650"/>
              <a:ext cx="6792913" cy="323850"/>
            </a:xfrm>
            <a:custGeom>
              <a:avLst/>
              <a:gdLst>
                <a:gd name="T0" fmla="*/ 2771 w 2787"/>
                <a:gd name="T1" fmla="*/ 133 h 133"/>
                <a:gd name="T2" fmla="*/ 17 w 2787"/>
                <a:gd name="T3" fmla="*/ 133 h 133"/>
                <a:gd name="T4" fmla="*/ 0 w 2787"/>
                <a:gd name="T5" fmla="*/ 117 h 133"/>
                <a:gd name="T6" fmla="*/ 0 w 2787"/>
                <a:gd name="T7" fmla="*/ 16 h 133"/>
                <a:gd name="T8" fmla="*/ 17 w 2787"/>
                <a:gd name="T9" fmla="*/ 0 h 133"/>
                <a:gd name="T10" fmla="*/ 2771 w 2787"/>
                <a:gd name="T11" fmla="*/ 0 h 133"/>
                <a:gd name="T12" fmla="*/ 2787 w 2787"/>
                <a:gd name="T13" fmla="*/ 16 h 133"/>
                <a:gd name="T14" fmla="*/ 2787 w 2787"/>
                <a:gd name="T15" fmla="*/ 117 h 133"/>
                <a:gd name="T16" fmla="*/ 2771 w 2787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7" h="133">
                  <a:moveTo>
                    <a:pt x="2771" y="133"/>
                  </a:moveTo>
                  <a:cubicBezTo>
                    <a:pt x="17" y="133"/>
                    <a:pt x="17" y="133"/>
                    <a:pt x="17" y="133"/>
                  </a:cubicBezTo>
                  <a:cubicBezTo>
                    <a:pt x="8" y="133"/>
                    <a:pt x="0" y="126"/>
                    <a:pt x="0" y="1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771" y="0"/>
                    <a:pt x="2771" y="0"/>
                    <a:pt x="2771" y="0"/>
                  </a:cubicBezTo>
                  <a:cubicBezTo>
                    <a:pt x="2780" y="0"/>
                    <a:pt x="2787" y="7"/>
                    <a:pt x="2787" y="16"/>
                  </a:cubicBezTo>
                  <a:cubicBezTo>
                    <a:pt x="2787" y="117"/>
                    <a:pt x="2787" y="117"/>
                    <a:pt x="2787" y="117"/>
                  </a:cubicBezTo>
                  <a:cubicBezTo>
                    <a:pt x="2787" y="126"/>
                    <a:pt x="2780" y="133"/>
                    <a:pt x="2771" y="133"/>
                  </a:cubicBezTo>
                  <a:close/>
                </a:path>
              </a:pathLst>
            </a:custGeom>
            <a:solidFill>
              <a:srgbClr val="A38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2FFAE6CE-4C7D-45A4-8A3C-D9758497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11931650"/>
              <a:ext cx="1204913" cy="79375"/>
            </a:xfrm>
            <a:custGeom>
              <a:avLst/>
              <a:gdLst>
                <a:gd name="T0" fmla="*/ 464 w 494"/>
                <a:gd name="T1" fmla="*/ 33 h 33"/>
                <a:gd name="T2" fmla="*/ 30 w 494"/>
                <a:gd name="T3" fmla="*/ 33 h 33"/>
                <a:gd name="T4" fmla="*/ 10 w 494"/>
                <a:gd name="T5" fmla="*/ 20 h 33"/>
                <a:gd name="T6" fmla="*/ 0 w 494"/>
                <a:gd name="T7" fmla="*/ 0 h 33"/>
                <a:gd name="T8" fmla="*/ 494 w 494"/>
                <a:gd name="T9" fmla="*/ 0 h 33"/>
                <a:gd name="T10" fmla="*/ 484 w 494"/>
                <a:gd name="T11" fmla="*/ 20 h 33"/>
                <a:gd name="T12" fmla="*/ 464 w 494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33">
                  <a:moveTo>
                    <a:pt x="464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21" y="33"/>
                    <a:pt x="14" y="28"/>
                    <a:pt x="1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84" y="20"/>
                    <a:pt x="484" y="20"/>
                    <a:pt x="484" y="20"/>
                  </a:cubicBezTo>
                  <a:cubicBezTo>
                    <a:pt x="480" y="28"/>
                    <a:pt x="472" y="33"/>
                    <a:pt x="464" y="33"/>
                  </a:cubicBezTo>
                  <a:close/>
                </a:path>
              </a:pathLst>
            </a:custGeom>
            <a:solidFill>
              <a:srgbClr val="7260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5888FB8-A15A-434F-B715-1635E160B8FE}"/>
              </a:ext>
            </a:extLst>
          </p:cNvPr>
          <p:cNvGrpSpPr/>
          <p:nvPr/>
        </p:nvGrpSpPr>
        <p:grpSpPr>
          <a:xfrm>
            <a:off x="4025446" y="5160450"/>
            <a:ext cx="2671763" cy="1819276"/>
            <a:chOff x="4489450" y="4610100"/>
            <a:chExt cx="2671763" cy="1819276"/>
          </a:xfrm>
        </p:grpSpPr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592016AE-B108-46DB-9988-BA604F1B7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0" y="4610100"/>
              <a:ext cx="2671763" cy="96838"/>
            </a:xfrm>
            <a:custGeom>
              <a:avLst/>
              <a:gdLst>
                <a:gd name="T0" fmla="*/ 1096 w 1096"/>
                <a:gd name="T1" fmla="*/ 40 h 40"/>
                <a:gd name="T2" fmla="*/ 0 w 1096"/>
                <a:gd name="T3" fmla="*/ 40 h 40"/>
                <a:gd name="T4" fmla="*/ 0 w 1096"/>
                <a:gd name="T5" fmla="*/ 31 h 40"/>
                <a:gd name="T6" fmla="*/ 31 w 1096"/>
                <a:gd name="T7" fmla="*/ 0 h 40"/>
                <a:gd name="T8" fmla="*/ 1065 w 1096"/>
                <a:gd name="T9" fmla="*/ 0 h 40"/>
                <a:gd name="T10" fmla="*/ 1096 w 1096"/>
                <a:gd name="T11" fmla="*/ 31 h 40"/>
                <a:gd name="T12" fmla="*/ 1096 w 109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6" h="40">
                  <a:moveTo>
                    <a:pt x="1096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1065" y="0"/>
                    <a:pt x="1065" y="0"/>
                    <a:pt x="1065" y="0"/>
                  </a:cubicBezTo>
                  <a:cubicBezTo>
                    <a:pt x="1082" y="0"/>
                    <a:pt x="1096" y="14"/>
                    <a:pt x="1096" y="31"/>
                  </a:cubicBezTo>
                  <a:lnTo>
                    <a:pt x="1096" y="40"/>
                  </a:lnTo>
                  <a:close/>
                </a:path>
              </a:pathLst>
            </a:custGeom>
            <a:solidFill>
              <a:srgbClr val="584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0EE13C81-976F-4148-ABDB-7C5CC651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0" y="4706938"/>
              <a:ext cx="2671763" cy="1722438"/>
            </a:xfrm>
            <a:custGeom>
              <a:avLst/>
              <a:gdLst>
                <a:gd name="T0" fmla="*/ 1056 w 1096"/>
                <a:gd name="T1" fmla="*/ 706 h 706"/>
                <a:gd name="T2" fmla="*/ 41 w 1096"/>
                <a:gd name="T3" fmla="*/ 706 h 706"/>
                <a:gd name="T4" fmla="*/ 0 w 1096"/>
                <a:gd name="T5" fmla="*/ 665 h 706"/>
                <a:gd name="T6" fmla="*/ 0 w 1096"/>
                <a:gd name="T7" fmla="*/ 0 h 706"/>
                <a:gd name="T8" fmla="*/ 1096 w 1096"/>
                <a:gd name="T9" fmla="*/ 0 h 706"/>
                <a:gd name="T10" fmla="*/ 1096 w 1096"/>
                <a:gd name="T11" fmla="*/ 665 h 706"/>
                <a:gd name="T12" fmla="*/ 1056 w 1096"/>
                <a:gd name="T1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6" h="706">
                  <a:moveTo>
                    <a:pt x="1056" y="706"/>
                  </a:moveTo>
                  <a:cubicBezTo>
                    <a:pt x="41" y="706"/>
                    <a:pt x="41" y="706"/>
                    <a:pt x="41" y="706"/>
                  </a:cubicBezTo>
                  <a:cubicBezTo>
                    <a:pt x="18" y="706"/>
                    <a:pt x="0" y="688"/>
                    <a:pt x="0" y="6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96" y="0"/>
                    <a:pt x="1096" y="0"/>
                    <a:pt x="1096" y="0"/>
                  </a:cubicBezTo>
                  <a:cubicBezTo>
                    <a:pt x="1096" y="665"/>
                    <a:pt x="1096" y="665"/>
                    <a:pt x="1096" y="665"/>
                  </a:cubicBezTo>
                  <a:cubicBezTo>
                    <a:pt x="1096" y="688"/>
                    <a:pt x="1078" y="706"/>
                    <a:pt x="1056" y="706"/>
                  </a:cubicBezTo>
                  <a:close/>
                </a:path>
              </a:pathLst>
            </a:custGeom>
            <a:solidFill>
              <a:srgbClr val="E7E4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6">
              <a:extLst>
                <a:ext uri="{FF2B5EF4-FFF2-40B4-BE49-F238E27FC236}">
                  <a16:creationId xmlns:a16="http://schemas.microsoft.com/office/drawing/2014/main" id="{588A0207-9E9A-48D1-A3E4-D0D6E5893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4643438"/>
              <a:ext cx="31750" cy="31750"/>
            </a:xfrm>
            <a:prstGeom prst="ellipse">
              <a:avLst/>
            </a:prstGeom>
            <a:solidFill>
              <a:srgbClr val="85D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7">
              <a:extLst>
                <a:ext uri="{FF2B5EF4-FFF2-40B4-BE49-F238E27FC236}">
                  <a16:creationId xmlns:a16="http://schemas.microsoft.com/office/drawing/2014/main" id="{33DEFCEE-2AE8-45B1-9B40-C1B89AAA3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4863" y="4643438"/>
              <a:ext cx="31750" cy="31750"/>
            </a:xfrm>
            <a:prstGeom prst="ellipse">
              <a:avLst/>
            </a:pr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58">
              <a:extLst>
                <a:ext uri="{FF2B5EF4-FFF2-40B4-BE49-F238E27FC236}">
                  <a16:creationId xmlns:a16="http://schemas.microsoft.com/office/drawing/2014/main" id="{A94534AE-9351-479A-B918-7E8A45836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488" y="4643438"/>
              <a:ext cx="31750" cy="31750"/>
            </a:xfrm>
            <a:prstGeom prst="ellipse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AE4F6248-230F-4C85-9CF3-EB1097070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4854575"/>
              <a:ext cx="1560513" cy="211138"/>
            </a:xfrm>
            <a:custGeom>
              <a:avLst/>
              <a:gdLst>
                <a:gd name="T0" fmla="*/ 622 w 640"/>
                <a:gd name="T1" fmla="*/ 87 h 87"/>
                <a:gd name="T2" fmla="*/ 18 w 640"/>
                <a:gd name="T3" fmla="*/ 87 h 87"/>
                <a:gd name="T4" fmla="*/ 0 w 640"/>
                <a:gd name="T5" fmla="*/ 69 h 87"/>
                <a:gd name="T6" fmla="*/ 0 w 640"/>
                <a:gd name="T7" fmla="*/ 18 h 87"/>
                <a:gd name="T8" fmla="*/ 18 w 640"/>
                <a:gd name="T9" fmla="*/ 0 h 87"/>
                <a:gd name="T10" fmla="*/ 622 w 640"/>
                <a:gd name="T11" fmla="*/ 0 h 87"/>
                <a:gd name="T12" fmla="*/ 640 w 640"/>
                <a:gd name="T13" fmla="*/ 18 h 87"/>
                <a:gd name="T14" fmla="*/ 640 w 640"/>
                <a:gd name="T15" fmla="*/ 69 h 87"/>
                <a:gd name="T16" fmla="*/ 622 w 640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0" h="87">
                  <a:moveTo>
                    <a:pt x="622" y="87"/>
                  </a:moveTo>
                  <a:cubicBezTo>
                    <a:pt x="18" y="87"/>
                    <a:pt x="18" y="87"/>
                    <a:pt x="18" y="87"/>
                  </a:cubicBezTo>
                  <a:cubicBezTo>
                    <a:pt x="8" y="87"/>
                    <a:pt x="0" y="79"/>
                    <a:pt x="0" y="6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622" y="0"/>
                    <a:pt x="622" y="0"/>
                    <a:pt x="622" y="0"/>
                  </a:cubicBezTo>
                  <a:cubicBezTo>
                    <a:pt x="632" y="0"/>
                    <a:pt x="640" y="8"/>
                    <a:pt x="640" y="18"/>
                  </a:cubicBezTo>
                  <a:cubicBezTo>
                    <a:pt x="640" y="69"/>
                    <a:pt x="640" y="69"/>
                    <a:pt x="640" y="69"/>
                  </a:cubicBezTo>
                  <a:cubicBezTo>
                    <a:pt x="640" y="79"/>
                    <a:pt x="632" y="87"/>
                    <a:pt x="622" y="87"/>
                  </a:cubicBezTo>
                  <a:close/>
                </a:path>
              </a:pathLst>
            </a:custGeom>
            <a:solidFill>
              <a:srgbClr val="8A7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id="{2E82165C-4F25-4CDB-9F96-AB9FC84B8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173663"/>
              <a:ext cx="858838" cy="509588"/>
            </a:xfrm>
            <a:custGeom>
              <a:avLst/>
              <a:gdLst>
                <a:gd name="T0" fmla="*/ 334 w 352"/>
                <a:gd name="T1" fmla="*/ 209 h 209"/>
                <a:gd name="T2" fmla="*/ 18 w 352"/>
                <a:gd name="T3" fmla="*/ 209 h 209"/>
                <a:gd name="T4" fmla="*/ 0 w 352"/>
                <a:gd name="T5" fmla="*/ 191 h 209"/>
                <a:gd name="T6" fmla="*/ 0 w 352"/>
                <a:gd name="T7" fmla="*/ 18 h 209"/>
                <a:gd name="T8" fmla="*/ 18 w 352"/>
                <a:gd name="T9" fmla="*/ 0 h 209"/>
                <a:gd name="T10" fmla="*/ 334 w 352"/>
                <a:gd name="T11" fmla="*/ 0 h 209"/>
                <a:gd name="T12" fmla="*/ 352 w 352"/>
                <a:gd name="T13" fmla="*/ 18 h 209"/>
                <a:gd name="T14" fmla="*/ 352 w 352"/>
                <a:gd name="T15" fmla="*/ 191 h 209"/>
                <a:gd name="T16" fmla="*/ 334 w 352"/>
                <a:gd name="T1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209">
                  <a:moveTo>
                    <a:pt x="334" y="209"/>
                  </a:moveTo>
                  <a:cubicBezTo>
                    <a:pt x="18" y="209"/>
                    <a:pt x="18" y="209"/>
                    <a:pt x="18" y="209"/>
                  </a:cubicBezTo>
                  <a:cubicBezTo>
                    <a:pt x="8" y="209"/>
                    <a:pt x="0" y="201"/>
                    <a:pt x="0" y="19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44" y="0"/>
                    <a:pt x="352" y="8"/>
                    <a:pt x="352" y="18"/>
                  </a:cubicBezTo>
                  <a:cubicBezTo>
                    <a:pt x="352" y="191"/>
                    <a:pt x="352" y="191"/>
                    <a:pt x="352" y="191"/>
                  </a:cubicBezTo>
                  <a:cubicBezTo>
                    <a:pt x="352" y="201"/>
                    <a:pt x="344" y="209"/>
                    <a:pt x="334" y="209"/>
                  </a:cubicBezTo>
                  <a:close/>
                </a:path>
              </a:pathLst>
            </a:custGeom>
            <a:solidFill>
              <a:srgbClr val="8A7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4C4BA445-F352-4A32-A8D0-C7735BAD3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700" y="4795838"/>
              <a:ext cx="196850" cy="28575"/>
            </a:xfrm>
            <a:custGeom>
              <a:avLst/>
              <a:gdLst>
                <a:gd name="T0" fmla="*/ 75 w 81"/>
                <a:gd name="T1" fmla="*/ 12 h 12"/>
                <a:gd name="T2" fmla="*/ 6 w 81"/>
                <a:gd name="T3" fmla="*/ 12 h 12"/>
                <a:gd name="T4" fmla="*/ 0 w 81"/>
                <a:gd name="T5" fmla="*/ 6 h 12"/>
                <a:gd name="T6" fmla="*/ 0 w 81"/>
                <a:gd name="T7" fmla="*/ 6 h 12"/>
                <a:gd name="T8" fmla="*/ 6 w 81"/>
                <a:gd name="T9" fmla="*/ 0 h 12"/>
                <a:gd name="T10" fmla="*/ 75 w 81"/>
                <a:gd name="T11" fmla="*/ 0 h 12"/>
                <a:gd name="T12" fmla="*/ 81 w 81"/>
                <a:gd name="T13" fmla="*/ 6 h 12"/>
                <a:gd name="T14" fmla="*/ 81 w 81"/>
                <a:gd name="T15" fmla="*/ 6 h 12"/>
                <a:gd name="T16" fmla="*/ 75 w 81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2">
                  <a:moveTo>
                    <a:pt x="75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0"/>
                    <a:pt x="81" y="3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9"/>
                    <a:pt x="78" y="12"/>
                    <a:pt x="75" y="12"/>
                  </a:cubicBezTo>
                  <a:close/>
                </a:path>
              </a:pathLst>
            </a:custGeom>
            <a:solidFill>
              <a:srgbClr val="C0C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9A8043DF-8828-436E-A03E-B830FE0C3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700" y="5105400"/>
              <a:ext cx="196850" cy="28575"/>
            </a:xfrm>
            <a:custGeom>
              <a:avLst/>
              <a:gdLst>
                <a:gd name="T0" fmla="*/ 75 w 81"/>
                <a:gd name="T1" fmla="*/ 12 h 12"/>
                <a:gd name="T2" fmla="*/ 6 w 81"/>
                <a:gd name="T3" fmla="*/ 12 h 12"/>
                <a:gd name="T4" fmla="*/ 0 w 81"/>
                <a:gd name="T5" fmla="*/ 6 h 12"/>
                <a:gd name="T6" fmla="*/ 0 w 81"/>
                <a:gd name="T7" fmla="*/ 6 h 12"/>
                <a:gd name="T8" fmla="*/ 6 w 81"/>
                <a:gd name="T9" fmla="*/ 0 h 12"/>
                <a:gd name="T10" fmla="*/ 75 w 81"/>
                <a:gd name="T11" fmla="*/ 0 h 12"/>
                <a:gd name="T12" fmla="*/ 81 w 81"/>
                <a:gd name="T13" fmla="*/ 6 h 12"/>
                <a:gd name="T14" fmla="*/ 81 w 81"/>
                <a:gd name="T15" fmla="*/ 6 h 12"/>
                <a:gd name="T16" fmla="*/ 75 w 81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2">
                  <a:moveTo>
                    <a:pt x="75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0"/>
                    <a:pt x="81" y="3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10"/>
                    <a:pt x="78" y="12"/>
                    <a:pt x="75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DFB152D8-8498-4F75-BD8A-CB03A47B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5105400"/>
              <a:ext cx="346075" cy="28575"/>
            </a:xfrm>
            <a:custGeom>
              <a:avLst/>
              <a:gdLst>
                <a:gd name="T0" fmla="*/ 136 w 142"/>
                <a:gd name="T1" fmla="*/ 12 h 12"/>
                <a:gd name="T2" fmla="*/ 6 w 142"/>
                <a:gd name="T3" fmla="*/ 12 h 12"/>
                <a:gd name="T4" fmla="*/ 0 w 142"/>
                <a:gd name="T5" fmla="*/ 6 h 12"/>
                <a:gd name="T6" fmla="*/ 0 w 142"/>
                <a:gd name="T7" fmla="*/ 6 h 12"/>
                <a:gd name="T8" fmla="*/ 6 w 142"/>
                <a:gd name="T9" fmla="*/ 0 h 12"/>
                <a:gd name="T10" fmla="*/ 136 w 142"/>
                <a:gd name="T11" fmla="*/ 0 h 12"/>
                <a:gd name="T12" fmla="*/ 142 w 142"/>
                <a:gd name="T13" fmla="*/ 6 h 12"/>
                <a:gd name="T14" fmla="*/ 142 w 142"/>
                <a:gd name="T15" fmla="*/ 6 h 12"/>
                <a:gd name="T16" fmla="*/ 136 w 14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2">
                  <a:moveTo>
                    <a:pt x="13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2" y="3"/>
                    <a:pt x="142" y="6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2" y="10"/>
                    <a:pt x="139" y="12"/>
                    <a:pt x="136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81DAB10A-855A-4CBA-9ADF-EB350A800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188" y="5105400"/>
              <a:ext cx="173038" cy="28575"/>
            </a:xfrm>
            <a:custGeom>
              <a:avLst/>
              <a:gdLst>
                <a:gd name="T0" fmla="*/ 65 w 71"/>
                <a:gd name="T1" fmla="*/ 12 h 12"/>
                <a:gd name="T2" fmla="*/ 6 w 71"/>
                <a:gd name="T3" fmla="*/ 12 h 12"/>
                <a:gd name="T4" fmla="*/ 0 w 71"/>
                <a:gd name="T5" fmla="*/ 6 h 12"/>
                <a:gd name="T6" fmla="*/ 0 w 71"/>
                <a:gd name="T7" fmla="*/ 6 h 12"/>
                <a:gd name="T8" fmla="*/ 6 w 71"/>
                <a:gd name="T9" fmla="*/ 0 h 12"/>
                <a:gd name="T10" fmla="*/ 65 w 71"/>
                <a:gd name="T11" fmla="*/ 0 h 12"/>
                <a:gd name="T12" fmla="*/ 71 w 71"/>
                <a:gd name="T13" fmla="*/ 6 h 12"/>
                <a:gd name="T14" fmla="*/ 71 w 71"/>
                <a:gd name="T15" fmla="*/ 6 h 12"/>
                <a:gd name="T16" fmla="*/ 65 w 71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2">
                  <a:moveTo>
                    <a:pt x="65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1" y="3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10"/>
                    <a:pt x="68" y="12"/>
                    <a:pt x="65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id="{2AC87E9C-E66D-4FE0-9DBC-468636305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5105400"/>
              <a:ext cx="258763" cy="28575"/>
            </a:xfrm>
            <a:custGeom>
              <a:avLst/>
              <a:gdLst>
                <a:gd name="T0" fmla="*/ 100 w 106"/>
                <a:gd name="T1" fmla="*/ 12 h 12"/>
                <a:gd name="T2" fmla="*/ 6 w 106"/>
                <a:gd name="T3" fmla="*/ 12 h 12"/>
                <a:gd name="T4" fmla="*/ 0 w 106"/>
                <a:gd name="T5" fmla="*/ 6 h 12"/>
                <a:gd name="T6" fmla="*/ 0 w 106"/>
                <a:gd name="T7" fmla="*/ 6 h 12"/>
                <a:gd name="T8" fmla="*/ 6 w 106"/>
                <a:gd name="T9" fmla="*/ 0 h 12"/>
                <a:gd name="T10" fmla="*/ 100 w 106"/>
                <a:gd name="T11" fmla="*/ 0 h 12"/>
                <a:gd name="T12" fmla="*/ 106 w 106"/>
                <a:gd name="T13" fmla="*/ 6 h 12"/>
                <a:gd name="T14" fmla="*/ 106 w 106"/>
                <a:gd name="T15" fmla="*/ 6 h 12"/>
                <a:gd name="T16" fmla="*/ 100 w 106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2">
                  <a:moveTo>
                    <a:pt x="10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3" y="0"/>
                    <a:pt x="106" y="3"/>
                    <a:pt x="106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10"/>
                    <a:pt x="103" y="12"/>
                    <a:pt x="100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67D657C0-0506-4F4F-9C2E-A364DB3EF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913" y="5105400"/>
              <a:ext cx="374650" cy="28575"/>
            </a:xfrm>
            <a:custGeom>
              <a:avLst/>
              <a:gdLst>
                <a:gd name="T0" fmla="*/ 147 w 154"/>
                <a:gd name="T1" fmla="*/ 12 h 12"/>
                <a:gd name="T2" fmla="*/ 6 w 154"/>
                <a:gd name="T3" fmla="*/ 12 h 12"/>
                <a:gd name="T4" fmla="*/ 0 w 154"/>
                <a:gd name="T5" fmla="*/ 6 h 12"/>
                <a:gd name="T6" fmla="*/ 0 w 154"/>
                <a:gd name="T7" fmla="*/ 6 h 12"/>
                <a:gd name="T8" fmla="*/ 6 w 154"/>
                <a:gd name="T9" fmla="*/ 0 h 12"/>
                <a:gd name="T10" fmla="*/ 147 w 154"/>
                <a:gd name="T11" fmla="*/ 0 h 12"/>
                <a:gd name="T12" fmla="*/ 154 w 154"/>
                <a:gd name="T13" fmla="*/ 6 h 12"/>
                <a:gd name="T14" fmla="*/ 154 w 154"/>
                <a:gd name="T15" fmla="*/ 6 h 12"/>
                <a:gd name="T16" fmla="*/ 147 w 15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2">
                  <a:moveTo>
                    <a:pt x="147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1" y="0"/>
                    <a:pt x="154" y="3"/>
                    <a:pt x="154" y="6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4" y="10"/>
                    <a:pt x="151" y="12"/>
                    <a:pt x="147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2DB65C46-3C2D-4496-AEB1-6A1FA0FA9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197475"/>
              <a:ext cx="374650" cy="30163"/>
            </a:xfrm>
            <a:custGeom>
              <a:avLst/>
              <a:gdLst>
                <a:gd name="T0" fmla="*/ 148 w 154"/>
                <a:gd name="T1" fmla="*/ 12 h 12"/>
                <a:gd name="T2" fmla="*/ 6 w 154"/>
                <a:gd name="T3" fmla="*/ 12 h 12"/>
                <a:gd name="T4" fmla="*/ 0 w 154"/>
                <a:gd name="T5" fmla="*/ 6 h 12"/>
                <a:gd name="T6" fmla="*/ 0 w 154"/>
                <a:gd name="T7" fmla="*/ 6 h 12"/>
                <a:gd name="T8" fmla="*/ 6 w 154"/>
                <a:gd name="T9" fmla="*/ 0 h 12"/>
                <a:gd name="T10" fmla="*/ 148 w 154"/>
                <a:gd name="T11" fmla="*/ 0 h 12"/>
                <a:gd name="T12" fmla="*/ 154 w 154"/>
                <a:gd name="T13" fmla="*/ 6 h 12"/>
                <a:gd name="T14" fmla="*/ 154 w 154"/>
                <a:gd name="T15" fmla="*/ 6 h 12"/>
                <a:gd name="T16" fmla="*/ 148 w 15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2">
                  <a:moveTo>
                    <a:pt x="14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1" y="0"/>
                    <a:pt x="154" y="3"/>
                    <a:pt x="154" y="6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4" y="10"/>
                    <a:pt x="151" y="12"/>
                    <a:pt x="148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BE477D2F-8F2C-4F87-8313-AB23A64E6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243513"/>
              <a:ext cx="190500" cy="11113"/>
            </a:xfrm>
            <a:custGeom>
              <a:avLst/>
              <a:gdLst>
                <a:gd name="T0" fmla="*/ 75 w 78"/>
                <a:gd name="T1" fmla="*/ 4 h 4"/>
                <a:gd name="T2" fmla="*/ 2 w 78"/>
                <a:gd name="T3" fmla="*/ 4 h 4"/>
                <a:gd name="T4" fmla="*/ 0 w 78"/>
                <a:gd name="T5" fmla="*/ 2 h 4"/>
                <a:gd name="T6" fmla="*/ 0 w 78"/>
                <a:gd name="T7" fmla="*/ 2 h 4"/>
                <a:gd name="T8" fmla="*/ 2 w 78"/>
                <a:gd name="T9" fmla="*/ 0 h 4"/>
                <a:gd name="T10" fmla="*/ 75 w 78"/>
                <a:gd name="T11" fmla="*/ 0 h 4"/>
                <a:gd name="T12" fmla="*/ 78 w 78"/>
                <a:gd name="T13" fmla="*/ 2 h 4"/>
                <a:gd name="T14" fmla="*/ 78 w 78"/>
                <a:gd name="T15" fmla="*/ 2 h 4"/>
                <a:gd name="T16" fmla="*/ 75 w 7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4">
                  <a:moveTo>
                    <a:pt x="7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1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3"/>
                    <a:pt x="77" y="4"/>
                    <a:pt x="75" y="4"/>
                  </a:cubicBezTo>
                  <a:close/>
                </a:path>
              </a:pathLst>
            </a:custGeom>
            <a:solidFill>
              <a:srgbClr val="B3B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88471E25-44DD-4AA0-90FD-EA009CBD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300663"/>
              <a:ext cx="374650" cy="31750"/>
            </a:xfrm>
            <a:custGeom>
              <a:avLst/>
              <a:gdLst>
                <a:gd name="T0" fmla="*/ 148 w 154"/>
                <a:gd name="T1" fmla="*/ 13 h 13"/>
                <a:gd name="T2" fmla="*/ 6 w 154"/>
                <a:gd name="T3" fmla="*/ 13 h 13"/>
                <a:gd name="T4" fmla="*/ 0 w 154"/>
                <a:gd name="T5" fmla="*/ 6 h 13"/>
                <a:gd name="T6" fmla="*/ 0 w 154"/>
                <a:gd name="T7" fmla="*/ 6 h 13"/>
                <a:gd name="T8" fmla="*/ 6 w 154"/>
                <a:gd name="T9" fmla="*/ 0 h 13"/>
                <a:gd name="T10" fmla="*/ 148 w 154"/>
                <a:gd name="T11" fmla="*/ 0 h 13"/>
                <a:gd name="T12" fmla="*/ 154 w 154"/>
                <a:gd name="T13" fmla="*/ 6 h 13"/>
                <a:gd name="T14" fmla="*/ 154 w 154"/>
                <a:gd name="T15" fmla="*/ 6 h 13"/>
                <a:gd name="T16" fmla="*/ 148 w 15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3">
                  <a:moveTo>
                    <a:pt x="148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1" y="0"/>
                    <a:pt x="154" y="3"/>
                    <a:pt x="154" y="6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4" y="10"/>
                    <a:pt x="151" y="13"/>
                    <a:pt x="148" y="13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6F5AF1C7-80BE-4BD4-84BB-21858A9D2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346700"/>
              <a:ext cx="190500" cy="9525"/>
            </a:xfrm>
            <a:custGeom>
              <a:avLst/>
              <a:gdLst>
                <a:gd name="T0" fmla="*/ 75 w 78"/>
                <a:gd name="T1" fmla="*/ 4 h 4"/>
                <a:gd name="T2" fmla="*/ 2 w 78"/>
                <a:gd name="T3" fmla="*/ 4 h 4"/>
                <a:gd name="T4" fmla="*/ 0 w 78"/>
                <a:gd name="T5" fmla="*/ 2 h 4"/>
                <a:gd name="T6" fmla="*/ 0 w 78"/>
                <a:gd name="T7" fmla="*/ 2 h 4"/>
                <a:gd name="T8" fmla="*/ 2 w 78"/>
                <a:gd name="T9" fmla="*/ 0 h 4"/>
                <a:gd name="T10" fmla="*/ 75 w 78"/>
                <a:gd name="T11" fmla="*/ 0 h 4"/>
                <a:gd name="T12" fmla="*/ 78 w 78"/>
                <a:gd name="T13" fmla="*/ 2 h 4"/>
                <a:gd name="T14" fmla="*/ 78 w 78"/>
                <a:gd name="T15" fmla="*/ 2 h 4"/>
                <a:gd name="T16" fmla="*/ 75 w 7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4">
                  <a:moveTo>
                    <a:pt x="7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1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3"/>
                    <a:pt x="77" y="4"/>
                    <a:pt x="75" y="4"/>
                  </a:cubicBezTo>
                  <a:close/>
                </a:path>
              </a:pathLst>
            </a:custGeom>
            <a:solidFill>
              <a:srgbClr val="B3B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D822523C-702B-4B63-92C8-3EC84B72D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405438"/>
              <a:ext cx="374650" cy="28575"/>
            </a:xfrm>
            <a:custGeom>
              <a:avLst/>
              <a:gdLst>
                <a:gd name="T0" fmla="*/ 148 w 154"/>
                <a:gd name="T1" fmla="*/ 12 h 12"/>
                <a:gd name="T2" fmla="*/ 6 w 154"/>
                <a:gd name="T3" fmla="*/ 12 h 12"/>
                <a:gd name="T4" fmla="*/ 0 w 154"/>
                <a:gd name="T5" fmla="*/ 6 h 12"/>
                <a:gd name="T6" fmla="*/ 0 w 154"/>
                <a:gd name="T7" fmla="*/ 6 h 12"/>
                <a:gd name="T8" fmla="*/ 6 w 154"/>
                <a:gd name="T9" fmla="*/ 0 h 12"/>
                <a:gd name="T10" fmla="*/ 148 w 154"/>
                <a:gd name="T11" fmla="*/ 0 h 12"/>
                <a:gd name="T12" fmla="*/ 154 w 154"/>
                <a:gd name="T13" fmla="*/ 6 h 12"/>
                <a:gd name="T14" fmla="*/ 154 w 154"/>
                <a:gd name="T15" fmla="*/ 6 h 12"/>
                <a:gd name="T16" fmla="*/ 148 w 15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2">
                  <a:moveTo>
                    <a:pt x="14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1" y="0"/>
                    <a:pt x="154" y="2"/>
                    <a:pt x="154" y="6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4" y="9"/>
                    <a:pt x="151" y="12"/>
                    <a:pt x="148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91B4BE36-5C1B-4370-BB24-0DB9903FB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449888"/>
              <a:ext cx="190500" cy="11113"/>
            </a:xfrm>
            <a:custGeom>
              <a:avLst/>
              <a:gdLst>
                <a:gd name="T0" fmla="*/ 75 w 78"/>
                <a:gd name="T1" fmla="*/ 5 h 5"/>
                <a:gd name="T2" fmla="*/ 2 w 78"/>
                <a:gd name="T3" fmla="*/ 5 h 5"/>
                <a:gd name="T4" fmla="*/ 0 w 78"/>
                <a:gd name="T5" fmla="*/ 2 h 5"/>
                <a:gd name="T6" fmla="*/ 0 w 78"/>
                <a:gd name="T7" fmla="*/ 2 h 5"/>
                <a:gd name="T8" fmla="*/ 2 w 78"/>
                <a:gd name="T9" fmla="*/ 0 h 5"/>
                <a:gd name="T10" fmla="*/ 75 w 78"/>
                <a:gd name="T11" fmla="*/ 0 h 5"/>
                <a:gd name="T12" fmla="*/ 78 w 78"/>
                <a:gd name="T13" fmla="*/ 2 h 5"/>
                <a:gd name="T14" fmla="*/ 78 w 78"/>
                <a:gd name="T15" fmla="*/ 2 h 5"/>
                <a:gd name="T16" fmla="*/ 75 w 78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5">
                  <a:moveTo>
                    <a:pt x="75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1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5"/>
                    <a:pt x="75" y="5"/>
                  </a:cubicBezTo>
                  <a:close/>
                </a:path>
              </a:pathLst>
            </a:custGeom>
            <a:solidFill>
              <a:srgbClr val="B3B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B8B4C418-9BEF-42FD-B9F8-955BC4201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507038"/>
              <a:ext cx="374650" cy="30163"/>
            </a:xfrm>
            <a:custGeom>
              <a:avLst/>
              <a:gdLst>
                <a:gd name="T0" fmla="*/ 148 w 154"/>
                <a:gd name="T1" fmla="*/ 12 h 12"/>
                <a:gd name="T2" fmla="*/ 6 w 154"/>
                <a:gd name="T3" fmla="*/ 12 h 12"/>
                <a:gd name="T4" fmla="*/ 0 w 154"/>
                <a:gd name="T5" fmla="*/ 6 h 12"/>
                <a:gd name="T6" fmla="*/ 0 w 154"/>
                <a:gd name="T7" fmla="*/ 6 h 12"/>
                <a:gd name="T8" fmla="*/ 6 w 154"/>
                <a:gd name="T9" fmla="*/ 0 h 12"/>
                <a:gd name="T10" fmla="*/ 148 w 154"/>
                <a:gd name="T11" fmla="*/ 0 h 12"/>
                <a:gd name="T12" fmla="*/ 154 w 154"/>
                <a:gd name="T13" fmla="*/ 6 h 12"/>
                <a:gd name="T14" fmla="*/ 154 w 154"/>
                <a:gd name="T15" fmla="*/ 6 h 12"/>
                <a:gd name="T16" fmla="*/ 148 w 15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2">
                  <a:moveTo>
                    <a:pt x="14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1" y="0"/>
                    <a:pt x="154" y="3"/>
                    <a:pt x="154" y="6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4" y="9"/>
                    <a:pt x="151" y="12"/>
                    <a:pt x="148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26519F5E-06BB-47F6-93D7-471BE4A4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551488"/>
              <a:ext cx="190500" cy="12700"/>
            </a:xfrm>
            <a:custGeom>
              <a:avLst/>
              <a:gdLst>
                <a:gd name="T0" fmla="*/ 75 w 78"/>
                <a:gd name="T1" fmla="*/ 5 h 5"/>
                <a:gd name="T2" fmla="*/ 2 w 78"/>
                <a:gd name="T3" fmla="*/ 5 h 5"/>
                <a:gd name="T4" fmla="*/ 0 w 78"/>
                <a:gd name="T5" fmla="*/ 3 h 5"/>
                <a:gd name="T6" fmla="*/ 0 w 78"/>
                <a:gd name="T7" fmla="*/ 3 h 5"/>
                <a:gd name="T8" fmla="*/ 2 w 78"/>
                <a:gd name="T9" fmla="*/ 0 h 5"/>
                <a:gd name="T10" fmla="*/ 75 w 78"/>
                <a:gd name="T11" fmla="*/ 0 h 5"/>
                <a:gd name="T12" fmla="*/ 78 w 78"/>
                <a:gd name="T13" fmla="*/ 3 h 5"/>
                <a:gd name="T14" fmla="*/ 78 w 78"/>
                <a:gd name="T15" fmla="*/ 3 h 5"/>
                <a:gd name="T16" fmla="*/ 75 w 78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5">
                  <a:moveTo>
                    <a:pt x="75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1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4"/>
                    <a:pt x="77" y="5"/>
                    <a:pt x="75" y="5"/>
                  </a:cubicBezTo>
                  <a:close/>
                </a:path>
              </a:pathLst>
            </a:custGeom>
            <a:solidFill>
              <a:srgbClr val="B3B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828B051B-0443-49F1-BB90-AC5C167C0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610225"/>
              <a:ext cx="374650" cy="28575"/>
            </a:xfrm>
            <a:custGeom>
              <a:avLst/>
              <a:gdLst>
                <a:gd name="T0" fmla="*/ 148 w 154"/>
                <a:gd name="T1" fmla="*/ 12 h 12"/>
                <a:gd name="T2" fmla="*/ 6 w 154"/>
                <a:gd name="T3" fmla="*/ 12 h 12"/>
                <a:gd name="T4" fmla="*/ 0 w 154"/>
                <a:gd name="T5" fmla="*/ 6 h 12"/>
                <a:gd name="T6" fmla="*/ 0 w 154"/>
                <a:gd name="T7" fmla="*/ 6 h 12"/>
                <a:gd name="T8" fmla="*/ 6 w 154"/>
                <a:gd name="T9" fmla="*/ 0 h 12"/>
                <a:gd name="T10" fmla="*/ 148 w 154"/>
                <a:gd name="T11" fmla="*/ 0 h 12"/>
                <a:gd name="T12" fmla="*/ 154 w 154"/>
                <a:gd name="T13" fmla="*/ 6 h 12"/>
                <a:gd name="T14" fmla="*/ 154 w 154"/>
                <a:gd name="T15" fmla="*/ 6 h 12"/>
                <a:gd name="T16" fmla="*/ 148 w 15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2">
                  <a:moveTo>
                    <a:pt x="14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1" y="0"/>
                    <a:pt x="154" y="3"/>
                    <a:pt x="154" y="6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4" y="10"/>
                    <a:pt x="151" y="12"/>
                    <a:pt x="148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347C0330-A880-4296-A8B1-CFEF3E7F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5656263"/>
              <a:ext cx="190500" cy="9525"/>
            </a:xfrm>
            <a:custGeom>
              <a:avLst/>
              <a:gdLst>
                <a:gd name="T0" fmla="*/ 75 w 78"/>
                <a:gd name="T1" fmla="*/ 4 h 4"/>
                <a:gd name="T2" fmla="*/ 2 w 78"/>
                <a:gd name="T3" fmla="*/ 4 h 4"/>
                <a:gd name="T4" fmla="*/ 0 w 78"/>
                <a:gd name="T5" fmla="*/ 2 h 4"/>
                <a:gd name="T6" fmla="*/ 0 w 78"/>
                <a:gd name="T7" fmla="*/ 2 h 4"/>
                <a:gd name="T8" fmla="*/ 2 w 78"/>
                <a:gd name="T9" fmla="*/ 0 h 4"/>
                <a:gd name="T10" fmla="*/ 75 w 78"/>
                <a:gd name="T11" fmla="*/ 0 h 4"/>
                <a:gd name="T12" fmla="*/ 78 w 78"/>
                <a:gd name="T13" fmla="*/ 2 h 4"/>
                <a:gd name="T14" fmla="*/ 78 w 78"/>
                <a:gd name="T15" fmla="*/ 2 h 4"/>
                <a:gd name="T16" fmla="*/ 75 w 78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4">
                  <a:moveTo>
                    <a:pt x="7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1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3"/>
                    <a:pt x="77" y="4"/>
                    <a:pt x="75" y="4"/>
                  </a:cubicBezTo>
                  <a:close/>
                </a:path>
              </a:pathLst>
            </a:custGeom>
            <a:solidFill>
              <a:srgbClr val="B3B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7B1EEC5F-4F1E-4133-B42C-6DCC0C07D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775325"/>
              <a:ext cx="376238" cy="30163"/>
            </a:xfrm>
            <a:custGeom>
              <a:avLst/>
              <a:gdLst>
                <a:gd name="T0" fmla="*/ 148 w 154"/>
                <a:gd name="T1" fmla="*/ 12 h 12"/>
                <a:gd name="T2" fmla="*/ 6 w 154"/>
                <a:gd name="T3" fmla="*/ 12 h 12"/>
                <a:gd name="T4" fmla="*/ 0 w 154"/>
                <a:gd name="T5" fmla="*/ 6 h 12"/>
                <a:gd name="T6" fmla="*/ 0 w 154"/>
                <a:gd name="T7" fmla="*/ 6 h 12"/>
                <a:gd name="T8" fmla="*/ 6 w 154"/>
                <a:gd name="T9" fmla="*/ 0 h 12"/>
                <a:gd name="T10" fmla="*/ 148 w 154"/>
                <a:gd name="T11" fmla="*/ 0 h 12"/>
                <a:gd name="T12" fmla="*/ 154 w 154"/>
                <a:gd name="T13" fmla="*/ 6 h 12"/>
                <a:gd name="T14" fmla="*/ 154 w 154"/>
                <a:gd name="T15" fmla="*/ 6 h 12"/>
                <a:gd name="T16" fmla="*/ 148 w 15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2">
                  <a:moveTo>
                    <a:pt x="14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1" y="0"/>
                    <a:pt x="154" y="3"/>
                    <a:pt x="154" y="6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4" y="9"/>
                    <a:pt x="151" y="12"/>
                    <a:pt x="148" y="12"/>
                  </a:cubicBezTo>
                  <a:close/>
                </a:path>
              </a:pathLst>
            </a:custGeom>
            <a:solidFill>
              <a:srgbClr val="9191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DD2F931D-A32F-4C28-A938-075F7960E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5819775"/>
              <a:ext cx="190500" cy="12700"/>
            </a:xfrm>
            <a:custGeom>
              <a:avLst/>
              <a:gdLst>
                <a:gd name="T0" fmla="*/ 75 w 78"/>
                <a:gd name="T1" fmla="*/ 5 h 5"/>
                <a:gd name="T2" fmla="*/ 2 w 78"/>
                <a:gd name="T3" fmla="*/ 5 h 5"/>
                <a:gd name="T4" fmla="*/ 0 w 78"/>
                <a:gd name="T5" fmla="*/ 3 h 5"/>
                <a:gd name="T6" fmla="*/ 0 w 78"/>
                <a:gd name="T7" fmla="*/ 3 h 5"/>
                <a:gd name="T8" fmla="*/ 2 w 78"/>
                <a:gd name="T9" fmla="*/ 0 h 5"/>
                <a:gd name="T10" fmla="*/ 75 w 78"/>
                <a:gd name="T11" fmla="*/ 0 h 5"/>
                <a:gd name="T12" fmla="*/ 78 w 78"/>
                <a:gd name="T13" fmla="*/ 3 h 5"/>
                <a:gd name="T14" fmla="*/ 78 w 78"/>
                <a:gd name="T15" fmla="*/ 3 h 5"/>
                <a:gd name="T16" fmla="*/ 75 w 78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5">
                  <a:moveTo>
                    <a:pt x="75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1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4"/>
                    <a:pt x="77" y="5"/>
                    <a:pt x="75" y="5"/>
                  </a:cubicBezTo>
                  <a:close/>
                </a:path>
              </a:pathLst>
            </a:custGeom>
            <a:solidFill>
              <a:srgbClr val="B3B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509BB1A4-E8CB-46CB-BCA4-49AEE564A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900" y="4795838"/>
              <a:ext cx="395288" cy="28575"/>
            </a:xfrm>
            <a:custGeom>
              <a:avLst/>
              <a:gdLst>
                <a:gd name="T0" fmla="*/ 156 w 162"/>
                <a:gd name="T1" fmla="*/ 12 h 12"/>
                <a:gd name="T2" fmla="*/ 7 w 162"/>
                <a:gd name="T3" fmla="*/ 12 h 12"/>
                <a:gd name="T4" fmla="*/ 0 w 162"/>
                <a:gd name="T5" fmla="*/ 6 h 12"/>
                <a:gd name="T6" fmla="*/ 0 w 162"/>
                <a:gd name="T7" fmla="*/ 6 h 12"/>
                <a:gd name="T8" fmla="*/ 7 w 162"/>
                <a:gd name="T9" fmla="*/ 0 h 12"/>
                <a:gd name="T10" fmla="*/ 156 w 162"/>
                <a:gd name="T11" fmla="*/ 0 h 12"/>
                <a:gd name="T12" fmla="*/ 162 w 162"/>
                <a:gd name="T13" fmla="*/ 6 h 12"/>
                <a:gd name="T14" fmla="*/ 162 w 162"/>
                <a:gd name="T15" fmla="*/ 6 h 12"/>
                <a:gd name="T16" fmla="*/ 156 w 16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2">
                  <a:moveTo>
                    <a:pt x="156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0" y="0"/>
                    <a:pt x="162" y="3"/>
                    <a:pt x="162" y="6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2" y="9"/>
                    <a:pt x="160" y="12"/>
                    <a:pt x="156" y="12"/>
                  </a:cubicBezTo>
                  <a:close/>
                </a:path>
              </a:pathLst>
            </a:custGeom>
            <a:solidFill>
              <a:srgbClr val="C0C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082804BB-323D-4611-8947-F2E4DF7CF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7825" y="4795838"/>
              <a:ext cx="196850" cy="28575"/>
            </a:xfrm>
            <a:custGeom>
              <a:avLst/>
              <a:gdLst>
                <a:gd name="T0" fmla="*/ 75 w 81"/>
                <a:gd name="T1" fmla="*/ 12 h 12"/>
                <a:gd name="T2" fmla="*/ 6 w 81"/>
                <a:gd name="T3" fmla="*/ 12 h 12"/>
                <a:gd name="T4" fmla="*/ 0 w 81"/>
                <a:gd name="T5" fmla="*/ 6 h 12"/>
                <a:gd name="T6" fmla="*/ 0 w 81"/>
                <a:gd name="T7" fmla="*/ 6 h 12"/>
                <a:gd name="T8" fmla="*/ 6 w 81"/>
                <a:gd name="T9" fmla="*/ 0 h 12"/>
                <a:gd name="T10" fmla="*/ 75 w 81"/>
                <a:gd name="T11" fmla="*/ 0 h 12"/>
                <a:gd name="T12" fmla="*/ 81 w 81"/>
                <a:gd name="T13" fmla="*/ 6 h 12"/>
                <a:gd name="T14" fmla="*/ 81 w 81"/>
                <a:gd name="T15" fmla="*/ 6 h 12"/>
                <a:gd name="T16" fmla="*/ 75 w 81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2">
                  <a:moveTo>
                    <a:pt x="75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0"/>
                    <a:pt x="81" y="3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9"/>
                    <a:pt x="78" y="12"/>
                    <a:pt x="75" y="12"/>
                  </a:cubicBezTo>
                  <a:close/>
                </a:path>
              </a:pathLst>
            </a:custGeom>
            <a:solidFill>
              <a:srgbClr val="C0C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2EA955BC-31AD-4D95-95CF-72D74254D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1775" y="4795838"/>
              <a:ext cx="50800" cy="28575"/>
            </a:xfrm>
            <a:custGeom>
              <a:avLst/>
              <a:gdLst>
                <a:gd name="T0" fmla="*/ 15 w 21"/>
                <a:gd name="T1" fmla="*/ 12 h 12"/>
                <a:gd name="T2" fmla="*/ 6 w 21"/>
                <a:gd name="T3" fmla="*/ 12 h 12"/>
                <a:gd name="T4" fmla="*/ 0 w 21"/>
                <a:gd name="T5" fmla="*/ 6 h 12"/>
                <a:gd name="T6" fmla="*/ 0 w 21"/>
                <a:gd name="T7" fmla="*/ 6 h 12"/>
                <a:gd name="T8" fmla="*/ 6 w 21"/>
                <a:gd name="T9" fmla="*/ 0 h 12"/>
                <a:gd name="T10" fmla="*/ 15 w 21"/>
                <a:gd name="T11" fmla="*/ 0 h 12"/>
                <a:gd name="T12" fmla="*/ 21 w 21"/>
                <a:gd name="T13" fmla="*/ 6 h 12"/>
                <a:gd name="T14" fmla="*/ 21 w 21"/>
                <a:gd name="T15" fmla="*/ 6 h 12"/>
                <a:gd name="T16" fmla="*/ 15 w 21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2">
                  <a:moveTo>
                    <a:pt x="15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3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9"/>
                    <a:pt x="19" y="12"/>
                    <a:pt x="15" y="12"/>
                  </a:cubicBezTo>
                  <a:close/>
                </a:path>
              </a:pathLst>
            </a:custGeom>
            <a:solidFill>
              <a:srgbClr val="C0C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2">
              <a:extLst>
                <a:ext uri="{FF2B5EF4-FFF2-40B4-BE49-F238E27FC236}">
                  <a16:creationId xmlns:a16="http://schemas.microsoft.com/office/drawing/2014/main" id="{F61E3009-C4D7-4DA6-AF8E-6506764E9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6075" y="5592763"/>
              <a:ext cx="23813" cy="222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3">
              <a:extLst>
                <a:ext uri="{FF2B5EF4-FFF2-40B4-BE49-F238E27FC236}">
                  <a16:creationId xmlns:a16="http://schemas.microsoft.com/office/drawing/2014/main" id="{A6DB79D9-76D5-4874-B78F-676EA0A52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2588" y="5592763"/>
              <a:ext cx="22225" cy="222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4">
              <a:extLst>
                <a:ext uri="{FF2B5EF4-FFF2-40B4-BE49-F238E27FC236}">
                  <a16:creationId xmlns:a16="http://schemas.microsoft.com/office/drawing/2014/main" id="{62C494BD-8BCD-4BB1-BB84-4DAABBAA9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9100" y="5592763"/>
              <a:ext cx="23813" cy="222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57FEF230-3F4B-4A8B-BBF8-73A98A5D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5334000"/>
              <a:ext cx="269875" cy="168275"/>
            </a:xfrm>
            <a:custGeom>
              <a:avLst/>
              <a:gdLst>
                <a:gd name="T0" fmla="*/ 0 w 170"/>
                <a:gd name="T1" fmla="*/ 106 h 106"/>
                <a:gd name="T2" fmla="*/ 41 w 170"/>
                <a:gd name="T3" fmla="*/ 43 h 106"/>
                <a:gd name="T4" fmla="*/ 67 w 170"/>
                <a:gd name="T5" fmla="*/ 73 h 106"/>
                <a:gd name="T6" fmla="*/ 115 w 170"/>
                <a:gd name="T7" fmla="*/ 0 h 106"/>
                <a:gd name="T8" fmla="*/ 170 w 170"/>
                <a:gd name="T9" fmla="*/ 106 h 106"/>
                <a:gd name="T10" fmla="*/ 0 w 170"/>
                <a:gd name="T1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06">
                  <a:moveTo>
                    <a:pt x="0" y="106"/>
                  </a:moveTo>
                  <a:lnTo>
                    <a:pt x="41" y="43"/>
                  </a:lnTo>
                  <a:lnTo>
                    <a:pt x="67" y="73"/>
                  </a:lnTo>
                  <a:lnTo>
                    <a:pt x="115" y="0"/>
                  </a:lnTo>
                  <a:lnTo>
                    <a:pt x="17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656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6">
              <a:extLst>
                <a:ext uri="{FF2B5EF4-FFF2-40B4-BE49-F238E27FC236}">
                  <a16:creationId xmlns:a16="http://schemas.microsoft.com/office/drawing/2014/main" id="{D2A254E3-1623-416B-877D-A15B7E3E9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325" y="5319713"/>
              <a:ext cx="55563" cy="55563"/>
            </a:xfrm>
            <a:prstGeom prst="ellipse">
              <a:avLst/>
            </a:prstGeom>
            <a:solidFill>
              <a:srgbClr val="656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7">
              <a:extLst>
                <a:ext uri="{FF2B5EF4-FFF2-40B4-BE49-F238E27FC236}">
                  <a16:creationId xmlns:a16="http://schemas.microsoft.com/office/drawing/2014/main" id="{8B8CFBF9-5AA1-44A9-87A0-8A7C2E730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13" y="5202238"/>
              <a:ext cx="47625" cy="47625"/>
            </a:xfrm>
            <a:prstGeom prst="ellipse">
              <a:avLst/>
            </a:prstGeom>
            <a:solidFill>
              <a:srgbClr val="818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8">
              <a:extLst>
                <a:ext uri="{FF2B5EF4-FFF2-40B4-BE49-F238E27FC236}">
                  <a16:creationId xmlns:a16="http://schemas.microsoft.com/office/drawing/2014/main" id="{5540DBA6-3B0E-41AC-931B-AB428135D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13" y="5307013"/>
              <a:ext cx="47625" cy="47625"/>
            </a:xfrm>
            <a:prstGeom prst="ellipse">
              <a:avLst/>
            </a:prstGeom>
            <a:solidFill>
              <a:srgbClr val="818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9">
              <a:extLst>
                <a:ext uri="{FF2B5EF4-FFF2-40B4-BE49-F238E27FC236}">
                  <a16:creationId xmlns:a16="http://schemas.microsoft.com/office/drawing/2014/main" id="{9CFE33DA-BDE9-434C-854D-F218B00B3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13" y="5413375"/>
              <a:ext cx="47625" cy="46038"/>
            </a:xfrm>
            <a:prstGeom prst="ellipse">
              <a:avLst/>
            </a:prstGeom>
            <a:solidFill>
              <a:srgbClr val="818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90">
              <a:extLst>
                <a:ext uri="{FF2B5EF4-FFF2-40B4-BE49-F238E27FC236}">
                  <a16:creationId xmlns:a16="http://schemas.microsoft.com/office/drawing/2014/main" id="{28EDC45B-3952-4ACC-9A37-185E31AC7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13" y="5518150"/>
              <a:ext cx="47625" cy="46038"/>
            </a:xfrm>
            <a:prstGeom prst="ellipse">
              <a:avLst/>
            </a:prstGeom>
            <a:solidFill>
              <a:srgbClr val="818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1">
              <a:extLst>
                <a:ext uri="{FF2B5EF4-FFF2-40B4-BE49-F238E27FC236}">
                  <a16:creationId xmlns:a16="http://schemas.microsoft.com/office/drawing/2014/main" id="{18F8A980-20FF-411E-8C2A-BD0D9D9EC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913" y="5622925"/>
              <a:ext cx="47625" cy="46038"/>
            </a:xfrm>
            <a:prstGeom prst="ellipse">
              <a:avLst/>
            </a:prstGeom>
            <a:solidFill>
              <a:srgbClr val="818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0D73824D-56D5-4CDF-B2D4-20E5AA4BB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5870575"/>
              <a:ext cx="869950" cy="452438"/>
            </a:xfrm>
            <a:custGeom>
              <a:avLst/>
              <a:gdLst>
                <a:gd name="T0" fmla="*/ 341 w 357"/>
                <a:gd name="T1" fmla="*/ 185 h 185"/>
                <a:gd name="T2" fmla="*/ 15 w 357"/>
                <a:gd name="T3" fmla="*/ 185 h 185"/>
                <a:gd name="T4" fmla="*/ 0 w 357"/>
                <a:gd name="T5" fmla="*/ 170 h 185"/>
                <a:gd name="T6" fmla="*/ 0 w 357"/>
                <a:gd name="T7" fmla="*/ 15 h 185"/>
                <a:gd name="T8" fmla="*/ 15 w 357"/>
                <a:gd name="T9" fmla="*/ 0 h 185"/>
                <a:gd name="T10" fmla="*/ 341 w 357"/>
                <a:gd name="T11" fmla="*/ 0 h 185"/>
                <a:gd name="T12" fmla="*/ 357 w 357"/>
                <a:gd name="T13" fmla="*/ 15 h 185"/>
                <a:gd name="T14" fmla="*/ 357 w 357"/>
                <a:gd name="T15" fmla="*/ 170 h 185"/>
                <a:gd name="T16" fmla="*/ 341 w 357"/>
                <a:gd name="T1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185">
                  <a:moveTo>
                    <a:pt x="341" y="185"/>
                  </a:moveTo>
                  <a:cubicBezTo>
                    <a:pt x="15" y="185"/>
                    <a:pt x="15" y="185"/>
                    <a:pt x="15" y="185"/>
                  </a:cubicBezTo>
                  <a:cubicBezTo>
                    <a:pt x="7" y="185"/>
                    <a:pt x="0" y="178"/>
                    <a:pt x="0" y="17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350" y="0"/>
                    <a:pt x="357" y="7"/>
                    <a:pt x="357" y="15"/>
                  </a:cubicBezTo>
                  <a:cubicBezTo>
                    <a:pt x="357" y="170"/>
                    <a:pt x="357" y="170"/>
                    <a:pt x="357" y="170"/>
                  </a:cubicBezTo>
                  <a:cubicBezTo>
                    <a:pt x="357" y="178"/>
                    <a:pt x="350" y="185"/>
                    <a:pt x="341" y="185"/>
                  </a:cubicBezTo>
                  <a:close/>
                </a:path>
              </a:pathLst>
            </a:custGeom>
            <a:solidFill>
              <a:srgbClr val="7F7C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FB03AB7A-0F2C-4F8F-A7B9-92B677EB3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375" y="6018213"/>
              <a:ext cx="109538" cy="157163"/>
            </a:xfrm>
            <a:custGeom>
              <a:avLst/>
              <a:gdLst>
                <a:gd name="T0" fmla="*/ 0 w 69"/>
                <a:gd name="T1" fmla="*/ 0 h 99"/>
                <a:gd name="T2" fmla="*/ 0 w 69"/>
                <a:gd name="T3" fmla="*/ 99 h 99"/>
                <a:gd name="T4" fmla="*/ 69 w 69"/>
                <a:gd name="T5" fmla="*/ 47 h 99"/>
                <a:gd name="T6" fmla="*/ 0 w 69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99">
                  <a:moveTo>
                    <a:pt x="0" y="0"/>
                  </a:moveTo>
                  <a:lnTo>
                    <a:pt x="0" y="99"/>
                  </a:lnTo>
                  <a:lnTo>
                    <a:pt x="69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31A25F5F-BFEA-4F88-ACE0-C682DD89A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375" y="6018213"/>
              <a:ext cx="109538" cy="157163"/>
            </a:xfrm>
            <a:custGeom>
              <a:avLst/>
              <a:gdLst>
                <a:gd name="T0" fmla="*/ 0 w 69"/>
                <a:gd name="T1" fmla="*/ 0 h 99"/>
                <a:gd name="T2" fmla="*/ 0 w 69"/>
                <a:gd name="T3" fmla="*/ 99 h 99"/>
                <a:gd name="T4" fmla="*/ 69 w 69"/>
                <a:gd name="T5" fmla="*/ 47 h 99"/>
                <a:gd name="T6" fmla="*/ 0 w 69"/>
                <a:gd name="T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99">
                  <a:moveTo>
                    <a:pt x="0" y="0"/>
                  </a:moveTo>
                  <a:lnTo>
                    <a:pt x="0" y="99"/>
                  </a:lnTo>
                  <a:lnTo>
                    <a:pt x="69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4B7969BE-3D6B-4EEE-BCA0-2768BFC73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188" y="5924550"/>
              <a:ext cx="292100" cy="295275"/>
            </a:xfrm>
            <a:custGeom>
              <a:avLst/>
              <a:gdLst>
                <a:gd name="T0" fmla="*/ 60 w 120"/>
                <a:gd name="T1" fmla="*/ 61 h 121"/>
                <a:gd name="T2" fmla="*/ 120 w 120"/>
                <a:gd name="T3" fmla="*/ 61 h 121"/>
                <a:gd name="T4" fmla="*/ 60 w 120"/>
                <a:gd name="T5" fmla="*/ 121 h 121"/>
                <a:gd name="T6" fmla="*/ 0 w 120"/>
                <a:gd name="T7" fmla="*/ 61 h 121"/>
                <a:gd name="T8" fmla="*/ 60 w 120"/>
                <a:gd name="T9" fmla="*/ 0 h 121"/>
                <a:gd name="T10" fmla="*/ 86 w 120"/>
                <a:gd name="T11" fmla="*/ 6 h 121"/>
                <a:gd name="T12" fmla="*/ 60 w 120"/>
                <a:gd name="T13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1">
                  <a:moveTo>
                    <a:pt x="60" y="61"/>
                  </a:moveTo>
                  <a:cubicBezTo>
                    <a:pt x="120" y="61"/>
                    <a:pt x="120" y="61"/>
                    <a:pt x="120" y="61"/>
                  </a:cubicBezTo>
                  <a:cubicBezTo>
                    <a:pt x="120" y="94"/>
                    <a:pt x="93" y="121"/>
                    <a:pt x="60" y="121"/>
                  </a:cubicBez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69" y="0"/>
                    <a:pt x="78" y="2"/>
                    <a:pt x="86" y="6"/>
                  </a:cubicBezTo>
                  <a:lnTo>
                    <a:pt x="60" y="61"/>
                  </a:lnTo>
                  <a:close/>
                </a:path>
              </a:pathLst>
            </a:custGeom>
            <a:solidFill>
              <a:srgbClr val="7F7C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97E05875-09E5-4D5C-8D58-725674932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00" y="5934075"/>
              <a:ext cx="160338" cy="134938"/>
            </a:xfrm>
            <a:custGeom>
              <a:avLst/>
              <a:gdLst>
                <a:gd name="T0" fmla="*/ 0 w 66"/>
                <a:gd name="T1" fmla="*/ 55 h 55"/>
                <a:gd name="T2" fmla="*/ 36 w 66"/>
                <a:gd name="T3" fmla="*/ 0 h 55"/>
                <a:gd name="T4" fmla="*/ 56 w 66"/>
                <a:gd name="T5" fmla="*/ 20 h 55"/>
                <a:gd name="T6" fmla="*/ 66 w 66"/>
                <a:gd name="T7" fmla="*/ 48 h 55"/>
                <a:gd name="T8" fmla="*/ 0 w 66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5">
                  <a:moveTo>
                    <a:pt x="0" y="55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4" y="5"/>
                    <a:pt x="51" y="12"/>
                    <a:pt x="56" y="20"/>
                  </a:cubicBezTo>
                  <a:cubicBezTo>
                    <a:pt x="62" y="29"/>
                    <a:pt x="65" y="38"/>
                    <a:pt x="66" y="48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rgbClr val="5D5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7">
              <a:extLst>
                <a:ext uri="{FF2B5EF4-FFF2-40B4-BE49-F238E27FC236}">
                  <a16:creationId xmlns:a16="http://schemas.microsoft.com/office/drawing/2014/main" id="{74151985-3A46-47CA-831D-CD4F49408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113" y="5934075"/>
              <a:ext cx="36513" cy="268288"/>
            </a:xfrm>
            <a:prstGeom prst="rect">
              <a:avLst/>
            </a:prstGeom>
            <a:solidFill>
              <a:srgbClr val="5D5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8">
              <a:extLst>
                <a:ext uri="{FF2B5EF4-FFF2-40B4-BE49-F238E27FC236}">
                  <a16:creationId xmlns:a16="http://schemas.microsoft.com/office/drawing/2014/main" id="{98F48B6E-966A-4AFD-A42B-461E6FEA3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25" y="6091238"/>
              <a:ext cx="34925" cy="111125"/>
            </a:xfrm>
            <a:prstGeom prst="rect">
              <a:avLst/>
            </a:prstGeom>
            <a:solidFill>
              <a:srgbClr val="3A3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9">
              <a:extLst>
                <a:ext uri="{FF2B5EF4-FFF2-40B4-BE49-F238E27FC236}">
                  <a16:creationId xmlns:a16="http://schemas.microsoft.com/office/drawing/2014/main" id="{485870CA-1AF3-43A0-8988-100D1C53E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3525" y="5986463"/>
              <a:ext cx="33338" cy="215900"/>
            </a:xfrm>
            <a:prstGeom prst="rect">
              <a:avLst/>
            </a:prstGeom>
            <a:solidFill>
              <a:srgbClr val="5D5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100">
              <a:extLst>
                <a:ext uri="{FF2B5EF4-FFF2-40B4-BE49-F238E27FC236}">
                  <a16:creationId xmlns:a16="http://schemas.microsoft.com/office/drawing/2014/main" id="{E2726EBD-988A-441A-8235-9615CCDBF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863" y="6059488"/>
              <a:ext cx="36513" cy="142875"/>
            </a:xfrm>
            <a:prstGeom prst="rect">
              <a:avLst/>
            </a:prstGeom>
            <a:solidFill>
              <a:srgbClr val="3A3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1">
              <a:extLst>
                <a:ext uri="{FF2B5EF4-FFF2-40B4-BE49-F238E27FC236}">
                  <a16:creationId xmlns:a16="http://schemas.microsoft.com/office/drawing/2014/main" id="{46D13EF2-87F0-4BDD-9698-2237FCE8B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7350" y="5865813"/>
              <a:ext cx="33338" cy="336550"/>
            </a:xfrm>
            <a:prstGeom prst="rect">
              <a:avLst/>
            </a:prstGeom>
            <a:solidFill>
              <a:srgbClr val="5D5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2">
              <a:extLst>
                <a:ext uri="{FF2B5EF4-FFF2-40B4-BE49-F238E27FC236}">
                  <a16:creationId xmlns:a16="http://schemas.microsoft.com/office/drawing/2014/main" id="{62B78440-8F7C-42F2-9DA6-5647D46B9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0688" y="5981700"/>
              <a:ext cx="34925" cy="220663"/>
            </a:xfrm>
            <a:prstGeom prst="rect">
              <a:avLst/>
            </a:prstGeom>
            <a:solidFill>
              <a:srgbClr val="3A3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103">
              <a:extLst>
                <a:ext uri="{FF2B5EF4-FFF2-40B4-BE49-F238E27FC236}">
                  <a16:creationId xmlns:a16="http://schemas.microsoft.com/office/drawing/2014/main" id="{5F9C17AB-0026-4AB0-AAD2-EBEE00035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9588" y="6019800"/>
              <a:ext cx="36513" cy="182563"/>
            </a:xfrm>
            <a:prstGeom prst="rect">
              <a:avLst/>
            </a:prstGeom>
            <a:solidFill>
              <a:srgbClr val="5D5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4">
              <a:extLst>
                <a:ext uri="{FF2B5EF4-FFF2-40B4-BE49-F238E27FC236}">
                  <a16:creationId xmlns:a16="http://schemas.microsoft.com/office/drawing/2014/main" id="{DDB2AA84-DA34-48E4-8D60-5C843613D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100" y="6142038"/>
              <a:ext cx="33338" cy="60325"/>
            </a:xfrm>
            <a:prstGeom prst="rect">
              <a:avLst/>
            </a:prstGeom>
            <a:solidFill>
              <a:srgbClr val="3A3A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B6B81A6-33DC-4672-A669-AE3FC30FAD9F}"/>
              </a:ext>
            </a:extLst>
          </p:cNvPr>
          <p:cNvGrpSpPr/>
          <p:nvPr/>
        </p:nvGrpSpPr>
        <p:grpSpPr>
          <a:xfrm>
            <a:off x="6803571" y="4821917"/>
            <a:ext cx="2260600" cy="2466976"/>
            <a:chOff x="17386300" y="4270375"/>
            <a:chExt cx="2260600" cy="2466976"/>
          </a:xfrm>
        </p:grpSpPr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id="{B6693C2E-7561-4976-BA10-9B6FA87AF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6300" y="4270375"/>
              <a:ext cx="2260600" cy="130175"/>
            </a:xfrm>
            <a:custGeom>
              <a:avLst/>
              <a:gdLst>
                <a:gd name="T0" fmla="*/ 927 w 927"/>
                <a:gd name="T1" fmla="*/ 53 h 53"/>
                <a:gd name="T2" fmla="*/ 0 w 927"/>
                <a:gd name="T3" fmla="*/ 53 h 53"/>
                <a:gd name="T4" fmla="*/ 0 w 927"/>
                <a:gd name="T5" fmla="*/ 31 h 53"/>
                <a:gd name="T6" fmla="*/ 31 w 927"/>
                <a:gd name="T7" fmla="*/ 0 h 53"/>
                <a:gd name="T8" fmla="*/ 896 w 927"/>
                <a:gd name="T9" fmla="*/ 0 h 53"/>
                <a:gd name="T10" fmla="*/ 927 w 927"/>
                <a:gd name="T11" fmla="*/ 31 h 53"/>
                <a:gd name="T12" fmla="*/ 927 w 927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7" h="53">
                  <a:moveTo>
                    <a:pt x="927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896" y="0"/>
                    <a:pt x="896" y="0"/>
                    <a:pt x="896" y="0"/>
                  </a:cubicBezTo>
                  <a:cubicBezTo>
                    <a:pt x="913" y="0"/>
                    <a:pt x="927" y="14"/>
                    <a:pt x="927" y="31"/>
                  </a:cubicBezTo>
                  <a:lnTo>
                    <a:pt x="927" y="53"/>
                  </a:lnTo>
                  <a:close/>
                </a:path>
              </a:pathLst>
            </a:custGeom>
            <a:solidFill>
              <a:srgbClr val="E4E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7D74D946-E007-4FB9-8028-EBF6CF352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6300" y="4402138"/>
              <a:ext cx="2260600" cy="2335213"/>
            </a:xfrm>
            <a:custGeom>
              <a:avLst/>
              <a:gdLst>
                <a:gd name="T0" fmla="*/ 886 w 927"/>
                <a:gd name="T1" fmla="*/ 957 h 957"/>
                <a:gd name="T2" fmla="*/ 41 w 927"/>
                <a:gd name="T3" fmla="*/ 957 h 957"/>
                <a:gd name="T4" fmla="*/ 0 w 927"/>
                <a:gd name="T5" fmla="*/ 916 h 957"/>
                <a:gd name="T6" fmla="*/ 0 w 927"/>
                <a:gd name="T7" fmla="*/ 0 h 957"/>
                <a:gd name="T8" fmla="*/ 927 w 927"/>
                <a:gd name="T9" fmla="*/ 0 h 957"/>
                <a:gd name="T10" fmla="*/ 927 w 927"/>
                <a:gd name="T11" fmla="*/ 916 h 957"/>
                <a:gd name="T12" fmla="*/ 886 w 927"/>
                <a:gd name="T13" fmla="*/ 957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7" h="957">
                  <a:moveTo>
                    <a:pt x="886" y="957"/>
                  </a:moveTo>
                  <a:cubicBezTo>
                    <a:pt x="41" y="957"/>
                    <a:pt x="41" y="957"/>
                    <a:pt x="41" y="957"/>
                  </a:cubicBezTo>
                  <a:cubicBezTo>
                    <a:pt x="18" y="957"/>
                    <a:pt x="0" y="939"/>
                    <a:pt x="0" y="9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7" y="0"/>
                    <a:pt x="927" y="0"/>
                    <a:pt x="927" y="0"/>
                  </a:cubicBezTo>
                  <a:cubicBezTo>
                    <a:pt x="927" y="916"/>
                    <a:pt x="927" y="916"/>
                    <a:pt x="927" y="916"/>
                  </a:cubicBezTo>
                  <a:cubicBezTo>
                    <a:pt x="927" y="939"/>
                    <a:pt x="909" y="957"/>
                    <a:pt x="886" y="957"/>
                  </a:cubicBezTo>
                  <a:close/>
                </a:path>
              </a:pathLst>
            </a:custGeom>
            <a:solidFill>
              <a:srgbClr val="584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id="{9B2593D8-485C-4A34-87A1-63D53AC7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6300" y="4402138"/>
              <a:ext cx="576263" cy="2335213"/>
            </a:xfrm>
            <a:custGeom>
              <a:avLst/>
              <a:gdLst>
                <a:gd name="T0" fmla="*/ 236 w 236"/>
                <a:gd name="T1" fmla="*/ 957 h 957"/>
                <a:gd name="T2" fmla="*/ 41 w 236"/>
                <a:gd name="T3" fmla="*/ 957 h 957"/>
                <a:gd name="T4" fmla="*/ 0 w 236"/>
                <a:gd name="T5" fmla="*/ 916 h 957"/>
                <a:gd name="T6" fmla="*/ 0 w 236"/>
                <a:gd name="T7" fmla="*/ 0 h 957"/>
                <a:gd name="T8" fmla="*/ 236 w 236"/>
                <a:gd name="T9" fmla="*/ 0 h 957"/>
                <a:gd name="T10" fmla="*/ 236 w 236"/>
                <a:gd name="T11" fmla="*/ 957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957">
                  <a:moveTo>
                    <a:pt x="236" y="957"/>
                  </a:moveTo>
                  <a:cubicBezTo>
                    <a:pt x="41" y="957"/>
                    <a:pt x="41" y="957"/>
                    <a:pt x="41" y="957"/>
                  </a:cubicBezTo>
                  <a:cubicBezTo>
                    <a:pt x="18" y="957"/>
                    <a:pt x="0" y="939"/>
                    <a:pt x="0" y="9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957"/>
                  </a:lnTo>
                  <a:close/>
                </a:path>
              </a:pathLst>
            </a:custGeom>
            <a:solidFill>
              <a:srgbClr val="2420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val 108">
              <a:extLst>
                <a:ext uri="{FF2B5EF4-FFF2-40B4-BE49-F238E27FC236}">
                  <a16:creationId xmlns:a16="http://schemas.microsoft.com/office/drawing/2014/main" id="{06D5167E-ADF8-491E-A7FB-C778BED81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5200" y="4322763"/>
              <a:ext cx="30163" cy="31750"/>
            </a:xfrm>
            <a:prstGeom prst="ellipse">
              <a:avLst/>
            </a:prstGeom>
            <a:solidFill>
              <a:srgbClr val="85D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val 109">
              <a:extLst>
                <a:ext uri="{FF2B5EF4-FFF2-40B4-BE49-F238E27FC236}">
                  <a16:creationId xmlns:a16="http://schemas.microsoft.com/office/drawing/2014/main" id="{C3666258-59E6-4367-AF6B-BFFD53CD9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2825" y="4322763"/>
              <a:ext cx="31750" cy="31750"/>
            </a:xfrm>
            <a:prstGeom prst="ellipse">
              <a:avLst/>
            </a:pr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val 110">
              <a:extLst>
                <a:ext uri="{FF2B5EF4-FFF2-40B4-BE49-F238E27FC236}">
                  <a16:creationId xmlns:a16="http://schemas.microsoft.com/office/drawing/2014/main" id="{8D75694B-4CF3-4CE9-8BAD-CFF7E0769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2038" y="4322763"/>
              <a:ext cx="31750" cy="31750"/>
            </a:xfrm>
            <a:prstGeom prst="ellipse">
              <a:avLst/>
            </a:pr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id="{A41F9283-90AE-4CD8-BEDC-FA1C603F1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2975" y="4533900"/>
              <a:ext cx="236538" cy="30163"/>
            </a:xfrm>
            <a:custGeom>
              <a:avLst/>
              <a:gdLst>
                <a:gd name="T0" fmla="*/ 91 w 97"/>
                <a:gd name="T1" fmla="*/ 12 h 12"/>
                <a:gd name="T2" fmla="*/ 6 w 97"/>
                <a:gd name="T3" fmla="*/ 12 h 12"/>
                <a:gd name="T4" fmla="*/ 0 w 97"/>
                <a:gd name="T5" fmla="*/ 6 h 12"/>
                <a:gd name="T6" fmla="*/ 0 w 97"/>
                <a:gd name="T7" fmla="*/ 6 h 12"/>
                <a:gd name="T8" fmla="*/ 6 w 97"/>
                <a:gd name="T9" fmla="*/ 0 h 12"/>
                <a:gd name="T10" fmla="*/ 91 w 97"/>
                <a:gd name="T11" fmla="*/ 0 h 12"/>
                <a:gd name="T12" fmla="*/ 97 w 97"/>
                <a:gd name="T13" fmla="*/ 6 h 12"/>
                <a:gd name="T14" fmla="*/ 97 w 97"/>
                <a:gd name="T15" fmla="*/ 6 h 12"/>
                <a:gd name="T16" fmla="*/ 91 w 9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2">
                  <a:moveTo>
                    <a:pt x="9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7" y="3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9"/>
                    <a:pt x="94" y="12"/>
                    <a:pt x="91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id="{08B4FD92-2B84-4047-B93D-D8BFA5A17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675" y="4627563"/>
              <a:ext cx="207963" cy="28575"/>
            </a:xfrm>
            <a:custGeom>
              <a:avLst/>
              <a:gdLst>
                <a:gd name="T0" fmla="*/ 79 w 85"/>
                <a:gd name="T1" fmla="*/ 12 h 12"/>
                <a:gd name="T2" fmla="*/ 6 w 85"/>
                <a:gd name="T3" fmla="*/ 12 h 12"/>
                <a:gd name="T4" fmla="*/ 0 w 85"/>
                <a:gd name="T5" fmla="*/ 6 h 12"/>
                <a:gd name="T6" fmla="*/ 0 w 85"/>
                <a:gd name="T7" fmla="*/ 6 h 12"/>
                <a:gd name="T8" fmla="*/ 6 w 85"/>
                <a:gd name="T9" fmla="*/ 0 h 12"/>
                <a:gd name="T10" fmla="*/ 79 w 85"/>
                <a:gd name="T11" fmla="*/ 0 h 12"/>
                <a:gd name="T12" fmla="*/ 85 w 85"/>
                <a:gd name="T13" fmla="*/ 6 h 12"/>
                <a:gd name="T14" fmla="*/ 85 w 85"/>
                <a:gd name="T15" fmla="*/ 6 h 12"/>
                <a:gd name="T16" fmla="*/ 79 w 85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">
                  <a:moveTo>
                    <a:pt x="7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5" y="3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10"/>
                    <a:pt x="83" y="12"/>
                    <a:pt x="79" y="12"/>
                  </a:cubicBezTo>
                  <a:close/>
                </a:path>
              </a:pathLst>
            </a:custGeom>
            <a:solidFill>
              <a:srgbClr val="E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id="{FA1CE6D5-F8A2-4585-A670-908F50D5A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675" y="4705350"/>
              <a:ext cx="390525" cy="31750"/>
            </a:xfrm>
            <a:custGeom>
              <a:avLst/>
              <a:gdLst>
                <a:gd name="T0" fmla="*/ 153 w 160"/>
                <a:gd name="T1" fmla="*/ 13 h 13"/>
                <a:gd name="T2" fmla="*/ 6 w 160"/>
                <a:gd name="T3" fmla="*/ 13 h 13"/>
                <a:gd name="T4" fmla="*/ 0 w 160"/>
                <a:gd name="T5" fmla="*/ 7 h 13"/>
                <a:gd name="T6" fmla="*/ 0 w 160"/>
                <a:gd name="T7" fmla="*/ 7 h 13"/>
                <a:gd name="T8" fmla="*/ 6 w 160"/>
                <a:gd name="T9" fmla="*/ 0 h 13"/>
                <a:gd name="T10" fmla="*/ 153 w 160"/>
                <a:gd name="T11" fmla="*/ 0 h 13"/>
                <a:gd name="T12" fmla="*/ 160 w 160"/>
                <a:gd name="T13" fmla="*/ 7 h 13"/>
                <a:gd name="T14" fmla="*/ 160 w 160"/>
                <a:gd name="T15" fmla="*/ 7 h 13"/>
                <a:gd name="T16" fmla="*/ 153 w 160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3">
                  <a:moveTo>
                    <a:pt x="153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7" y="0"/>
                    <a:pt x="160" y="3"/>
                    <a:pt x="160" y="7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0" y="10"/>
                    <a:pt x="157" y="13"/>
                    <a:pt x="153" y="13"/>
                  </a:cubicBezTo>
                  <a:close/>
                </a:path>
              </a:pathLst>
            </a:cu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id="{C992C124-4BC4-4052-90EC-A67462332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3225" y="4786313"/>
              <a:ext cx="307975" cy="28575"/>
            </a:xfrm>
            <a:custGeom>
              <a:avLst/>
              <a:gdLst>
                <a:gd name="T0" fmla="*/ 119 w 126"/>
                <a:gd name="T1" fmla="*/ 12 h 12"/>
                <a:gd name="T2" fmla="*/ 6 w 126"/>
                <a:gd name="T3" fmla="*/ 12 h 12"/>
                <a:gd name="T4" fmla="*/ 0 w 126"/>
                <a:gd name="T5" fmla="*/ 6 h 12"/>
                <a:gd name="T6" fmla="*/ 0 w 126"/>
                <a:gd name="T7" fmla="*/ 6 h 12"/>
                <a:gd name="T8" fmla="*/ 6 w 126"/>
                <a:gd name="T9" fmla="*/ 0 h 12"/>
                <a:gd name="T10" fmla="*/ 119 w 126"/>
                <a:gd name="T11" fmla="*/ 0 h 12"/>
                <a:gd name="T12" fmla="*/ 126 w 126"/>
                <a:gd name="T13" fmla="*/ 6 h 12"/>
                <a:gd name="T14" fmla="*/ 126 w 126"/>
                <a:gd name="T15" fmla="*/ 6 h 12"/>
                <a:gd name="T16" fmla="*/ 119 w 126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2">
                  <a:moveTo>
                    <a:pt x="1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2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9"/>
                    <a:pt x="123" y="12"/>
                    <a:pt x="119" y="12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id="{85ECD9F3-0FC0-416E-B7C8-AF7A03A1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4063" y="4705350"/>
              <a:ext cx="204788" cy="31750"/>
            </a:xfrm>
            <a:custGeom>
              <a:avLst/>
              <a:gdLst>
                <a:gd name="T0" fmla="*/ 78 w 84"/>
                <a:gd name="T1" fmla="*/ 13 h 13"/>
                <a:gd name="T2" fmla="*/ 6 w 84"/>
                <a:gd name="T3" fmla="*/ 13 h 13"/>
                <a:gd name="T4" fmla="*/ 0 w 84"/>
                <a:gd name="T5" fmla="*/ 7 h 13"/>
                <a:gd name="T6" fmla="*/ 0 w 84"/>
                <a:gd name="T7" fmla="*/ 7 h 13"/>
                <a:gd name="T8" fmla="*/ 6 w 84"/>
                <a:gd name="T9" fmla="*/ 0 h 13"/>
                <a:gd name="T10" fmla="*/ 78 w 84"/>
                <a:gd name="T11" fmla="*/ 0 h 13"/>
                <a:gd name="T12" fmla="*/ 84 w 84"/>
                <a:gd name="T13" fmla="*/ 7 h 13"/>
                <a:gd name="T14" fmla="*/ 84 w 84"/>
                <a:gd name="T15" fmla="*/ 7 h 13"/>
                <a:gd name="T16" fmla="*/ 78 w 8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3">
                  <a:moveTo>
                    <a:pt x="78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2" y="13"/>
                    <a:pt x="0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3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10"/>
                    <a:pt x="81" y="13"/>
                    <a:pt x="78" y="13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16">
              <a:extLst>
                <a:ext uri="{FF2B5EF4-FFF2-40B4-BE49-F238E27FC236}">
                  <a16:creationId xmlns:a16="http://schemas.microsoft.com/office/drawing/2014/main" id="{C6ADB380-9F8D-4B5C-A5DC-96298B5A6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675" y="5319713"/>
              <a:ext cx="207963" cy="30163"/>
            </a:xfrm>
            <a:custGeom>
              <a:avLst/>
              <a:gdLst>
                <a:gd name="T0" fmla="*/ 79 w 85"/>
                <a:gd name="T1" fmla="*/ 12 h 12"/>
                <a:gd name="T2" fmla="*/ 6 w 85"/>
                <a:gd name="T3" fmla="*/ 12 h 12"/>
                <a:gd name="T4" fmla="*/ 0 w 85"/>
                <a:gd name="T5" fmla="*/ 6 h 12"/>
                <a:gd name="T6" fmla="*/ 0 w 85"/>
                <a:gd name="T7" fmla="*/ 6 h 12"/>
                <a:gd name="T8" fmla="*/ 6 w 85"/>
                <a:gd name="T9" fmla="*/ 0 h 12"/>
                <a:gd name="T10" fmla="*/ 79 w 85"/>
                <a:gd name="T11" fmla="*/ 0 h 12"/>
                <a:gd name="T12" fmla="*/ 85 w 85"/>
                <a:gd name="T13" fmla="*/ 6 h 12"/>
                <a:gd name="T14" fmla="*/ 85 w 85"/>
                <a:gd name="T15" fmla="*/ 6 h 12"/>
                <a:gd name="T16" fmla="*/ 79 w 85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2">
                  <a:moveTo>
                    <a:pt x="7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3" y="0"/>
                    <a:pt x="85" y="3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9"/>
                    <a:pt x="83" y="12"/>
                    <a:pt x="79" y="12"/>
                  </a:cubicBezTo>
                  <a:close/>
                </a:path>
              </a:pathLst>
            </a:cu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96FBC026-0D02-4900-8FCB-1A2FD7FCC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675" y="5397500"/>
              <a:ext cx="390525" cy="30163"/>
            </a:xfrm>
            <a:custGeom>
              <a:avLst/>
              <a:gdLst>
                <a:gd name="T0" fmla="*/ 153 w 160"/>
                <a:gd name="T1" fmla="*/ 12 h 12"/>
                <a:gd name="T2" fmla="*/ 6 w 160"/>
                <a:gd name="T3" fmla="*/ 12 h 12"/>
                <a:gd name="T4" fmla="*/ 0 w 160"/>
                <a:gd name="T5" fmla="*/ 6 h 12"/>
                <a:gd name="T6" fmla="*/ 0 w 160"/>
                <a:gd name="T7" fmla="*/ 6 h 12"/>
                <a:gd name="T8" fmla="*/ 6 w 160"/>
                <a:gd name="T9" fmla="*/ 0 h 12"/>
                <a:gd name="T10" fmla="*/ 153 w 160"/>
                <a:gd name="T11" fmla="*/ 0 h 12"/>
                <a:gd name="T12" fmla="*/ 160 w 160"/>
                <a:gd name="T13" fmla="*/ 6 h 12"/>
                <a:gd name="T14" fmla="*/ 160 w 160"/>
                <a:gd name="T15" fmla="*/ 6 h 12"/>
                <a:gd name="T16" fmla="*/ 153 w 160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2">
                  <a:moveTo>
                    <a:pt x="15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7" y="0"/>
                    <a:pt x="160" y="3"/>
                    <a:pt x="160" y="6"/>
                  </a:cubicBezTo>
                  <a:cubicBezTo>
                    <a:pt x="160" y="6"/>
                    <a:pt x="160" y="6"/>
                    <a:pt x="160" y="6"/>
                  </a:cubicBezTo>
                  <a:cubicBezTo>
                    <a:pt x="160" y="9"/>
                    <a:pt x="157" y="12"/>
                    <a:pt x="153" y="12"/>
                  </a:cubicBezTo>
                  <a:close/>
                </a:path>
              </a:pathLst>
            </a:cu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10430B27-36F9-4197-A88B-653984AEB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3225" y="5475288"/>
              <a:ext cx="307975" cy="30163"/>
            </a:xfrm>
            <a:custGeom>
              <a:avLst/>
              <a:gdLst>
                <a:gd name="T0" fmla="*/ 119 w 126"/>
                <a:gd name="T1" fmla="*/ 12 h 12"/>
                <a:gd name="T2" fmla="*/ 6 w 126"/>
                <a:gd name="T3" fmla="*/ 12 h 12"/>
                <a:gd name="T4" fmla="*/ 0 w 126"/>
                <a:gd name="T5" fmla="*/ 6 h 12"/>
                <a:gd name="T6" fmla="*/ 0 w 126"/>
                <a:gd name="T7" fmla="*/ 6 h 12"/>
                <a:gd name="T8" fmla="*/ 6 w 126"/>
                <a:gd name="T9" fmla="*/ 0 h 12"/>
                <a:gd name="T10" fmla="*/ 119 w 126"/>
                <a:gd name="T11" fmla="*/ 0 h 12"/>
                <a:gd name="T12" fmla="*/ 126 w 126"/>
                <a:gd name="T13" fmla="*/ 6 h 12"/>
                <a:gd name="T14" fmla="*/ 126 w 126"/>
                <a:gd name="T15" fmla="*/ 6 h 12"/>
                <a:gd name="T16" fmla="*/ 119 w 126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2">
                  <a:moveTo>
                    <a:pt x="119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6" y="10"/>
                    <a:pt x="123" y="12"/>
                    <a:pt x="119" y="12"/>
                  </a:cubicBezTo>
                  <a:close/>
                </a:path>
              </a:pathLst>
            </a:cu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0A8E765A-267B-426C-B945-2B0963A97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4063" y="5397500"/>
              <a:ext cx="204788" cy="30163"/>
            </a:xfrm>
            <a:custGeom>
              <a:avLst/>
              <a:gdLst>
                <a:gd name="T0" fmla="*/ 78 w 84"/>
                <a:gd name="T1" fmla="*/ 12 h 12"/>
                <a:gd name="T2" fmla="*/ 6 w 84"/>
                <a:gd name="T3" fmla="*/ 12 h 12"/>
                <a:gd name="T4" fmla="*/ 0 w 84"/>
                <a:gd name="T5" fmla="*/ 6 h 12"/>
                <a:gd name="T6" fmla="*/ 0 w 84"/>
                <a:gd name="T7" fmla="*/ 6 h 12"/>
                <a:gd name="T8" fmla="*/ 6 w 84"/>
                <a:gd name="T9" fmla="*/ 0 h 12"/>
                <a:gd name="T10" fmla="*/ 78 w 84"/>
                <a:gd name="T11" fmla="*/ 0 h 12"/>
                <a:gd name="T12" fmla="*/ 84 w 84"/>
                <a:gd name="T13" fmla="*/ 6 h 12"/>
                <a:gd name="T14" fmla="*/ 84 w 84"/>
                <a:gd name="T15" fmla="*/ 6 h 12"/>
                <a:gd name="T16" fmla="*/ 78 w 8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2">
                  <a:moveTo>
                    <a:pt x="7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3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9"/>
                    <a:pt x="81" y="12"/>
                    <a:pt x="78" y="12"/>
                  </a:cubicBezTo>
                  <a:close/>
                </a:path>
              </a:pathLst>
            </a:cu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id="{DA9BD782-70C4-44FE-B448-0844A88D7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675" y="4975225"/>
              <a:ext cx="336550" cy="30163"/>
            </a:xfrm>
            <a:custGeom>
              <a:avLst/>
              <a:gdLst>
                <a:gd name="T0" fmla="*/ 132 w 138"/>
                <a:gd name="T1" fmla="*/ 12 h 12"/>
                <a:gd name="T2" fmla="*/ 6 w 138"/>
                <a:gd name="T3" fmla="*/ 12 h 12"/>
                <a:gd name="T4" fmla="*/ 0 w 138"/>
                <a:gd name="T5" fmla="*/ 6 h 12"/>
                <a:gd name="T6" fmla="*/ 0 w 138"/>
                <a:gd name="T7" fmla="*/ 6 h 12"/>
                <a:gd name="T8" fmla="*/ 6 w 138"/>
                <a:gd name="T9" fmla="*/ 0 h 12"/>
                <a:gd name="T10" fmla="*/ 132 w 138"/>
                <a:gd name="T11" fmla="*/ 0 h 12"/>
                <a:gd name="T12" fmla="*/ 138 w 138"/>
                <a:gd name="T13" fmla="*/ 6 h 12"/>
                <a:gd name="T14" fmla="*/ 138 w 138"/>
                <a:gd name="T15" fmla="*/ 6 h 12"/>
                <a:gd name="T16" fmla="*/ 132 w 13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2">
                  <a:moveTo>
                    <a:pt x="13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5" y="0"/>
                    <a:pt x="138" y="3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9"/>
                    <a:pt x="135" y="12"/>
                    <a:pt x="132" y="12"/>
                  </a:cubicBezTo>
                  <a:close/>
                </a:path>
              </a:pathLst>
            </a:custGeom>
            <a:solidFill>
              <a:srgbClr val="E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299E0597-424C-49BB-AB9F-CD5BC7B0C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1675" y="4975225"/>
              <a:ext cx="142875" cy="30163"/>
            </a:xfrm>
            <a:custGeom>
              <a:avLst/>
              <a:gdLst>
                <a:gd name="T0" fmla="*/ 52 w 59"/>
                <a:gd name="T1" fmla="*/ 12 h 12"/>
                <a:gd name="T2" fmla="*/ 6 w 59"/>
                <a:gd name="T3" fmla="*/ 12 h 12"/>
                <a:gd name="T4" fmla="*/ 0 w 59"/>
                <a:gd name="T5" fmla="*/ 6 h 12"/>
                <a:gd name="T6" fmla="*/ 0 w 59"/>
                <a:gd name="T7" fmla="*/ 6 h 12"/>
                <a:gd name="T8" fmla="*/ 6 w 59"/>
                <a:gd name="T9" fmla="*/ 0 h 12"/>
                <a:gd name="T10" fmla="*/ 52 w 59"/>
                <a:gd name="T11" fmla="*/ 0 h 12"/>
                <a:gd name="T12" fmla="*/ 59 w 59"/>
                <a:gd name="T13" fmla="*/ 6 h 12"/>
                <a:gd name="T14" fmla="*/ 59 w 59"/>
                <a:gd name="T15" fmla="*/ 6 h 12"/>
                <a:gd name="T16" fmla="*/ 52 w 59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">
                  <a:moveTo>
                    <a:pt x="5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9"/>
                    <a:pt x="56" y="12"/>
                    <a:pt x="52" y="12"/>
                  </a:cubicBezTo>
                  <a:close/>
                </a:path>
              </a:pathLst>
            </a:cu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122">
              <a:extLst>
                <a:ext uri="{FF2B5EF4-FFF2-40B4-BE49-F238E27FC236}">
                  <a16:creationId xmlns:a16="http://schemas.microsoft.com/office/drawing/2014/main" id="{CE76FAA6-4363-41DB-8496-D3B56E57F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675" y="5054600"/>
              <a:ext cx="628650" cy="28575"/>
            </a:xfrm>
            <a:custGeom>
              <a:avLst/>
              <a:gdLst>
                <a:gd name="T0" fmla="*/ 251 w 258"/>
                <a:gd name="T1" fmla="*/ 12 h 12"/>
                <a:gd name="T2" fmla="*/ 6 w 258"/>
                <a:gd name="T3" fmla="*/ 12 h 12"/>
                <a:gd name="T4" fmla="*/ 0 w 258"/>
                <a:gd name="T5" fmla="*/ 6 h 12"/>
                <a:gd name="T6" fmla="*/ 0 w 258"/>
                <a:gd name="T7" fmla="*/ 6 h 12"/>
                <a:gd name="T8" fmla="*/ 6 w 258"/>
                <a:gd name="T9" fmla="*/ 0 h 12"/>
                <a:gd name="T10" fmla="*/ 251 w 258"/>
                <a:gd name="T11" fmla="*/ 0 h 12"/>
                <a:gd name="T12" fmla="*/ 258 w 258"/>
                <a:gd name="T13" fmla="*/ 6 h 12"/>
                <a:gd name="T14" fmla="*/ 258 w 258"/>
                <a:gd name="T15" fmla="*/ 6 h 12"/>
                <a:gd name="T16" fmla="*/ 251 w 25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12">
                  <a:moveTo>
                    <a:pt x="25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5" y="0"/>
                    <a:pt x="258" y="3"/>
                    <a:pt x="258" y="6"/>
                  </a:cubicBezTo>
                  <a:cubicBezTo>
                    <a:pt x="258" y="6"/>
                    <a:pt x="258" y="6"/>
                    <a:pt x="258" y="6"/>
                  </a:cubicBezTo>
                  <a:cubicBezTo>
                    <a:pt x="258" y="10"/>
                    <a:pt x="255" y="12"/>
                    <a:pt x="251" y="12"/>
                  </a:cubicBezTo>
                  <a:close/>
                </a:path>
              </a:pathLst>
            </a:cu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id="{2879CC43-E6FF-4CCD-BFAA-95F61C0CE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2438" y="5132388"/>
              <a:ext cx="496888" cy="31750"/>
            </a:xfrm>
            <a:custGeom>
              <a:avLst/>
              <a:gdLst>
                <a:gd name="T0" fmla="*/ 197 w 204"/>
                <a:gd name="T1" fmla="*/ 13 h 13"/>
                <a:gd name="T2" fmla="*/ 6 w 204"/>
                <a:gd name="T3" fmla="*/ 13 h 13"/>
                <a:gd name="T4" fmla="*/ 0 w 204"/>
                <a:gd name="T5" fmla="*/ 6 h 13"/>
                <a:gd name="T6" fmla="*/ 0 w 204"/>
                <a:gd name="T7" fmla="*/ 6 h 13"/>
                <a:gd name="T8" fmla="*/ 6 w 204"/>
                <a:gd name="T9" fmla="*/ 0 h 13"/>
                <a:gd name="T10" fmla="*/ 197 w 204"/>
                <a:gd name="T11" fmla="*/ 0 h 13"/>
                <a:gd name="T12" fmla="*/ 204 w 204"/>
                <a:gd name="T13" fmla="*/ 6 h 13"/>
                <a:gd name="T14" fmla="*/ 204 w 204"/>
                <a:gd name="T15" fmla="*/ 6 h 13"/>
                <a:gd name="T16" fmla="*/ 197 w 20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3">
                  <a:moveTo>
                    <a:pt x="19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01" y="0"/>
                    <a:pt x="204" y="3"/>
                    <a:pt x="204" y="6"/>
                  </a:cubicBezTo>
                  <a:cubicBezTo>
                    <a:pt x="204" y="6"/>
                    <a:pt x="204" y="6"/>
                    <a:pt x="204" y="6"/>
                  </a:cubicBezTo>
                  <a:cubicBezTo>
                    <a:pt x="204" y="10"/>
                    <a:pt x="201" y="13"/>
                    <a:pt x="197" y="13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id="{1C7AD024-435E-4535-B198-5A3095450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0763" y="5054600"/>
              <a:ext cx="331788" cy="28575"/>
            </a:xfrm>
            <a:custGeom>
              <a:avLst/>
              <a:gdLst>
                <a:gd name="T0" fmla="*/ 130 w 136"/>
                <a:gd name="T1" fmla="*/ 12 h 12"/>
                <a:gd name="T2" fmla="*/ 6 w 136"/>
                <a:gd name="T3" fmla="*/ 12 h 12"/>
                <a:gd name="T4" fmla="*/ 0 w 136"/>
                <a:gd name="T5" fmla="*/ 6 h 12"/>
                <a:gd name="T6" fmla="*/ 0 w 136"/>
                <a:gd name="T7" fmla="*/ 6 h 12"/>
                <a:gd name="T8" fmla="*/ 6 w 136"/>
                <a:gd name="T9" fmla="*/ 0 h 12"/>
                <a:gd name="T10" fmla="*/ 130 w 136"/>
                <a:gd name="T11" fmla="*/ 0 h 12"/>
                <a:gd name="T12" fmla="*/ 136 w 136"/>
                <a:gd name="T13" fmla="*/ 6 h 12"/>
                <a:gd name="T14" fmla="*/ 136 w 136"/>
                <a:gd name="T15" fmla="*/ 6 h 12"/>
                <a:gd name="T16" fmla="*/ 130 w 136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2">
                  <a:moveTo>
                    <a:pt x="1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3" y="0"/>
                    <a:pt x="136" y="3"/>
                    <a:pt x="136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6" y="10"/>
                    <a:pt x="133" y="12"/>
                    <a:pt x="130" y="1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id="{27EDEA1E-5998-411E-80E7-4647FC8C1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0175" y="5054600"/>
              <a:ext cx="331788" cy="28575"/>
            </a:xfrm>
            <a:custGeom>
              <a:avLst/>
              <a:gdLst>
                <a:gd name="T0" fmla="*/ 130 w 136"/>
                <a:gd name="T1" fmla="*/ 12 h 12"/>
                <a:gd name="T2" fmla="*/ 6 w 136"/>
                <a:gd name="T3" fmla="*/ 12 h 12"/>
                <a:gd name="T4" fmla="*/ 0 w 136"/>
                <a:gd name="T5" fmla="*/ 6 h 12"/>
                <a:gd name="T6" fmla="*/ 0 w 136"/>
                <a:gd name="T7" fmla="*/ 6 h 12"/>
                <a:gd name="T8" fmla="*/ 6 w 136"/>
                <a:gd name="T9" fmla="*/ 0 h 12"/>
                <a:gd name="T10" fmla="*/ 130 w 136"/>
                <a:gd name="T11" fmla="*/ 0 h 12"/>
                <a:gd name="T12" fmla="*/ 136 w 136"/>
                <a:gd name="T13" fmla="*/ 6 h 12"/>
                <a:gd name="T14" fmla="*/ 136 w 136"/>
                <a:gd name="T15" fmla="*/ 6 h 12"/>
                <a:gd name="T16" fmla="*/ 130 w 136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2">
                  <a:moveTo>
                    <a:pt x="1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3" y="0"/>
                    <a:pt x="136" y="3"/>
                    <a:pt x="136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6" y="10"/>
                    <a:pt x="133" y="12"/>
                    <a:pt x="130" y="12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ACCB958C-3023-4FF5-A55B-3A629265A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675" y="5668963"/>
              <a:ext cx="336550" cy="28575"/>
            </a:xfrm>
            <a:custGeom>
              <a:avLst/>
              <a:gdLst>
                <a:gd name="T0" fmla="*/ 132 w 138"/>
                <a:gd name="T1" fmla="*/ 12 h 12"/>
                <a:gd name="T2" fmla="*/ 6 w 138"/>
                <a:gd name="T3" fmla="*/ 12 h 12"/>
                <a:gd name="T4" fmla="*/ 0 w 138"/>
                <a:gd name="T5" fmla="*/ 6 h 12"/>
                <a:gd name="T6" fmla="*/ 0 w 138"/>
                <a:gd name="T7" fmla="*/ 6 h 12"/>
                <a:gd name="T8" fmla="*/ 6 w 138"/>
                <a:gd name="T9" fmla="*/ 0 h 12"/>
                <a:gd name="T10" fmla="*/ 132 w 138"/>
                <a:gd name="T11" fmla="*/ 0 h 12"/>
                <a:gd name="T12" fmla="*/ 138 w 138"/>
                <a:gd name="T13" fmla="*/ 6 h 12"/>
                <a:gd name="T14" fmla="*/ 138 w 138"/>
                <a:gd name="T15" fmla="*/ 6 h 12"/>
                <a:gd name="T16" fmla="*/ 132 w 13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2">
                  <a:moveTo>
                    <a:pt x="13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5" y="0"/>
                    <a:pt x="138" y="3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8" y="10"/>
                    <a:pt x="135" y="12"/>
                    <a:pt x="132" y="12"/>
                  </a:cubicBezTo>
                  <a:close/>
                </a:path>
              </a:pathLst>
            </a:custGeom>
            <a:solidFill>
              <a:srgbClr val="E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92E82E56-EB4E-4ADA-85C8-E1EC11C42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1675" y="5668963"/>
              <a:ext cx="142875" cy="28575"/>
            </a:xfrm>
            <a:custGeom>
              <a:avLst/>
              <a:gdLst>
                <a:gd name="T0" fmla="*/ 52 w 59"/>
                <a:gd name="T1" fmla="*/ 12 h 12"/>
                <a:gd name="T2" fmla="*/ 6 w 59"/>
                <a:gd name="T3" fmla="*/ 12 h 12"/>
                <a:gd name="T4" fmla="*/ 0 w 59"/>
                <a:gd name="T5" fmla="*/ 6 h 12"/>
                <a:gd name="T6" fmla="*/ 0 w 59"/>
                <a:gd name="T7" fmla="*/ 6 h 12"/>
                <a:gd name="T8" fmla="*/ 6 w 59"/>
                <a:gd name="T9" fmla="*/ 0 h 12"/>
                <a:gd name="T10" fmla="*/ 52 w 59"/>
                <a:gd name="T11" fmla="*/ 0 h 12"/>
                <a:gd name="T12" fmla="*/ 59 w 59"/>
                <a:gd name="T13" fmla="*/ 6 h 12"/>
                <a:gd name="T14" fmla="*/ 59 w 59"/>
                <a:gd name="T15" fmla="*/ 6 h 12"/>
                <a:gd name="T16" fmla="*/ 52 w 59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">
                  <a:moveTo>
                    <a:pt x="5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10"/>
                    <a:pt x="56" y="12"/>
                    <a:pt x="52" y="12"/>
                  </a:cubicBezTo>
                  <a:close/>
                </a:path>
              </a:pathLst>
            </a:cu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F05868B9-FA10-448C-AE35-0FF51EA4D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675" y="5746750"/>
              <a:ext cx="628650" cy="31750"/>
            </a:xfrm>
            <a:custGeom>
              <a:avLst/>
              <a:gdLst>
                <a:gd name="T0" fmla="*/ 251 w 258"/>
                <a:gd name="T1" fmla="*/ 13 h 13"/>
                <a:gd name="T2" fmla="*/ 6 w 258"/>
                <a:gd name="T3" fmla="*/ 13 h 13"/>
                <a:gd name="T4" fmla="*/ 0 w 258"/>
                <a:gd name="T5" fmla="*/ 6 h 13"/>
                <a:gd name="T6" fmla="*/ 0 w 258"/>
                <a:gd name="T7" fmla="*/ 6 h 13"/>
                <a:gd name="T8" fmla="*/ 6 w 258"/>
                <a:gd name="T9" fmla="*/ 0 h 13"/>
                <a:gd name="T10" fmla="*/ 251 w 258"/>
                <a:gd name="T11" fmla="*/ 0 h 13"/>
                <a:gd name="T12" fmla="*/ 258 w 258"/>
                <a:gd name="T13" fmla="*/ 6 h 13"/>
                <a:gd name="T14" fmla="*/ 258 w 258"/>
                <a:gd name="T15" fmla="*/ 6 h 13"/>
                <a:gd name="T16" fmla="*/ 251 w 258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13">
                  <a:moveTo>
                    <a:pt x="251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5" y="0"/>
                    <a:pt x="258" y="3"/>
                    <a:pt x="258" y="6"/>
                  </a:cubicBezTo>
                  <a:cubicBezTo>
                    <a:pt x="258" y="6"/>
                    <a:pt x="258" y="6"/>
                    <a:pt x="258" y="6"/>
                  </a:cubicBezTo>
                  <a:cubicBezTo>
                    <a:pt x="258" y="10"/>
                    <a:pt x="255" y="13"/>
                    <a:pt x="251" y="13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74F72FEC-2289-4941-BE82-D9743750F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0675" y="5918200"/>
              <a:ext cx="700088" cy="31750"/>
            </a:xfrm>
            <a:custGeom>
              <a:avLst/>
              <a:gdLst>
                <a:gd name="T0" fmla="*/ 281 w 287"/>
                <a:gd name="T1" fmla="*/ 13 h 13"/>
                <a:gd name="T2" fmla="*/ 6 w 287"/>
                <a:gd name="T3" fmla="*/ 13 h 13"/>
                <a:gd name="T4" fmla="*/ 0 w 287"/>
                <a:gd name="T5" fmla="*/ 7 h 13"/>
                <a:gd name="T6" fmla="*/ 0 w 287"/>
                <a:gd name="T7" fmla="*/ 7 h 13"/>
                <a:gd name="T8" fmla="*/ 6 w 287"/>
                <a:gd name="T9" fmla="*/ 0 h 13"/>
                <a:gd name="T10" fmla="*/ 281 w 287"/>
                <a:gd name="T11" fmla="*/ 0 h 13"/>
                <a:gd name="T12" fmla="*/ 287 w 287"/>
                <a:gd name="T13" fmla="*/ 7 h 13"/>
                <a:gd name="T14" fmla="*/ 287 w 287"/>
                <a:gd name="T15" fmla="*/ 7 h 13"/>
                <a:gd name="T16" fmla="*/ 281 w 28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7" h="13">
                  <a:moveTo>
                    <a:pt x="281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4" y="0"/>
                    <a:pt x="287" y="3"/>
                    <a:pt x="287" y="7"/>
                  </a:cubicBezTo>
                  <a:cubicBezTo>
                    <a:pt x="287" y="7"/>
                    <a:pt x="287" y="7"/>
                    <a:pt x="287" y="7"/>
                  </a:cubicBezTo>
                  <a:cubicBezTo>
                    <a:pt x="287" y="10"/>
                    <a:pt x="284" y="13"/>
                    <a:pt x="281" y="13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id="{58506DA7-CCFA-43C8-A48B-9029AB85E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2438" y="5827713"/>
              <a:ext cx="784225" cy="28575"/>
            </a:xfrm>
            <a:custGeom>
              <a:avLst/>
              <a:gdLst>
                <a:gd name="T0" fmla="*/ 316 w 322"/>
                <a:gd name="T1" fmla="*/ 12 h 12"/>
                <a:gd name="T2" fmla="*/ 6 w 322"/>
                <a:gd name="T3" fmla="*/ 12 h 12"/>
                <a:gd name="T4" fmla="*/ 0 w 322"/>
                <a:gd name="T5" fmla="*/ 6 h 12"/>
                <a:gd name="T6" fmla="*/ 0 w 322"/>
                <a:gd name="T7" fmla="*/ 6 h 12"/>
                <a:gd name="T8" fmla="*/ 6 w 322"/>
                <a:gd name="T9" fmla="*/ 0 h 12"/>
                <a:gd name="T10" fmla="*/ 316 w 322"/>
                <a:gd name="T11" fmla="*/ 0 h 12"/>
                <a:gd name="T12" fmla="*/ 322 w 322"/>
                <a:gd name="T13" fmla="*/ 6 h 12"/>
                <a:gd name="T14" fmla="*/ 322 w 322"/>
                <a:gd name="T15" fmla="*/ 6 h 12"/>
                <a:gd name="T16" fmla="*/ 316 w 322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12">
                  <a:moveTo>
                    <a:pt x="31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9" y="0"/>
                    <a:pt x="322" y="2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9"/>
                    <a:pt x="319" y="12"/>
                    <a:pt x="316" y="12"/>
                  </a:cubicBezTo>
                  <a:close/>
                </a:path>
              </a:pathLst>
            </a:custGeom>
            <a:solidFill>
              <a:srgbClr val="39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id="{269C3FA9-2379-40E3-9C3B-6727D34FE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0763" y="5746750"/>
              <a:ext cx="511175" cy="31750"/>
            </a:xfrm>
            <a:custGeom>
              <a:avLst/>
              <a:gdLst>
                <a:gd name="T0" fmla="*/ 204 w 210"/>
                <a:gd name="T1" fmla="*/ 13 h 13"/>
                <a:gd name="T2" fmla="*/ 6 w 210"/>
                <a:gd name="T3" fmla="*/ 13 h 13"/>
                <a:gd name="T4" fmla="*/ 0 w 210"/>
                <a:gd name="T5" fmla="*/ 6 h 13"/>
                <a:gd name="T6" fmla="*/ 0 w 210"/>
                <a:gd name="T7" fmla="*/ 6 h 13"/>
                <a:gd name="T8" fmla="*/ 6 w 210"/>
                <a:gd name="T9" fmla="*/ 0 h 13"/>
                <a:gd name="T10" fmla="*/ 204 w 210"/>
                <a:gd name="T11" fmla="*/ 0 h 13"/>
                <a:gd name="T12" fmla="*/ 210 w 210"/>
                <a:gd name="T13" fmla="*/ 6 h 13"/>
                <a:gd name="T14" fmla="*/ 210 w 210"/>
                <a:gd name="T15" fmla="*/ 6 h 13"/>
                <a:gd name="T16" fmla="*/ 204 w 210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13">
                  <a:moveTo>
                    <a:pt x="204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2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7" y="0"/>
                    <a:pt x="210" y="3"/>
                    <a:pt x="210" y="6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10"/>
                    <a:pt x="207" y="13"/>
                    <a:pt x="204" y="13"/>
                  </a:cubicBezTo>
                  <a:close/>
                </a:path>
              </a:pathLst>
            </a:custGeom>
            <a:solidFill>
              <a:srgbClr val="EA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2A8870A7-CF86-4FB8-AFA5-FA3490F7B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1713" y="4611688"/>
              <a:ext cx="301625" cy="30163"/>
            </a:xfrm>
            <a:custGeom>
              <a:avLst/>
              <a:gdLst>
                <a:gd name="T0" fmla="*/ 118 w 124"/>
                <a:gd name="T1" fmla="*/ 12 h 12"/>
                <a:gd name="T2" fmla="*/ 6 w 124"/>
                <a:gd name="T3" fmla="*/ 12 h 12"/>
                <a:gd name="T4" fmla="*/ 0 w 124"/>
                <a:gd name="T5" fmla="*/ 6 h 12"/>
                <a:gd name="T6" fmla="*/ 0 w 124"/>
                <a:gd name="T7" fmla="*/ 6 h 12"/>
                <a:gd name="T8" fmla="*/ 6 w 124"/>
                <a:gd name="T9" fmla="*/ 0 h 12"/>
                <a:gd name="T10" fmla="*/ 118 w 124"/>
                <a:gd name="T11" fmla="*/ 0 h 12"/>
                <a:gd name="T12" fmla="*/ 124 w 124"/>
                <a:gd name="T13" fmla="*/ 6 h 12"/>
                <a:gd name="T14" fmla="*/ 124 w 124"/>
                <a:gd name="T15" fmla="*/ 6 h 12"/>
                <a:gd name="T16" fmla="*/ 118 w 1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2">
                  <a:moveTo>
                    <a:pt x="1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10"/>
                    <a:pt x="122" y="12"/>
                    <a:pt x="118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id="{128618B3-FBBA-4C2C-B40D-E66F2D9D1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1713" y="4691063"/>
              <a:ext cx="301625" cy="31750"/>
            </a:xfrm>
            <a:custGeom>
              <a:avLst/>
              <a:gdLst>
                <a:gd name="T0" fmla="*/ 118 w 124"/>
                <a:gd name="T1" fmla="*/ 13 h 13"/>
                <a:gd name="T2" fmla="*/ 6 w 124"/>
                <a:gd name="T3" fmla="*/ 13 h 13"/>
                <a:gd name="T4" fmla="*/ 0 w 124"/>
                <a:gd name="T5" fmla="*/ 6 h 13"/>
                <a:gd name="T6" fmla="*/ 0 w 124"/>
                <a:gd name="T7" fmla="*/ 6 h 13"/>
                <a:gd name="T8" fmla="*/ 6 w 124"/>
                <a:gd name="T9" fmla="*/ 0 h 13"/>
                <a:gd name="T10" fmla="*/ 118 w 124"/>
                <a:gd name="T11" fmla="*/ 0 h 13"/>
                <a:gd name="T12" fmla="*/ 124 w 124"/>
                <a:gd name="T13" fmla="*/ 6 h 13"/>
                <a:gd name="T14" fmla="*/ 124 w 124"/>
                <a:gd name="T15" fmla="*/ 6 h 13"/>
                <a:gd name="T16" fmla="*/ 118 w 12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3">
                  <a:moveTo>
                    <a:pt x="118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10"/>
                    <a:pt x="122" y="13"/>
                    <a:pt x="118" y="13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id="{7CEFE3E4-6BB9-4AC7-8BDE-74B0E3B51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1713" y="4770438"/>
              <a:ext cx="301625" cy="30163"/>
            </a:xfrm>
            <a:custGeom>
              <a:avLst/>
              <a:gdLst>
                <a:gd name="T0" fmla="*/ 118 w 124"/>
                <a:gd name="T1" fmla="*/ 12 h 12"/>
                <a:gd name="T2" fmla="*/ 6 w 124"/>
                <a:gd name="T3" fmla="*/ 12 h 12"/>
                <a:gd name="T4" fmla="*/ 0 w 124"/>
                <a:gd name="T5" fmla="*/ 6 h 12"/>
                <a:gd name="T6" fmla="*/ 0 w 124"/>
                <a:gd name="T7" fmla="*/ 6 h 12"/>
                <a:gd name="T8" fmla="*/ 6 w 124"/>
                <a:gd name="T9" fmla="*/ 0 h 12"/>
                <a:gd name="T10" fmla="*/ 118 w 124"/>
                <a:gd name="T11" fmla="*/ 0 h 12"/>
                <a:gd name="T12" fmla="*/ 124 w 124"/>
                <a:gd name="T13" fmla="*/ 6 h 12"/>
                <a:gd name="T14" fmla="*/ 124 w 124"/>
                <a:gd name="T15" fmla="*/ 6 h 12"/>
                <a:gd name="T16" fmla="*/ 118 w 1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2">
                  <a:moveTo>
                    <a:pt x="1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2" y="0"/>
                    <a:pt x="124" y="2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9"/>
                    <a:pt x="122" y="12"/>
                    <a:pt x="118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0AA032E8-0FA3-4A50-A5E6-D223FD46F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4263" y="4849813"/>
              <a:ext cx="263525" cy="28575"/>
            </a:xfrm>
            <a:custGeom>
              <a:avLst/>
              <a:gdLst>
                <a:gd name="T0" fmla="*/ 102 w 108"/>
                <a:gd name="T1" fmla="*/ 12 h 12"/>
                <a:gd name="T2" fmla="*/ 6 w 108"/>
                <a:gd name="T3" fmla="*/ 12 h 12"/>
                <a:gd name="T4" fmla="*/ 0 w 108"/>
                <a:gd name="T5" fmla="*/ 6 h 12"/>
                <a:gd name="T6" fmla="*/ 0 w 108"/>
                <a:gd name="T7" fmla="*/ 6 h 12"/>
                <a:gd name="T8" fmla="*/ 6 w 108"/>
                <a:gd name="T9" fmla="*/ 0 h 12"/>
                <a:gd name="T10" fmla="*/ 102 w 108"/>
                <a:gd name="T11" fmla="*/ 0 h 12"/>
                <a:gd name="T12" fmla="*/ 108 w 108"/>
                <a:gd name="T13" fmla="*/ 6 h 12"/>
                <a:gd name="T14" fmla="*/ 108 w 108"/>
                <a:gd name="T15" fmla="*/ 6 h 12"/>
                <a:gd name="T16" fmla="*/ 102 w 10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2">
                  <a:moveTo>
                    <a:pt x="10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8" y="2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9"/>
                    <a:pt x="106" y="12"/>
                    <a:pt x="102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id="{E4688065-1E22-4221-AB90-A574B8AB6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4263" y="4927600"/>
              <a:ext cx="263525" cy="28575"/>
            </a:xfrm>
            <a:custGeom>
              <a:avLst/>
              <a:gdLst>
                <a:gd name="T0" fmla="*/ 102 w 108"/>
                <a:gd name="T1" fmla="*/ 12 h 12"/>
                <a:gd name="T2" fmla="*/ 6 w 108"/>
                <a:gd name="T3" fmla="*/ 12 h 12"/>
                <a:gd name="T4" fmla="*/ 0 w 108"/>
                <a:gd name="T5" fmla="*/ 6 h 12"/>
                <a:gd name="T6" fmla="*/ 0 w 108"/>
                <a:gd name="T7" fmla="*/ 6 h 12"/>
                <a:gd name="T8" fmla="*/ 6 w 108"/>
                <a:gd name="T9" fmla="*/ 0 h 12"/>
                <a:gd name="T10" fmla="*/ 102 w 108"/>
                <a:gd name="T11" fmla="*/ 0 h 12"/>
                <a:gd name="T12" fmla="*/ 108 w 108"/>
                <a:gd name="T13" fmla="*/ 6 h 12"/>
                <a:gd name="T14" fmla="*/ 108 w 108"/>
                <a:gd name="T15" fmla="*/ 6 h 12"/>
                <a:gd name="T16" fmla="*/ 102 w 10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2">
                  <a:moveTo>
                    <a:pt x="10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8" y="3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9"/>
                    <a:pt x="106" y="12"/>
                    <a:pt x="102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id="{79DE78E9-99BA-49A6-AC4D-E7B9F294C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4263" y="5005388"/>
              <a:ext cx="263525" cy="28575"/>
            </a:xfrm>
            <a:custGeom>
              <a:avLst/>
              <a:gdLst>
                <a:gd name="T0" fmla="*/ 102 w 108"/>
                <a:gd name="T1" fmla="*/ 12 h 12"/>
                <a:gd name="T2" fmla="*/ 6 w 108"/>
                <a:gd name="T3" fmla="*/ 12 h 12"/>
                <a:gd name="T4" fmla="*/ 0 w 108"/>
                <a:gd name="T5" fmla="*/ 6 h 12"/>
                <a:gd name="T6" fmla="*/ 0 w 108"/>
                <a:gd name="T7" fmla="*/ 6 h 12"/>
                <a:gd name="T8" fmla="*/ 6 w 108"/>
                <a:gd name="T9" fmla="*/ 0 h 12"/>
                <a:gd name="T10" fmla="*/ 102 w 108"/>
                <a:gd name="T11" fmla="*/ 0 h 12"/>
                <a:gd name="T12" fmla="*/ 108 w 108"/>
                <a:gd name="T13" fmla="*/ 6 h 12"/>
                <a:gd name="T14" fmla="*/ 108 w 108"/>
                <a:gd name="T15" fmla="*/ 6 h 12"/>
                <a:gd name="T16" fmla="*/ 102 w 10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2">
                  <a:moveTo>
                    <a:pt x="10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8" y="3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10"/>
                    <a:pt x="106" y="12"/>
                    <a:pt x="102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A989FB3D-3F25-49B4-965F-370FB4C91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2975" y="5243513"/>
              <a:ext cx="236538" cy="30163"/>
            </a:xfrm>
            <a:custGeom>
              <a:avLst/>
              <a:gdLst>
                <a:gd name="T0" fmla="*/ 91 w 97"/>
                <a:gd name="T1" fmla="*/ 12 h 12"/>
                <a:gd name="T2" fmla="*/ 6 w 97"/>
                <a:gd name="T3" fmla="*/ 12 h 12"/>
                <a:gd name="T4" fmla="*/ 0 w 97"/>
                <a:gd name="T5" fmla="*/ 6 h 12"/>
                <a:gd name="T6" fmla="*/ 0 w 97"/>
                <a:gd name="T7" fmla="*/ 6 h 12"/>
                <a:gd name="T8" fmla="*/ 6 w 97"/>
                <a:gd name="T9" fmla="*/ 0 h 12"/>
                <a:gd name="T10" fmla="*/ 91 w 97"/>
                <a:gd name="T11" fmla="*/ 0 h 12"/>
                <a:gd name="T12" fmla="*/ 97 w 97"/>
                <a:gd name="T13" fmla="*/ 6 h 12"/>
                <a:gd name="T14" fmla="*/ 97 w 97"/>
                <a:gd name="T15" fmla="*/ 6 h 12"/>
                <a:gd name="T16" fmla="*/ 91 w 9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2">
                  <a:moveTo>
                    <a:pt x="9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4" y="0"/>
                    <a:pt x="97" y="2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9"/>
                    <a:pt x="94" y="12"/>
                    <a:pt x="91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Freeform 139">
              <a:extLst>
                <a:ext uri="{FF2B5EF4-FFF2-40B4-BE49-F238E27FC236}">
                  <a16:creationId xmlns:a16="http://schemas.microsoft.com/office/drawing/2014/main" id="{9DC8C109-5685-4878-AE6B-230F9C009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1713" y="5322888"/>
              <a:ext cx="301625" cy="28575"/>
            </a:xfrm>
            <a:custGeom>
              <a:avLst/>
              <a:gdLst>
                <a:gd name="T0" fmla="*/ 118 w 124"/>
                <a:gd name="T1" fmla="*/ 12 h 12"/>
                <a:gd name="T2" fmla="*/ 6 w 124"/>
                <a:gd name="T3" fmla="*/ 12 h 12"/>
                <a:gd name="T4" fmla="*/ 0 w 124"/>
                <a:gd name="T5" fmla="*/ 6 h 12"/>
                <a:gd name="T6" fmla="*/ 0 w 124"/>
                <a:gd name="T7" fmla="*/ 6 h 12"/>
                <a:gd name="T8" fmla="*/ 6 w 124"/>
                <a:gd name="T9" fmla="*/ 0 h 12"/>
                <a:gd name="T10" fmla="*/ 118 w 124"/>
                <a:gd name="T11" fmla="*/ 0 h 12"/>
                <a:gd name="T12" fmla="*/ 124 w 124"/>
                <a:gd name="T13" fmla="*/ 6 h 12"/>
                <a:gd name="T14" fmla="*/ 124 w 124"/>
                <a:gd name="T15" fmla="*/ 6 h 12"/>
                <a:gd name="T16" fmla="*/ 118 w 1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2">
                  <a:moveTo>
                    <a:pt x="1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2" y="0"/>
                    <a:pt x="124" y="2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9"/>
                    <a:pt x="122" y="12"/>
                    <a:pt x="118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140">
              <a:extLst>
                <a:ext uri="{FF2B5EF4-FFF2-40B4-BE49-F238E27FC236}">
                  <a16:creationId xmlns:a16="http://schemas.microsoft.com/office/drawing/2014/main" id="{04A0D447-7334-41FE-ACC5-446A9C8E9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1713" y="5400675"/>
              <a:ext cx="301625" cy="28575"/>
            </a:xfrm>
            <a:custGeom>
              <a:avLst/>
              <a:gdLst>
                <a:gd name="T0" fmla="*/ 118 w 124"/>
                <a:gd name="T1" fmla="*/ 12 h 12"/>
                <a:gd name="T2" fmla="*/ 6 w 124"/>
                <a:gd name="T3" fmla="*/ 12 h 12"/>
                <a:gd name="T4" fmla="*/ 0 w 124"/>
                <a:gd name="T5" fmla="*/ 6 h 12"/>
                <a:gd name="T6" fmla="*/ 0 w 124"/>
                <a:gd name="T7" fmla="*/ 6 h 12"/>
                <a:gd name="T8" fmla="*/ 6 w 124"/>
                <a:gd name="T9" fmla="*/ 0 h 12"/>
                <a:gd name="T10" fmla="*/ 118 w 124"/>
                <a:gd name="T11" fmla="*/ 0 h 12"/>
                <a:gd name="T12" fmla="*/ 124 w 124"/>
                <a:gd name="T13" fmla="*/ 6 h 12"/>
                <a:gd name="T14" fmla="*/ 124 w 124"/>
                <a:gd name="T15" fmla="*/ 6 h 12"/>
                <a:gd name="T16" fmla="*/ 118 w 1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2">
                  <a:moveTo>
                    <a:pt x="1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9"/>
                    <a:pt x="122" y="12"/>
                    <a:pt x="118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2E0B5F1C-CDF2-4967-A3DC-696F599DB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1713" y="5478463"/>
              <a:ext cx="301625" cy="28575"/>
            </a:xfrm>
            <a:custGeom>
              <a:avLst/>
              <a:gdLst>
                <a:gd name="T0" fmla="*/ 118 w 124"/>
                <a:gd name="T1" fmla="*/ 12 h 12"/>
                <a:gd name="T2" fmla="*/ 6 w 124"/>
                <a:gd name="T3" fmla="*/ 12 h 12"/>
                <a:gd name="T4" fmla="*/ 0 w 124"/>
                <a:gd name="T5" fmla="*/ 6 h 12"/>
                <a:gd name="T6" fmla="*/ 0 w 124"/>
                <a:gd name="T7" fmla="*/ 6 h 12"/>
                <a:gd name="T8" fmla="*/ 6 w 124"/>
                <a:gd name="T9" fmla="*/ 0 h 12"/>
                <a:gd name="T10" fmla="*/ 118 w 124"/>
                <a:gd name="T11" fmla="*/ 0 h 12"/>
                <a:gd name="T12" fmla="*/ 124 w 124"/>
                <a:gd name="T13" fmla="*/ 6 h 12"/>
                <a:gd name="T14" fmla="*/ 124 w 124"/>
                <a:gd name="T15" fmla="*/ 6 h 12"/>
                <a:gd name="T16" fmla="*/ 118 w 12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2">
                  <a:moveTo>
                    <a:pt x="11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2" y="0"/>
                    <a:pt x="124" y="3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10"/>
                    <a:pt x="122" y="12"/>
                    <a:pt x="118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142">
              <a:extLst>
                <a:ext uri="{FF2B5EF4-FFF2-40B4-BE49-F238E27FC236}">
                  <a16:creationId xmlns:a16="http://schemas.microsoft.com/office/drawing/2014/main" id="{69AD91D0-95B6-4390-AB0A-2E1F3D4EF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4263" y="5556250"/>
              <a:ext cx="263525" cy="31750"/>
            </a:xfrm>
            <a:custGeom>
              <a:avLst/>
              <a:gdLst>
                <a:gd name="T0" fmla="*/ 102 w 108"/>
                <a:gd name="T1" fmla="*/ 13 h 13"/>
                <a:gd name="T2" fmla="*/ 6 w 108"/>
                <a:gd name="T3" fmla="*/ 13 h 13"/>
                <a:gd name="T4" fmla="*/ 0 w 108"/>
                <a:gd name="T5" fmla="*/ 6 h 13"/>
                <a:gd name="T6" fmla="*/ 0 w 108"/>
                <a:gd name="T7" fmla="*/ 6 h 13"/>
                <a:gd name="T8" fmla="*/ 6 w 108"/>
                <a:gd name="T9" fmla="*/ 0 h 13"/>
                <a:gd name="T10" fmla="*/ 102 w 108"/>
                <a:gd name="T11" fmla="*/ 0 h 13"/>
                <a:gd name="T12" fmla="*/ 108 w 108"/>
                <a:gd name="T13" fmla="*/ 6 h 13"/>
                <a:gd name="T14" fmla="*/ 108 w 108"/>
                <a:gd name="T15" fmla="*/ 6 h 13"/>
                <a:gd name="T16" fmla="*/ 102 w 108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">
                  <a:moveTo>
                    <a:pt x="102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8" y="3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10"/>
                    <a:pt x="106" y="13"/>
                    <a:pt x="102" y="13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Freeform 143">
              <a:extLst>
                <a:ext uri="{FF2B5EF4-FFF2-40B4-BE49-F238E27FC236}">
                  <a16:creationId xmlns:a16="http://schemas.microsoft.com/office/drawing/2014/main" id="{04E7F996-5BE4-493A-9EA9-D39D93DFC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4263" y="5637213"/>
              <a:ext cx="263525" cy="28575"/>
            </a:xfrm>
            <a:custGeom>
              <a:avLst/>
              <a:gdLst>
                <a:gd name="T0" fmla="*/ 102 w 108"/>
                <a:gd name="T1" fmla="*/ 12 h 12"/>
                <a:gd name="T2" fmla="*/ 6 w 108"/>
                <a:gd name="T3" fmla="*/ 12 h 12"/>
                <a:gd name="T4" fmla="*/ 0 w 108"/>
                <a:gd name="T5" fmla="*/ 6 h 12"/>
                <a:gd name="T6" fmla="*/ 0 w 108"/>
                <a:gd name="T7" fmla="*/ 6 h 12"/>
                <a:gd name="T8" fmla="*/ 6 w 108"/>
                <a:gd name="T9" fmla="*/ 0 h 12"/>
                <a:gd name="T10" fmla="*/ 102 w 108"/>
                <a:gd name="T11" fmla="*/ 0 h 12"/>
                <a:gd name="T12" fmla="*/ 108 w 108"/>
                <a:gd name="T13" fmla="*/ 6 h 12"/>
                <a:gd name="T14" fmla="*/ 108 w 108"/>
                <a:gd name="T15" fmla="*/ 6 h 12"/>
                <a:gd name="T16" fmla="*/ 102 w 10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2">
                  <a:moveTo>
                    <a:pt x="10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8" y="2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9"/>
                    <a:pt x="106" y="12"/>
                    <a:pt x="102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144">
              <a:extLst>
                <a:ext uri="{FF2B5EF4-FFF2-40B4-BE49-F238E27FC236}">
                  <a16:creationId xmlns:a16="http://schemas.microsoft.com/office/drawing/2014/main" id="{6CCE5721-2B6C-4845-96BE-BA937A98C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4263" y="5715000"/>
              <a:ext cx="263525" cy="28575"/>
            </a:xfrm>
            <a:custGeom>
              <a:avLst/>
              <a:gdLst>
                <a:gd name="T0" fmla="*/ 102 w 108"/>
                <a:gd name="T1" fmla="*/ 12 h 12"/>
                <a:gd name="T2" fmla="*/ 6 w 108"/>
                <a:gd name="T3" fmla="*/ 12 h 12"/>
                <a:gd name="T4" fmla="*/ 0 w 108"/>
                <a:gd name="T5" fmla="*/ 6 h 12"/>
                <a:gd name="T6" fmla="*/ 0 w 108"/>
                <a:gd name="T7" fmla="*/ 6 h 12"/>
                <a:gd name="T8" fmla="*/ 6 w 108"/>
                <a:gd name="T9" fmla="*/ 0 h 12"/>
                <a:gd name="T10" fmla="*/ 102 w 108"/>
                <a:gd name="T11" fmla="*/ 0 h 12"/>
                <a:gd name="T12" fmla="*/ 108 w 108"/>
                <a:gd name="T13" fmla="*/ 6 h 12"/>
                <a:gd name="T14" fmla="*/ 108 w 108"/>
                <a:gd name="T15" fmla="*/ 6 h 12"/>
                <a:gd name="T16" fmla="*/ 102 w 108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2">
                  <a:moveTo>
                    <a:pt x="10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8" y="2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9"/>
                    <a:pt x="106" y="12"/>
                    <a:pt x="102" y="1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9F13DAD-815B-4270-9DF2-9D9E77B60208}"/>
              </a:ext>
            </a:extLst>
          </p:cNvPr>
          <p:cNvGrpSpPr/>
          <p:nvPr/>
        </p:nvGrpSpPr>
        <p:grpSpPr>
          <a:xfrm>
            <a:off x="8699953" y="5255304"/>
            <a:ext cx="2352675" cy="2963863"/>
            <a:chOff x="22037675" y="4600575"/>
            <a:chExt cx="2352675" cy="2963863"/>
          </a:xfrm>
        </p:grpSpPr>
        <p:sp>
          <p:nvSpPr>
            <p:cNvPr id="145" name="Rectangle 145">
              <a:extLst>
                <a:ext uri="{FF2B5EF4-FFF2-40B4-BE49-F238E27FC236}">
                  <a16:creationId xmlns:a16="http://schemas.microsoft.com/office/drawing/2014/main" id="{AA0CA324-85D8-4F58-AFDC-FDFA09353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3638" y="5265738"/>
              <a:ext cx="195263" cy="266700"/>
            </a:xfrm>
            <a:prstGeom prst="rect">
              <a:avLst/>
            </a:prstGeom>
            <a:solidFill>
              <a:srgbClr val="F7E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146">
              <a:extLst>
                <a:ext uri="{FF2B5EF4-FFF2-40B4-BE49-F238E27FC236}">
                  <a16:creationId xmlns:a16="http://schemas.microsoft.com/office/drawing/2014/main" id="{4E45FB0E-D7D0-4617-AD46-757E105C6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7313" y="5487988"/>
              <a:ext cx="808038" cy="949325"/>
            </a:xfrm>
            <a:custGeom>
              <a:avLst/>
              <a:gdLst>
                <a:gd name="T0" fmla="*/ 30 w 332"/>
                <a:gd name="T1" fmla="*/ 33 h 389"/>
                <a:gd name="T2" fmla="*/ 88 w 332"/>
                <a:gd name="T3" fmla="*/ 14 h 389"/>
                <a:gd name="T4" fmla="*/ 119 w 332"/>
                <a:gd name="T5" fmla="*/ 59 h 389"/>
                <a:gd name="T6" fmla="*/ 123 w 332"/>
                <a:gd name="T7" fmla="*/ 287 h 389"/>
                <a:gd name="T8" fmla="*/ 332 w 332"/>
                <a:gd name="T9" fmla="*/ 195 h 389"/>
                <a:gd name="T10" fmla="*/ 325 w 332"/>
                <a:gd name="T11" fmla="*/ 252 h 389"/>
                <a:gd name="T12" fmla="*/ 103 w 332"/>
                <a:gd name="T13" fmla="*/ 381 h 389"/>
                <a:gd name="T14" fmla="*/ 67 w 332"/>
                <a:gd name="T15" fmla="*/ 369 h 389"/>
                <a:gd name="T16" fmla="*/ 30 w 332"/>
                <a:gd name="T17" fmla="*/ 3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389">
                  <a:moveTo>
                    <a:pt x="30" y="33"/>
                  </a:moveTo>
                  <a:cubicBezTo>
                    <a:pt x="46" y="7"/>
                    <a:pt x="66" y="0"/>
                    <a:pt x="88" y="14"/>
                  </a:cubicBezTo>
                  <a:cubicBezTo>
                    <a:pt x="105" y="24"/>
                    <a:pt x="115" y="40"/>
                    <a:pt x="119" y="59"/>
                  </a:cubicBezTo>
                  <a:cubicBezTo>
                    <a:pt x="129" y="107"/>
                    <a:pt x="129" y="188"/>
                    <a:pt x="123" y="287"/>
                  </a:cubicBezTo>
                  <a:cubicBezTo>
                    <a:pt x="332" y="195"/>
                    <a:pt x="332" y="195"/>
                    <a:pt x="332" y="195"/>
                  </a:cubicBezTo>
                  <a:cubicBezTo>
                    <a:pt x="325" y="252"/>
                    <a:pt x="325" y="252"/>
                    <a:pt x="325" y="252"/>
                  </a:cubicBezTo>
                  <a:cubicBezTo>
                    <a:pt x="103" y="381"/>
                    <a:pt x="103" y="381"/>
                    <a:pt x="103" y="381"/>
                  </a:cubicBezTo>
                  <a:cubicBezTo>
                    <a:pt x="90" y="389"/>
                    <a:pt x="73" y="383"/>
                    <a:pt x="67" y="369"/>
                  </a:cubicBezTo>
                  <a:cubicBezTo>
                    <a:pt x="21" y="266"/>
                    <a:pt x="0" y="156"/>
                    <a:pt x="30" y="33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147">
              <a:extLst>
                <a:ext uri="{FF2B5EF4-FFF2-40B4-BE49-F238E27FC236}">
                  <a16:creationId xmlns:a16="http://schemas.microsoft.com/office/drawing/2014/main" id="{EFAEC4E8-E433-494E-A9A5-CD8EF0243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32963" y="5473700"/>
              <a:ext cx="842963" cy="1319213"/>
            </a:xfrm>
            <a:custGeom>
              <a:avLst/>
              <a:gdLst>
                <a:gd name="T0" fmla="*/ 0 w 346"/>
                <a:gd name="T1" fmla="*/ 541 h 541"/>
                <a:gd name="T2" fmla="*/ 44 w 346"/>
                <a:gd name="T3" fmla="*/ 25 h 541"/>
                <a:gd name="T4" fmla="*/ 295 w 346"/>
                <a:gd name="T5" fmla="*/ 15 h 541"/>
                <a:gd name="T6" fmla="*/ 280 w 346"/>
                <a:gd name="T7" fmla="*/ 344 h 541"/>
                <a:gd name="T8" fmla="*/ 0 w 346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541">
                  <a:moveTo>
                    <a:pt x="0" y="541"/>
                  </a:moveTo>
                  <a:cubicBezTo>
                    <a:pt x="57" y="351"/>
                    <a:pt x="83" y="175"/>
                    <a:pt x="44" y="25"/>
                  </a:cubicBezTo>
                  <a:cubicBezTo>
                    <a:pt x="130" y="3"/>
                    <a:pt x="214" y="0"/>
                    <a:pt x="295" y="15"/>
                  </a:cubicBezTo>
                  <a:cubicBezTo>
                    <a:pt x="346" y="124"/>
                    <a:pt x="316" y="234"/>
                    <a:pt x="280" y="344"/>
                  </a:cubicBezTo>
                  <a:lnTo>
                    <a:pt x="0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148">
              <a:extLst>
                <a:ext uri="{FF2B5EF4-FFF2-40B4-BE49-F238E27FC236}">
                  <a16:creationId xmlns:a16="http://schemas.microsoft.com/office/drawing/2014/main" id="{27741E08-4CA0-4AC7-8768-FDE76F196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9463" y="5510213"/>
              <a:ext cx="811213" cy="954088"/>
            </a:xfrm>
            <a:custGeom>
              <a:avLst/>
              <a:gdLst>
                <a:gd name="T0" fmla="*/ 30 w 333"/>
                <a:gd name="T1" fmla="*/ 36 h 391"/>
                <a:gd name="T2" fmla="*/ 112 w 333"/>
                <a:gd name="T3" fmla="*/ 37 h 391"/>
                <a:gd name="T4" fmla="*/ 123 w 333"/>
                <a:gd name="T5" fmla="*/ 289 h 391"/>
                <a:gd name="T6" fmla="*/ 333 w 333"/>
                <a:gd name="T7" fmla="*/ 198 h 391"/>
                <a:gd name="T8" fmla="*/ 325 w 333"/>
                <a:gd name="T9" fmla="*/ 254 h 391"/>
                <a:gd name="T10" fmla="*/ 103 w 333"/>
                <a:gd name="T11" fmla="*/ 383 h 391"/>
                <a:gd name="T12" fmla="*/ 67 w 333"/>
                <a:gd name="T13" fmla="*/ 372 h 391"/>
                <a:gd name="T14" fmla="*/ 30 w 333"/>
                <a:gd name="T15" fmla="*/ 36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" h="391">
                  <a:moveTo>
                    <a:pt x="30" y="36"/>
                  </a:moveTo>
                  <a:cubicBezTo>
                    <a:pt x="52" y="1"/>
                    <a:pt x="79" y="0"/>
                    <a:pt x="112" y="37"/>
                  </a:cubicBezTo>
                  <a:cubicBezTo>
                    <a:pt x="129" y="79"/>
                    <a:pt x="130" y="172"/>
                    <a:pt x="123" y="289"/>
                  </a:cubicBezTo>
                  <a:cubicBezTo>
                    <a:pt x="333" y="198"/>
                    <a:pt x="333" y="198"/>
                    <a:pt x="333" y="198"/>
                  </a:cubicBezTo>
                  <a:cubicBezTo>
                    <a:pt x="325" y="254"/>
                    <a:pt x="325" y="254"/>
                    <a:pt x="325" y="254"/>
                  </a:cubicBezTo>
                  <a:cubicBezTo>
                    <a:pt x="103" y="383"/>
                    <a:pt x="103" y="383"/>
                    <a:pt x="103" y="383"/>
                  </a:cubicBezTo>
                  <a:cubicBezTo>
                    <a:pt x="90" y="391"/>
                    <a:pt x="73" y="386"/>
                    <a:pt x="67" y="372"/>
                  </a:cubicBezTo>
                  <a:cubicBezTo>
                    <a:pt x="22" y="268"/>
                    <a:pt x="0" y="158"/>
                    <a:pt x="30" y="36"/>
                  </a:cubicBez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149">
              <a:extLst>
                <a:ext uri="{FF2B5EF4-FFF2-40B4-BE49-F238E27FC236}">
                  <a16:creationId xmlns:a16="http://schemas.microsoft.com/office/drawing/2014/main" id="{8853454D-760A-4E1C-8475-555410B42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02888" y="5691188"/>
              <a:ext cx="884238" cy="468313"/>
            </a:xfrm>
            <a:custGeom>
              <a:avLst/>
              <a:gdLst>
                <a:gd name="T0" fmla="*/ 4 w 363"/>
                <a:gd name="T1" fmla="*/ 168 h 192"/>
                <a:gd name="T2" fmla="*/ 68 w 363"/>
                <a:gd name="T3" fmla="*/ 11 h 192"/>
                <a:gd name="T4" fmla="*/ 83 w 363"/>
                <a:gd name="T5" fmla="*/ 0 h 192"/>
                <a:gd name="T6" fmla="*/ 343 w 363"/>
                <a:gd name="T7" fmla="*/ 1 h 192"/>
                <a:gd name="T8" fmla="*/ 359 w 363"/>
                <a:gd name="T9" fmla="*/ 23 h 192"/>
                <a:gd name="T10" fmla="*/ 315 w 363"/>
                <a:gd name="T11" fmla="*/ 161 h 192"/>
                <a:gd name="T12" fmla="*/ 300 w 363"/>
                <a:gd name="T13" fmla="*/ 172 h 192"/>
                <a:gd name="T14" fmla="*/ 21 w 363"/>
                <a:gd name="T15" fmla="*/ 191 h 192"/>
                <a:gd name="T16" fmla="*/ 4 w 363"/>
                <a:gd name="T17" fmla="*/ 16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192">
                  <a:moveTo>
                    <a:pt x="4" y="168"/>
                  </a:moveTo>
                  <a:cubicBezTo>
                    <a:pt x="68" y="11"/>
                    <a:pt x="68" y="11"/>
                    <a:pt x="68" y="11"/>
                  </a:cubicBezTo>
                  <a:cubicBezTo>
                    <a:pt x="70" y="4"/>
                    <a:pt x="76" y="0"/>
                    <a:pt x="83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55" y="1"/>
                    <a:pt x="363" y="12"/>
                    <a:pt x="359" y="23"/>
                  </a:cubicBezTo>
                  <a:cubicBezTo>
                    <a:pt x="315" y="161"/>
                    <a:pt x="315" y="161"/>
                    <a:pt x="315" y="161"/>
                  </a:cubicBezTo>
                  <a:cubicBezTo>
                    <a:pt x="312" y="167"/>
                    <a:pt x="307" y="172"/>
                    <a:pt x="300" y="17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9" y="192"/>
                    <a:pt x="0" y="180"/>
                    <a:pt x="4" y="168"/>
                  </a:cubicBezTo>
                  <a:close/>
                </a:path>
              </a:pathLst>
            </a:custGeom>
            <a:solidFill>
              <a:srgbClr val="C7D0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150">
              <a:extLst>
                <a:ext uri="{FF2B5EF4-FFF2-40B4-BE49-F238E27FC236}">
                  <a16:creationId xmlns:a16="http://schemas.microsoft.com/office/drawing/2014/main" id="{A2E22BC5-5D42-4C81-8771-1A72B860F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9400" y="5710238"/>
              <a:ext cx="809625" cy="428625"/>
            </a:xfrm>
            <a:custGeom>
              <a:avLst/>
              <a:gdLst>
                <a:gd name="T0" fmla="*/ 5 w 332"/>
                <a:gd name="T1" fmla="*/ 154 h 176"/>
                <a:gd name="T2" fmla="*/ 62 w 332"/>
                <a:gd name="T3" fmla="*/ 10 h 176"/>
                <a:gd name="T4" fmla="*/ 77 w 332"/>
                <a:gd name="T5" fmla="*/ 0 h 176"/>
                <a:gd name="T6" fmla="*/ 314 w 332"/>
                <a:gd name="T7" fmla="*/ 1 h 176"/>
                <a:gd name="T8" fmla="*/ 329 w 332"/>
                <a:gd name="T9" fmla="*/ 21 h 176"/>
                <a:gd name="T10" fmla="*/ 288 w 332"/>
                <a:gd name="T11" fmla="*/ 147 h 176"/>
                <a:gd name="T12" fmla="*/ 274 w 332"/>
                <a:gd name="T13" fmla="*/ 158 h 176"/>
                <a:gd name="T14" fmla="*/ 20 w 332"/>
                <a:gd name="T15" fmla="*/ 175 h 176"/>
                <a:gd name="T16" fmla="*/ 5 w 332"/>
                <a:gd name="T17" fmla="*/ 1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176">
                  <a:moveTo>
                    <a:pt x="5" y="154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5" y="4"/>
                    <a:pt x="70" y="0"/>
                    <a:pt x="77" y="0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25" y="1"/>
                    <a:pt x="332" y="11"/>
                    <a:pt x="329" y="21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6" y="153"/>
                    <a:pt x="281" y="157"/>
                    <a:pt x="274" y="158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9" y="176"/>
                    <a:pt x="0" y="165"/>
                    <a:pt x="5" y="154"/>
                  </a:cubicBezTo>
                  <a:close/>
                </a:path>
              </a:pathLst>
            </a:custGeom>
            <a:solidFill>
              <a:srgbClr val="CFD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Oval 151">
              <a:extLst>
                <a:ext uri="{FF2B5EF4-FFF2-40B4-BE49-F238E27FC236}">
                  <a16:creationId xmlns:a16="http://schemas.microsoft.com/office/drawing/2014/main" id="{2CED729F-CCB7-4187-B6A4-C5581BBF4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9450" y="5838825"/>
              <a:ext cx="79375" cy="74613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152">
              <a:extLst>
                <a:ext uri="{FF2B5EF4-FFF2-40B4-BE49-F238E27FC236}">
                  <a16:creationId xmlns:a16="http://schemas.microsoft.com/office/drawing/2014/main" id="{45CE594B-7EA0-4075-9EEB-DDA6E39B8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7300" y="7229475"/>
              <a:ext cx="273050" cy="330200"/>
            </a:xfrm>
            <a:custGeom>
              <a:avLst/>
              <a:gdLst>
                <a:gd name="T0" fmla="*/ 0 w 172"/>
                <a:gd name="T1" fmla="*/ 23 h 208"/>
                <a:gd name="T2" fmla="*/ 27 w 172"/>
                <a:gd name="T3" fmla="*/ 157 h 208"/>
                <a:gd name="T4" fmla="*/ 49 w 172"/>
                <a:gd name="T5" fmla="*/ 208 h 208"/>
                <a:gd name="T6" fmla="*/ 172 w 172"/>
                <a:gd name="T7" fmla="*/ 191 h 208"/>
                <a:gd name="T8" fmla="*/ 102 w 172"/>
                <a:gd name="T9" fmla="*/ 149 h 208"/>
                <a:gd name="T10" fmla="*/ 90 w 172"/>
                <a:gd name="T11" fmla="*/ 0 h 208"/>
                <a:gd name="T12" fmla="*/ 0 w 172"/>
                <a:gd name="T13" fmla="*/ 2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208">
                  <a:moveTo>
                    <a:pt x="0" y="23"/>
                  </a:moveTo>
                  <a:lnTo>
                    <a:pt x="27" y="157"/>
                  </a:lnTo>
                  <a:lnTo>
                    <a:pt x="49" y="208"/>
                  </a:lnTo>
                  <a:lnTo>
                    <a:pt x="172" y="191"/>
                  </a:lnTo>
                  <a:lnTo>
                    <a:pt x="102" y="149"/>
                  </a:lnTo>
                  <a:lnTo>
                    <a:pt x="90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153">
              <a:extLst>
                <a:ext uri="{FF2B5EF4-FFF2-40B4-BE49-F238E27FC236}">
                  <a16:creationId xmlns:a16="http://schemas.microsoft.com/office/drawing/2014/main" id="{3ACB54E4-3583-453E-92B3-F6A754BB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8075" y="5892800"/>
              <a:ext cx="1566863" cy="1377950"/>
            </a:xfrm>
            <a:custGeom>
              <a:avLst/>
              <a:gdLst>
                <a:gd name="T0" fmla="*/ 527 w 643"/>
                <a:gd name="T1" fmla="*/ 71 h 565"/>
                <a:gd name="T2" fmla="*/ 643 w 643"/>
                <a:gd name="T3" fmla="*/ 557 h 565"/>
                <a:gd name="T4" fmla="*/ 579 w 643"/>
                <a:gd name="T5" fmla="*/ 565 h 565"/>
                <a:gd name="T6" fmla="*/ 445 w 643"/>
                <a:gd name="T7" fmla="*/ 292 h 565"/>
                <a:gd name="T8" fmla="*/ 365 w 643"/>
                <a:gd name="T9" fmla="*/ 358 h 565"/>
                <a:gd name="T10" fmla="*/ 210 w 643"/>
                <a:gd name="T11" fmla="*/ 516 h 565"/>
                <a:gd name="T12" fmla="*/ 174 w 643"/>
                <a:gd name="T13" fmla="*/ 534 h 565"/>
                <a:gd name="T14" fmla="*/ 24 w 643"/>
                <a:gd name="T15" fmla="*/ 504 h 565"/>
                <a:gd name="T16" fmla="*/ 24 w 643"/>
                <a:gd name="T17" fmla="*/ 351 h 565"/>
                <a:gd name="T18" fmla="*/ 444 w 643"/>
                <a:gd name="T19" fmla="*/ 12 h 565"/>
                <a:gd name="T20" fmla="*/ 527 w 643"/>
                <a:gd name="T21" fmla="*/ 71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3" h="565">
                  <a:moveTo>
                    <a:pt x="527" y="71"/>
                  </a:moveTo>
                  <a:cubicBezTo>
                    <a:pt x="561" y="180"/>
                    <a:pt x="576" y="301"/>
                    <a:pt x="643" y="557"/>
                  </a:cubicBezTo>
                  <a:cubicBezTo>
                    <a:pt x="579" y="565"/>
                    <a:pt x="579" y="565"/>
                    <a:pt x="579" y="565"/>
                  </a:cubicBezTo>
                  <a:cubicBezTo>
                    <a:pt x="477" y="382"/>
                    <a:pt x="445" y="296"/>
                    <a:pt x="445" y="292"/>
                  </a:cubicBezTo>
                  <a:cubicBezTo>
                    <a:pt x="436" y="285"/>
                    <a:pt x="384" y="344"/>
                    <a:pt x="365" y="358"/>
                  </a:cubicBezTo>
                  <a:cubicBezTo>
                    <a:pt x="210" y="516"/>
                    <a:pt x="210" y="516"/>
                    <a:pt x="210" y="516"/>
                  </a:cubicBezTo>
                  <a:cubicBezTo>
                    <a:pt x="201" y="526"/>
                    <a:pt x="188" y="532"/>
                    <a:pt x="174" y="534"/>
                  </a:cubicBezTo>
                  <a:cubicBezTo>
                    <a:pt x="100" y="546"/>
                    <a:pt x="49" y="537"/>
                    <a:pt x="24" y="504"/>
                  </a:cubicBezTo>
                  <a:cubicBezTo>
                    <a:pt x="1" y="474"/>
                    <a:pt x="0" y="423"/>
                    <a:pt x="24" y="351"/>
                  </a:cubicBezTo>
                  <a:cubicBezTo>
                    <a:pt x="190" y="154"/>
                    <a:pt x="290" y="45"/>
                    <a:pt x="444" y="12"/>
                  </a:cubicBezTo>
                  <a:cubicBezTo>
                    <a:pt x="490" y="0"/>
                    <a:pt x="499" y="14"/>
                    <a:pt x="527" y="71"/>
                  </a:cubicBezTo>
                  <a:close/>
                </a:path>
              </a:pathLst>
            </a:custGeom>
            <a:solidFill>
              <a:srgbClr val="415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154">
              <a:extLst>
                <a:ext uri="{FF2B5EF4-FFF2-40B4-BE49-F238E27FC236}">
                  <a16:creationId xmlns:a16="http://schemas.microsoft.com/office/drawing/2014/main" id="{01FBB0F1-B315-44A5-860E-131F2B9DC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6813" y="6337300"/>
              <a:ext cx="1028700" cy="887413"/>
            </a:xfrm>
            <a:custGeom>
              <a:avLst/>
              <a:gdLst>
                <a:gd name="T0" fmla="*/ 421 w 422"/>
                <a:gd name="T1" fmla="*/ 109 h 364"/>
                <a:gd name="T2" fmla="*/ 341 w 422"/>
                <a:gd name="T3" fmla="*/ 176 h 364"/>
                <a:gd name="T4" fmla="*/ 186 w 422"/>
                <a:gd name="T5" fmla="*/ 334 h 364"/>
                <a:gd name="T6" fmla="*/ 150 w 422"/>
                <a:gd name="T7" fmla="*/ 352 h 364"/>
                <a:gd name="T8" fmla="*/ 0 w 422"/>
                <a:gd name="T9" fmla="*/ 322 h 364"/>
                <a:gd name="T10" fmla="*/ 160 w 422"/>
                <a:gd name="T11" fmla="*/ 262 h 364"/>
                <a:gd name="T12" fmla="*/ 405 w 422"/>
                <a:gd name="T13" fmla="*/ 0 h 364"/>
                <a:gd name="T14" fmla="*/ 421 w 422"/>
                <a:gd name="T15" fmla="*/ 109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2" h="364">
                  <a:moveTo>
                    <a:pt x="421" y="109"/>
                  </a:moveTo>
                  <a:cubicBezTo>
                    <a:pt x="413" y="103"/>
                    <a:pt x="360" y="162"/>
                    <a:pt x="341" y="176"/>
                  </a:cubicBezTo>
                  <a:cubicBezTo>
                    <a:pt x="186" y="334"/>
                    <a:pt x="186" y="334"/>
                    <a:pt x="186" y="334"/>
                  </a:cubicBezTo>
                  <a:cubicBezTo>
                    <a:pt x="177" y="344"/>
                    <a:pt x="164" y="350"/>
                    <a:pt x="150" y="352"/>
                  </a:cubicBezTo>
                  <a:cubicBezTo>
                    <a:pt x="76" y="364"/>
                    <a:pt x="25" y="355"/>
                    <a:pt x="0" y="322"/>
                  </a:cubicBezTo>
                  <a:cubicBezTo>
                    <a:pt x="11" y="325"/>
                    <a:pt x="81" y="338"/>
                    <a:pt x="160" y="262"/>
                  </a:cubicBezTo>
                  <a:cubicBezTo>
                    <a:pt x="247" y="179"/>
                    <a:pt x="405" y="0"/>
                    <a:pt x="405" y="0"/>
                  </a:cubicBezTo>
                  <a:cubicBezTo>
                    <a:pt x="405" y="0"/>
                    <a:pt x="422" y="114"/>
                    <a:pt x="421" y="109"/>
                  </a:cubicBez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00D26B00-46CF-40D5-9509-883BA5974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8475" y="7245350"/>
              <a:ext cx="236538" cy="319088"/>
            </a:xfrm>
            <a:custGeom>
              <a:avLst/>
              <a:gdLst>
                <a:gd name="T0" fmla="*/ 0 w 149"/>
                <a:gd name="T1" fmla="*/ 12 h 201"/>
                <a:gd name="T2" fmla="*/ 9 w 149"/>
                <a:gd name="T3" fmla="*/ 147 h 201"/>
                <a:gd name="T4" fmla="*/ 25 w 149"/>
                <a:gd name="T5" fmla="*/ 201 h 201"/>
                <a:gd name="T6" fmla="*/ 149 w 149"/>
                <a:gd name="T7" fmla="*/ 201 h 201"/>
                <a:gd name="T8" fmla="*/ 86 w 149"/>
                <a:gd name="T9" fmla="*/ 150 h 201"/>
                <a:gd name="T10" fmla="*/ 94 w 149"/>
                <a:gd name="T11" fmla="*/ 0 h 201"/>
                <a:gd name="T12" fmla="*/ 0 w 149"/>
                <a:gd name="T13" fmla="*/ 1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01">
                  <a:moveTo>
                    <a:pt x="0" y="12"/>
                  </a:moveTo>
                  <a:lnTo>
                    <a:pt x="9" y="147"/>
                  </a:lnTo>
                  <a:lnTo>
                    <a:pt x="25" y="201"/>
                  </a:lnTo>
                  <a:lnTo>
                    <a:pt x="149" y="201"/>
                  </a:lnTo>
                  <a:lnTo>
                    <a:pt x="86" y="150"/>
                  </a:lnTo>
                  <a:lnTo>
                    <a:pt x="94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56">
              <a:extLst>
                <a:ext uri="{FF2B5EF4-FFF2-40B4-BE49-F238E27FC236}">
                  <a16:creationId xmlns:a16="http://schemas.microsoft.com/office/drawing/2014/main" id="{72FAC531-8C40-4926-B366-6941D2343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4225" y="5886450"/>
              <a:ext cx="1398588" cy="1377950"/>
            </a:xfrm>
            <a:custGeom>
              <a:avLst/>
              <a:gdLst>
                <a:gd name="T0" fmla="*/ 574 w 574"/>
                <a:gd name="T1" fmla="*/ 71 h 565"/>
                <a:gd name="T2" fmla="*/ 465 w 574"/>
                <a:gd name="T3" fmla="*/ 557 h 565"/>
                <a:gd name="T4" fmla="*/ 401 w 574"/>
                <a:gd name="T5" fmla="*/ 565 h 565"/>
                <a:gd name="T6" fmla="*/ 405 w 574"/>
                <a:gd name="T7" fmla="*/ 362 h 565"/>
                <a:gd name="T8" fmla="*/ 404 w 574"/>
                <a:gd name="T9" fmla="*/ 347 h 565"/>
                <a:gd name="T10" fmla="*/ 363 w 574"/>
                <a:gd name="T11" fmla="*/ 361 h 565"/>
                <a:gd name="T12" fmla="*/ 208 w 574"/>
                <a:gd name="T13" fmla="*/ 518 h 565"/>
                <a:gd name="T14" fmla="*/ 172 w 574"/>
                <a:gd name="T15" fmla="*/ 537 h 565"/>
                <a:gd name="T16" fmla="*/ 22 w 574"/>
                <a:gd name="T17" fmla="*/ 507 h 565"/>
                <a:gd name="T18" fmla="*/ 7 w 574"/>
                <a:gd name="T19" fmla="*/ 411 h 565"/>
                <a:gd name="T20" fmla="*/ 50 w 574"/>
                <a:gd name="T21" fmla="*/ 320 h 565"/>
                <a:gd name="T22" fmla="*/ 501 w 574"/>
                <a:gd name="T23" fmla="*/ 12 h 565"/>
                <a:gd name="T24" fmla="*/ 574 w 574"/>
                <a:gd name="T25" fmla="*/ 71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4" h="565">
                  <a:moveTo>
                    <a:pt x="574" y="71"/>
                  </a:moveTo>
                  <a:cubicBezTo>
                    <a:pt x="568" y="209"/>
                    <a:pt x="521" y="380"/>
                    <a:pt x="465" y="557"/>
                  </a:cubicBezTo>
                  <a:cubicBezTo>
                    <a:pt x="401" y="565"/>
                    <a:pt x="401" y="565"/>
                    <a:pt x="401" y="565"/>
                  </a:cubicBezTo>
                  <a:cubicBezTo>
                    <a:pt x="407" y="487"/>
                    <a:pt x="411" y="413"/>
                    <a:pt x="405" y="362"/>
                  </a:cubicBezTo>
                  <a:cubicBezTo>
                    <a:pt x="405" y="357"/>
                    <a:pt x="404" y="352"/>
                    <a:pt x="404" y="347"/>
                  </a:cubicBezTo>
                  <a:cubicBezTo>
                    <a:pt x="395" y="341"/>
                    <a:pt x="381" y="346"/>
                    <a:pt x="363" y="361"/>
                  </a:cubicBezTo>
                  <a:cubicBezTo>
                    <a:pt x="208" y="518"/>
                    <a:pt x="208" y="518"/>
                    <a:pt x="208" y="518"/>
                  </a:cubicBezTo>
                  <a:cubicBezTo>
                    <a:pt x="198" y="528"/>
                    <a:pt x="186" y="534"/>
                    <a:pt x="172" y="537"/>
                  </a:cubicBezTo>
                  <a:cubicBezTo>
                    <a:pt x="97" y="548"/>
                    <a:pt x="47" y="539"/>
                    <a:pt x="22" y="507"/>
                  </a:cubicBezTo>
                  <a:cubicBezTo>
                    <a:pt x="5" y="485"/>
                    <a:pt x="0" y="453"/>
                    <a:pt x="7" y="411"/>
                  </a:cubicBezTo>
                  <a:cubicBezTo>
                    <a:pt x="12" y="377"/>
                    <a:pt x="27" y="345"/>
                    <a:pt x="50" y="320"/>
                  </a:cubicBezTo>
                  <a:cubicBezTo>
                    <a:pt x="206" y="143"/>
                    <a:pt x="356" y="42"/>
                    <a:pt x="501" y="12"/>
                  </a:cubicBezTo>
                  <a:cubicBezTo>
                    <a:pt x="548" y="0"/>
                    <a:pt x="573" y="18"/>
                    <a:pt x="574" y="71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57">
              <a:extLst>
                <a:ext uri="{FF2B5EF4-FFF2-40B4-BE49-F238E27FC236}">
                  <a16:creationId xmlns:a16="http://schemas.microsoft.com/office/drawing/2014/main" id="{BB0E0820-9810-47B6-A99A-811082E63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8200" y="6434138"/>
              <a:ext cx="933450" cy="788988"/>
            </a:xfrm>
            <a:custGeom>
              <a:avLst/>
              <a:gdLst>
                <a:gd name="T0" fmla="*/ 383 w 383"/>
                <a:gd name="T1" fmla="*/ 137 h 323"/>
                <a:gd name="T2" fmla="*/ 382 w 383"/>
                <a:gd name="T3" fmla="*/ 122 h 323"/>
                <a:gd name="T4" fmla="*/ 341 w 383"/>
                <a:gd name="T5" fmla="*/ 136 h 323"/>
                <a:gd name="T6" fmla="*/ 186 w 383"/>
                <a:gd name="T7" fmla="*/ 293 h 323"/>
                <a:gd name="T8" fmla="*/ 150 w 383"/>
                <a:gd name="T9" fmla="*/ 312 h 323"/>
                <a:gd name="T10" fmla="*/ 0 w 383"/>
                <a:gd name="T11" fmla="*/ 282 h 323"/>
                <a:gd name="T12" fmla="*/ 160 w 383"/>
                <a:gd name="T13" fmla="*/ 221 h 323"/>
                <a:gd name="T14" fmla="*/ 380 w 383"/>
                <a:gd name="T15" fmla="*/ 0 h 323"/>
                <a:gd name="T16" fmla="*/ 383 w 383"/>
                <a:gd name="T17" fmla="*/ 137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3" h="323">
                  <a:moveTo>
                    <a:pt x="383" y="137"/>
                  </a:moveTo>
                  <a:cubicBezTo>
                    <a:pt x="383" y="132"/>
                    <a:pt x="382" y="127"/>
                    <a:pt x="382" y="122"/>
                  </a:cubicBezTo>
                  <a:cubicBezTo>
                    <a:pt x="373" y="116"/>
                    <a:pt x="359" y="121"/>
                    <a:pt x="341" y="136"/>
                  </a:cubicBezTo>
                  <a:cubicBezTo>
                    <a:pt x="186" y="293"/>
                    <a:pt x="186" y="293"/>
                    <a:pt x="186" y="293"/>
                  </a:cubicBezTo>
                  <a:cubicBezTo>
                    <a:pt x="176" y="303"/>
                    <a:pt x="164" y="309"/>
                    <a:pt x="150" y="312"/>
                  </a:cubicBezTo>
                  <a:cubicBezTo>
                    <a:pt x="75" y="323"/>
                    <a:pt x="25" y="314"/>
                    <a:pt x="0" y="282"/>
                  </a:cubicBezTo>
                  <a:cubicBezTo>
                    <a:pt x="11" y="284"/>
                    <a:pt x="80" y="297"/>
                    <a:pt x="160" y="221"/>
                  </a:cubicBezTo>
                  <a:cubicBezTo>
                    <a:pt x="247" y="139"/>
                    <a:pt x="380" y="0"/>
                    <a:pt x="380" y="0"/>
                  </a:cubicBezTo>
                  <a:lnTo>
                    <a:pt x="383" y="137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EB444F49-DAE7-4172-ACF2-17E31073F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1400" y="4778375"/>
              <a:ext cx="477838" cy="587375"/>
            </a:xfrm>
            <a:custGeom>
              <a:avLst/>
              <a:gdLst>
                <a:gd name="T0" fmla="*/ 73 w 196"/>
                <a:gd name="T1" fmla="*/ 0 h 241"/>
                <a:gd name="T2" fmla="*/ 192 w 196"/>
                <a:gd name="T3" fmla="*/ 14 h 241"/>
                <a:gd name="T4" fmla="*/ 193 w 196"/>
                <a:gd name="T5" fmla="*/ 131 h 241"/>
                <a:gd name="T6" fmla="*/ 158 w 196"/>
                <a:gd name="T7" fmla="*/ 239 h 241"/>
                <a:gd name="T8" fmla="*/ 63 w 196"/>
                <a:gd name="T9" fmla="*/ 213 h 241"/>
                <a:gd name="T10" fmla="*/ 0 w 196"/>
                <a:gd name="T11" fmla="*/ 186 h 241"/>
                <a:gd name="T12" fmla="*/ 9 w 196"/>
                <a:gd name="T13" fmla="*/ 26 h 241"/>
                <a:gd name="T14" fmla="*/ 73 w 196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241">
                  <a:moveTo>
                    <a:pt x="73" y="0"/>
                  </a:moveTo>
                  <a:cubicBezTo>
                    <a:pt x="73" y="0"/>
                    <a:pt x="191" y="16"/>
                    <a:pt x="192" y="14"/>
                  </a:cubicBezTo>
                  <a:cubicBezTo>
                    <a:pt x="193" y="6"/>
                    <a:pt x="196" y="112"/>
                    <a:pt x="193" y="131"/>
                  </a:cubicBezTo>
                  <a:cubicBezTo>
                    <a:pt x="186" y="177"/>
                    <a:pt x="174" y="212"/>
                    <a:pt x="158" y="239"/>
                  </a:cubicBezTo>
                  <a:cubicBezTo>
                    <a:pt x="119" y="241"/>
                    <a:pt x="88" y="231"/>
                    <a:pt x="63" y="213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9" y="26"/>
                    <a:pt x="9" y="26"/>
                    <a:pt x="9" y="26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FEE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Oval 159">
              <a:extLst>
                <a:ext uri="{FF2B5EF4-FFF2-40B4-BE49-F238E27FC236}">
                  <a16:creationId xmlns:a16="http://schemas.microsoft.com/office/drawing/2014/main" id="{FE184762-B6EB-4DCA-97CD-A128CEF85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5400" y="4638675"/>
              <a:ext cx="331788" cy="33178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Oval 160">
              <a:extLst>
                <a:ext uri="{FF2B5EF4-FFF2-40B4-BE49-F238E27FC236}">
                  <a16:creationId xmlns:a16="http://schemas.microsoft.com/office/drawing/2014/main" id="{4851C348-491A-42C1-A58A-A1AC100E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0125" y="4600575"/>
              <a:ext cx="404813" cy="404813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Oval 161">
              <a:extLst>
                <a:ext uri="{FF2B5EF4-FFF2-40B4-BE49-F238E27FC236}">
                  <a16:creationId xmlns:a16="http://schemas.microsoft.com/office/drawing/2014/main" id="{17B7216F-3CD4-4781-9A6C-C2413CC1A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7725" y="4865688"/>
              <a:ext cx="404813" cy="40798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Oval 162">
              <a:extLst>
                <a:ext uri="{FF2B5EF4-FFF2-40B4-BE49-F238E27FC236}">
                  <a16:creationId xmlns:a16="http://schemas.microsoft.com/office/drawing/2014/main" id="{8B7CFE4A-4DA2-4D4A-B100-745E792C8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6763" y="4741863"/>
              <a:ext cx="404813" cy="404813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Oval 163">
              <a:extLst>
                <a:ext uri="{FF2B5EF4-FFF2-40B4-BE49-F238E27FC236}">
                  <a16:creationId xmlns:a16="http://schemas.microsoft.com/office/drawing/2014/main" id="{E92548F6-570B-46C3-B4CD-47A447966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8163" y="4973638"/>
              <a:ext cx="501650" cy="500063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Oval 164">
              <a:extLst>
                <a:ext uri="{FF2B5EF4-FFF2-40B4-BE49-F238E27FC236}">
                  <a16:creationId xmlns:a16="http://schemas.microsoft.com/office/drawing/2014/main" id="{E9D8CE50-7E03-40C6-9A49-A6706D446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7675" y="5214938"/>
              <a:ext cx="592138" cy="592138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Oval 165">
              <a:extLst>
                <a:ext uri="{FF2B5EF4-FFF2-40B4-BE49-F238E27FC236}">
                  <a16:creationId xmlns:a16="http://schemas.microsoft.com/office/drawing/2014/main" id="{A404ABA9-5701-46B4-A572-78376970F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7238" y="5165725"/>
              <a:ext cx="404813" cy="404813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Oval 166">
              <a:extLst>
                <a:ext uri="{FF2B5EF4-FFF2-40B4-BE49-F238E27FC236}">
                  <a16:creationId xmlns:a16="http://schemas.microsoft.com/office/drawing/2014/main" id="{8B3687C8-312F-4676-9843-491277C9C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6300" y="5205413"/>
              <a:ext cx="404813" cy="404813"/>
            </a:xfrm>
            <a:prstGeom prst="ellipse">
              <a:avLst/>
            </a:prstGeom>
            <a:solidFill>
              <a:srgbClr val="DD6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720A117-F3C9-47AF-AA58-D17A0A7B0651}"/>
              </a:ext>
            </a:extLst>
          </p:cNvPr>
          <p:cNvGrpSpPr/>
          <p:nvPr/>
        </p:nvGrpSpPr>
        <p:grpSpPr>
          <a:xfrm>
            <a:off x="2316844" y="4367098"/>
            <a:ext cx="1766888" cy="3789363"/>
            <a:chOff x="-4763" y="3724275"/>
            <a:chExt cx="1766888" cy="3789363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BC624DB-B156-4EB8-A2E5-F3F7D4B64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3" y="3724275"/>
              <a:ext cx="1689100" cy="3394075"/>
            </a:xfrm>
            <a:custGeom>
              <a:avLst/>
              <a:gdLst>
                <a:gd name="T0" fmla="*/ 453 w 693"/>
                <a:gd name="T1" fmla="*/ 665 h 1391"/>
                <a:gd name="T2" fmla="*/ 505 w 693"/>
                <a:gd name="T3" fmla="*/ 485 h 1391"/>
                <a:gd name="T4" fmla="*/ 407 w 693"/>
                <a:gd name="T5" fmla="*/ 278 h 1391"/>
                <a:gd name="T6" fmla="*/ 459 w 693"/>
                <a:gd name="T7" fmla="*/ 167 h 1391"/>
                <a:gd name="T8" fmla="*/ 322 w 693"/>
                <a:gd name="T9" fmla="*/ 6 h 1391"/>
                <a:gd name="T10" fmla="*/ 161 w 693"/>
                <a:gd name="T11" fmla="*/ 143 h 1391"/>
                <a:gd name="T12" fmla="*/ 179 w 693"/>
                <a:gd name="T13" fmla="*/ 227 h 1391"/>
                <a:gd name="T14" fmla="*/ 26 w 693"/>
                <a:gd name="T15" fmla="*/ 444 h 1391"/>
                <a:gd name="T16" fmla="*/ 121 w 693"/>
                <a:gd name="T17" fmla="*/ 705 h 1391"/>
                <a:gd name="T18" fmla="*/ 1 w 693"/>
                <a:gd name="T19" fmla="*/ 975 h 1391"/>
                <a:gd name="T20" fmla="*/ 389 w 693"/>
                <a:gd name="T21" fmla="*/ 1361 h 1391"/>
                <a:gd name="T22" fmla="*/ 663 w 693"/>
                <a:gd name="T23" fmla="*/ 928 h 1391"/>
                <a:gd name="T24" fmla="*/ 453 w 693"/>
                <a:gd name="T25" fmla="*/ 665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3" h="1391">
                  <a:moveTo>
                    <a:pt x="453" y="665"/>
                  </a:moveTo>
                  <a:cubicBezTo>
                    <a:pt x="444" y="570"/>
                    <a:pt x="505" y="597"/>
                    <a:pt x="505" y="485"/>
                  </a:cubicBezTo>
                  <a:cubicBezTo>
                    <a:pt x="504" y="386"/>
                    <a:pt x="409" y="332"/>
                    <a:pt x="407" y="278"/>
                  </a:cubicBezTo>
                  <a:cubicBezTo>
                    <a:pt x="406" y="225"/>
                    <a:pt x="457" y="197"/>
                    <a:pt x="459" y="167"/>
                  </a:cubicBezTo>
                  <a:cubicBezTo>
                    <a:pt x="466" y="85"/>
                    <a:pt x="404" y="13"/>
                    <a:pt x="322" y="6"/>
                  </a:cubicBezTo>
                  <a:cubicBezTo>
                    <a:pt x="240" y="0"/>
                    <a:pt x="168" y="61"/>
                    <a:pt x="161" y="143"/>
                  </a:cubicBezTo>
                  <a:cubicBezTo>
                    <a:pt x="158" y="173"/>
                    <a:pt x="177" y="180"/>
                    <a:pt x="179" y="227"/>
                  </a:cubicBezTo>
                  <a:cubicBezTo>
                    <a:pt x="180" y="274"/>
                    <a:pt x="11" y="346"/>
                    <a:pt x="26" y="444"/>
                  </a:cubicBezTo>
                  <a:cubicBezTo>
                    <a:pt x="40" y="542"/>
                    <a:pt x="127" y="587"/>
                    <a:pt x="121" y="705"/>
                  </a:cubicBezTo>
                  <a:cubicBezTo>
                    <a:pt x="117" y="792"/>
                    <a:pt x="0" y="830"/>
                    <a:pt x="1" y="975"/>
                  </a:cubicBezTo>
                  <a:cubicBezTo>
                    <a:pt x="4" y="1211"/>
                    <a:pt x="173" y="1391"/>
                    <a:pt x="389" y="1361"/>
                  </a:cubicBezTo>
                  <a:cubicBezTo>
                    <a:pt x="605" y="1330"/>
                    <a:pt x="693" y="1144"/>
                    <a:pt x="663" y="928"/>
                  </a:cubicBezTo>
                  <a:cubicBezTo>
                    <a:pt x="643" y="785"/>
                    <a:pt x="461" y="759"/>
                    <a:pt x="453" y="6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8954D8C-46D0-4F1C-99D5-620699037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079875"/>
              <a:ext cx="252413" cy="2640013"/>
            </a:xfrm>
            <a:custGeom>
              <a:avLst/>
              <a:gdLst>
                <a:gd name="T0" fmla="*/ 32 w 103"/>
                <a:gd name="T1" fmla="*/ 0 h 1082"/>
                <a:gd name="T2" fmla="*/ 18 w 103"/>
                <a:gd name="T3" fmla="*/ 136 h 1082"/>
                <a:gd name="T4" fmla="*/ 10 w 103"/>
                <a:gd name="T5" fmla="*/ 272 h 1082"/>
                <a:gd name="T6" fmla="*/ 7 w 103"/>
                <a:gd name="T7" fmla="*/ 409 h 1082"/>
                <a:gd name="T8" fmla="*/ 9 w 103"/>
                <a:gd name="T9" fmla="*/ 546 h 1082"/>
                <a:gd name="T10" fmla="*/ 19 w 103"/>
                <a:gd name="T11" fmla="*/ 682 h 1082"/>
                <a:gd name="T12" fmla="*/ 36 w 103"/>
                <a:gd name="T13" fmla="*/ 817 h 1082"/>
                <a:gd name="T14" fmla="*/ 63 w 103"/>
                <a:gd name="T15" fmla="*/ 951 h 1082"/>
                <a:gd name="T16" fmla="*/ 103 w 103"/>
                <a:gd name="T17" fmla="*/ 1082 h 1082"/>
                <a:gd name="T18" fmla="*/ 60 w 103"/>
                <a:gd name="T19" fmla="*/ 952 h 1082"/>
                <a:gd name="T20" fmla="*/ 32 w 103"/>
                <a:gd name="T21" fmla="*/ 818 h 1082"/>
                <a:gd name="T22" fmla="*/ 13 w 103"/>
                <a:gd name="T23" fmla="*/ 682 h 1082"/>
                <a:gd name="T24" fmla="*/ 4 w 103"/>
                <a:gd name="T25" fmla="*/ 546 h 1082"/>
                <a:gd name="T26" fmla="*/ 5 w 103"/>
                <a:gd name="T27" fmla="*/ 272 h 1082"/>
                <a:gd name="T28" fmla="*/ 32 w 103"/>
                <a:gd name="T29" fmla="*/ 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082">
                  <a:moveTo>
                    <a:pt x="32" y="0"/>
                  </a:moveTo>
                  <a:cubicBezTo>
                    <a:pt x="26" y="45"/>
                    <a:pt x="22" y="91"/>
                    <a:pt x="18" y="136"/>
                  </a:cubicBezTo>
                  <a:cubicBezTo>
                    <a:pt x="14" y="181"/>
                    <a:pt x="12" y="227"/>
                    <a:pt x="10" y="272"/>
                  </a:cubicBezTo>
                  <a:cubicBezTo>
                    <a:pt x="8" y="318"/>
                    <a:pt x="7" y="363"/>
                    <a:pt x="7" y="409"/>
                  </a:cubicBezTo>
                  <a:cubicBezTo>
                    <a:pt x="6" y="455"/>
                    <a:pt x="7" y="500"/>
                    <a:pt x="9" y="546"/>
                  </a:cubicBezTo>
                  <a:cubicBezTo>
                    <a:pt x="11" y="591"/>
                    <a:pt x="14" y="637"/>
                    <a:pt x="19" y="682"/>
                  </a:cubicBezTo>
                  <a:cubicBezTo>
                    <a:pt x="23" y="727"/>
                    <a:pt x="29" y="772"/>
                    <a:pt x="36" y="817"/>
                  </a:cubicBezTo>
                  <a:cubicBezTo>
                    <a:pt x="43" y="862"/>
                    <a:pt x="52" y="907"/>
                    <a:pt x="63" y="951"/>
                  </a:cubicBezTo>
                  <a:cubicBezTo>
                    <a:pt x="74" y="995"/>
                    <a:pt x="87" y="1039"/>
                    <a:pt x="103" y="1082"/>
                  </a:cubicBezTo>
                  <a:cubicBezTo>
                    <a:pt x="86" y="1040"/>
                    <a:pt x="72" y="996"/>
                    <a:pt x="60" y="952"/>
                  </a:cubicBezTo>
                  <a:cubicBezTo>
                    <a:pt x="49" y="908"/>
                    <a:pt x="40" y="863"/>
                    <a:pt x="32" y="818"/>
                  </a:cubicBezTo>
                  <a:cubicBezTo>
                    <a:pt x="24" y="773"/>
                    <a:pt x="18" y="728"/>
                    <a:pt x="13" y="682"/>
                  </a:cubicBezTo>
                  <a:cubicBezTo>
                    <a:pt x="9" y="637"/>
                    <a:pt x="6" y="591"/>
                    <a:pt x="4" y="546"/>
                  </a:cubicBezTo>
                  <a:cubicBezTo>
                    <a:pt x="0" y="455"/>
                    <a:pt x="0" y="363"/>
                    <a:pt x="5" y="272"/>
                  </a:cubicBezTo>
                  <a:cubicBezTo>
                    <a:pt x="10" y="181"/>
                    <a:pt x="18" y="9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BA7F84D0-7A9E-42F8-BDA0-C86A6DD61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" y="4338638"/>
              <a:ext cx="263525" cy="252413"/>
            </a:xfrm>
            <a:custGeom>
              <a:avLst/>
              <a:gdLst>
                <a:gd name="T0" fmla="*/ 0 w 108"/>
                <a:gd name="T1" fmla="*/ 103 h 103"/>
                <a:gd name="T2" fmla="*/ 56 w 108"/>
                <a:gd name="T3" fmla="*/ 54 h 103"/>
                <a:gd name="T4" fmla="*/ 63 w 108"/>
                <a:gd name="T5" fmla="*/ 48 h 103"/>
                <a:gd name="T6" fmla="*/ 70 w 108"/>
                <a:gd name="T7" fmla="*/ 41 h 103"/>
                <a:gd name="T8" fmla="*/ 83 w 108"/>
                <a:gd name="T9" fmla="*/ 28 h 103"/>
                <a:gd name="T10" fmla="*/ 108 w 108"/>
                <a:gd name="T11" fmla="*/ 0 h 103"/>
                <a:gd name="T12" fmla="*/ 86 w 108"/>
                <a:gd name="T13" fmla="*/ 31 h 103"/>
                <a:gd name="T14" fmla="*/ 60 w 108"/>
                <a:gd name="T15" fmla="*/ 58 h 103"/>
                <a:gd name="T16" fmla="*/ 32 w 108"/>
                <a:gd name="T17" fmla="*/ 82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19" y="87"/>
                    <a:pt x="38" y="71"/>
                    <a:pt x="56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4" y="37"/>
                    <a:pt x="79" y="32"/>
                    <a:pt x="83" y="28"/>
                  </a:cubicBezTo>
                  <a:cubicBezTo>
                    <a:pt x="91" y="19"/>
                    <a:pt x="99" y="9"/>
                    <a:pt x="108" y="0"/>
                  </a:cubicBezTo>
                  <a:cubicBezTo>
                    <a:pt x="101" y="11"/>
                    <a:pt x="94" y="21"/>
                    <a:pt x="86" y="31"/>
                  </a:cubicBezTo>
                  <a:cubicBezTo>
                    <a:pt x="78" y="40"/>
                    <a:pt x="70" y="50"/>
                    <a:pt x="60" y="58"/>
                  </a:cubicBezTo>
                  <a:cubicBezTo>
                    <a:pt x="51" y="67"/>
                    <a:pt x="42" y="75"/>
                    <a:pt x="32" y="82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047D49C-5BCF-4E62-8BB6-0147932AF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" y="4456113"/>
              <a:ext cx="263525" cy="250825"/>
            </a:xfrm>
            <a:custGeom>
              <a:avLst/>
              <a:gdLst>
                <a:gd name="T0" fmla="*/ 0 w 108"/>
                <a:gd name="T1" fmla="*/ 103 h 103"/>
                <a:gd name="T2" fmla="*/ 57 w 108"/>
                <a:gd name="T3" fmla="*/ 54 h 103"/>
                <a:gd name="T4" fmla="*/ 63 w 108"/>
                <a:gd name="T5" fmla="*/ 48 h 103"/>
                <a:gd name="T6" fmla="*/ 70 w 108"/>
                <a:gd name="T7" fmla="*/ 41 h 103"/>
                <a:gd name="T8" fmla="*/ 83 w 108"/>
                <a:gd name="T9" fmla="*/ 28 h 103"/>
                <a:gd name="T10" fmla="*/ 108 w 108"/>
                <a:gd name="T11" fmla="*/ 0 h 103"/>
                <a:gd name="T12" fmla="*/ 86 w 108"/>
                <a:gd name="T13" fmla="*/ 31 h 103"/>
                <a:gd name="T14" fmla="*/ 60 w 108"/>
                <a:gd name="T15" fmla="*/ 58 h 103"/>
                <a:gd name="T16" fmla="*/ 32 w 108"/>
                <a:gd name="T17" fmla="*/ 82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19" y="87"/>
                    <a:pt x="38" y="71"/>
                    <a:pt x="57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4" y="37"/>
                    <a:pt x="79" y="32"/>
                    <a:pt x="83" y="28"/>
                  </a:cubicBezTo>
                  <a:cubicBezTo>
                    <a:pt x="91" y="19"/>
                    <a:pt x="99" y="10"/>
                    <a:pt x="108" y="0"/>
                  </a:cubicBezTo>
                  <a:cubicBezTo>
                    <a:pt x="101" y="11"/>
                    <a:pt x="94" y="21"/>
                    <a:pt x="86" y="31"/>
                  </a:cubicBezTo>
                  <a:cubicBezTo>
                    <a:pt x="78" y="41"/>
                    <a:pt x="70" y="50"/>
                    <a:pt x="60" y="58"/>
                  </a:cubicBezTo>
                  <a:cubicBezTo>
                    <a:pt x="51" y="67"/>
                    <a:pt x="42" y="75"/>
                    <a:pt x="32" y="82"/>
                  </a:cubicBezTo>
                  <a:cubicBezTo>
                    <a:pt x="22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6E7AF37-7037-479B-8E58-E0CD9C9AE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3" y="5154613"/>
              <a:ext cx="261938" cy="250825"/>
            </a:xfrm>
            <a:custGeom>
              <a:avLst/>
              <a:gdLst>
                <a:gd name="T0" fmla="*/ 0 w 108"/>
                <a:gd name="T1" fmla="*/ 103 h 103"/>
                <a:gd name="T2" fmla="*/ 57 w 108"/>
                <a:gd name="T3" fmla="*/ 54 h 103"/>
                <a:gd name="T4" fmla="*/ 63 w 108"/>
                <a:gd name="T5" fmla="*/ 48 h 103"/>
                <a:gd name="T6" fmla="*/ 70 w 108"/>
                <a:gd name="T7" fmla="*/ 42 h 103"/>
                <a:gd name="T8" fmla="*/ 83 w 108"/>
                <a:gd name="T9" fmla="*/ 28 h 103"/>
                <a:gd name="T10" fmla="*/ 108 w 108"/>
                <a:gd name="T11" fmla="*/ 0 h 103"/>
                <a:gd name="T12" fmla="*/ 86 w 108"/>
                <a:gd name="T13" fmla="*/ 31 h 103"/>
                <a:gd name="T14" fmla="*/ 61 w 108"/>
                <a:gd name="T15" fmla="*/ 59 h 103"/>
                <a:gd name="T16" fmla="*/ 32 w 108"/>
                <a:gd name="T17" fmla="*/ 83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20" y="87"/>
                    <a:pt x="39" y="71"/>
                    <a:pt x="57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5" y="37"/>
                    <a:pt x="79" y="33"/>
                    <a:pt x="83" y="28"/>
                  </a:cubicBezTo>
                  <a:cubicBezTo>
                    <a:pt x="92" y="19"/>
                    <a:pt x="100" y="10"/>
                    <a:pt x="108" y="0"/>
                  </a:cubicBezTo>
                  <a:cubicBezTo>
                    <a:pt x="102" y="11"/>
                    <a:pt x="94" y="22"/>
                    <a:pt x="86" y="31"/>
                  </a:cubicBezTo>
                  <a:cubicBezTo>
                    <a:pt x="78" y="41"/>
                    <a:pt x="70" y="50"/>
                    <a:pt x="61" y="59"/>
                  </a:cubicBezTo>
                  <a:cubicBezTo>
                    <a:pt x="51" y="67"/>
                    <a:pt x="42" y="75"/>
                    <a:pt x="32" y="83"/>
                  </a:cubicBezTo>
                  <a:cubicBezTo>
                    <a:pt x="22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310FCE0-3632-4F7B-82E7-95CBB9A8C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63" y="5260975"/>
              <a:ext cx="261938" cy="252413"/>
            </a:xfrm>
            <a:custGeom>
              <a:avLst/>
              <a:gdLst>
                <a:gd name="T0" fmla="*/ 0 w 107"/>
                <a:gd name="T1" fmla="*/ 103 h 103"/>
                <a:gd name="T2" fmla="*/ 56 w 107"/>
                <a:gd name="T3" fmla="*/ 54 h 103"/>
                <a:gd name="T4" fmla="*/ 63 w 107"/>
                <a:gd name="T5" fmla="*/ 48 h 103"/>
                <a:gd name="T6" fmla="*/ 69 w 107"/>
                <a:gd name="T7" fmla="*/ 41 h 103"/>
                <a:gd name="T8" fmla="*/ 82 w 107"/>
                <a:gd name="T9" fmla="*/ 28 h 103"/>
                <a:gd name="T10" fmla="*/ 107 w 107"/>
                <a:gd name="T11" fmla="*/ 0 h 103"/>
                <a:gd name="T12" fmla="*/ 86 w 107"/>
                <a:gd name="T13" fmla="*/ 31 h 103"/>
                <a:gd name="T14" fmla="*/ 60 w 107"/>
                <a:gd name="T15" fmla="*/ 58 h 103"/>
                <a:gd name="T16" fmla="*/ 31 w 107"/>
                <a:gd name="T17" fmla="*/ 82 h 103"/>
                <a:gd name="T18" fmla="*/ 0 w 107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0" y="103"/>
                  </a:moveTo>
                  <a:cubicBezTo>
                    <a:pt x="19" y="87"/>
                    <a:pt x="38" y="71"/>
                    <a:pt x="56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74" y="37"/>
                    <a:pt x="78" y="32"/>
                    <a:pt x="82" y="28"/>
                  </a:cubicBezTo>
                  <a:cubicBezTo>
                    <a:pt x="91" y="19"/>
                    <a:pt x="99" y="9"/>
                    <a:pt x="107" y="0"/>
                  </a:cubicBezTo>
                  <a:cubicBezTo>
                    <a:pt x="101" y="11"/>
                    <a:pt x="94" y="21"/>
                    <a:pt x="86" y="31"/>
                  </a:cubicBezTo>
                  <a:cubicBezTo>
                    <a:pt x="78" y="40"/>
                    <a:pt x="69" y="50"/>
                    <a:pt x="60" y="58"/>
                  </a:cubicBezTo>
                  <a:cubicBezTo>
                    <a:pt x="51" y="67"/>
                    <a:pt x="41" y="75"/>
                    <a:pt x="31" y="82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C35AF21-CC9B-41A2-B1F5-30E017A4E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4765675"/>
              <a:ext cx="414338" cy="254000"/>
            </a:xfrm>
            <a:custGeom>
              <a:avLst/>
              <a:gdLst>
                <a:gd name="T0" fmla="*/ 0 w 170"/>
                <a:gd name="T1" fmla="*/ 0 h 104"/>
                <a:gd name="T2" fmla="*/ 39 w 170"/>
                <a:gd name="T3" fmla="*/ 31 h 104"/>
                <a:gd name="T4" fmla="*/ 81 w 170"/>
                <a:gd name="T5" fmla="*/ 59 h 104"/>
                <a:gd name="T6" fmla="*/ 102 w 170"/>
                <a:gd name="T7" fmla="*/ 72 h 104"/>
                <a:gd name="T8" fmla="*/ 113 w 170"/>
                <a:gd name="T9" fmla="*/ 78 h 104"/>
                <a:gd name="T10" fmla="*/ 119 w 170"/>
                <a:gd name="T11" fmla="*/ 81 h 104"/>
                <a:gd name="T12" fmla="*/ 124 w 170"/>
                <a:gd name="T13" fmla="*/ 84 h 104"/>
                <a:gd name="T14" fmla="*/ 136 w 170"/>
                <a:gd name="T15" fmla="*/ 89 h 104"/>
                <a:gd name="T16" fmla="*/ 147 w 170"/>
                <a:gd name="T17" fmla="*/ 94 h 104"/>
                <a:gd name="T18" fmla="*/ 153 w 170"/>
                <a:gd name="T19" fmla="*/ 97 h 104"/>
                <a:gd name="T20" fmla="*/ 158 w 170"/>
                <a:gd name="T21" fmla="*/ 99 h 104"/>
                <a:gd name="T22" fmla="*/ 170 w 170"/>
                <a:gd name="T23" fmla="*/ 104 h 104"/>
                <a:gd name="T24" fmla="*/ 122 w 170"/>
                <a:gd name="T25" fmla="*/ 88 h 104"/>
                <a:gd name="T26" fmla="*/ 117 w 170"/>
                <a:gd name="T27" fmla="*/ 85 h 104"/>
                <a:gd name="T28" fmla="*/ 111 w 170"/>
                <a:gd name="T29" fmla="*/ 82 h 104"/>
                <a:gd name="T30" fmla="*/ 100 w 170"/>
                <a:gd name="T31" fmla="*/ 77 h 104"/>
                <a:gd name="T32" fmla="*/ 78 w 170"/>
                <a:gd name="T33" fmla="*/ 64 h 104"/>
                <a:gd name="T34" fmla="*/ 37 w 170"/>
                <a:gd name="T35" fmla="*/ 35 h 104"/>
                <a:gd name="T36" fmla="*/ 0 w 170"/>
                <a:gd name="T3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0" h="104">
                  <a:moveTo>
                    <a:pt x="0" y="0"/>
                  </a:moveTo>
                  <a:cubicBezTo>
                    <a:pt x="13" y="11"/>
                    <a:pt x="26" y="21"/>
                    <a:pt x="39" y="31"/>
                  </a:cubicBezTo>
                  <a:cubicBezTo>
                    <a:pt x="53" y="41"/>
                    <a:pt x="67" y="51"/>
                    <a:pt x="81" y="59"/>
                  </a:cubicBezTo>
                  <a:cubicBezTo>
                    <a:pt x="88" y="64"/>
                    <a:pt x="95" y="68"/>
                    <a:pt x="102" y="72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47" y="94"/>
                    <a:pt x="147" y="94"/>
                    <a:pt x="147" y="94"/>
                  </a:cubicBezTo>
                  <a:cubicBezTo>
                    <a:pt x="149" y="95"/>
                    <a:pt x="151" y="96"/>
                    <a:pt x="153" y="97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62" y="101"/>
                    <a:pt x="166" y="102"/>
                    <a:pt x="170" y="104"/>
                  </a:cubicBezTo>
                  <a:cubicBezTo>
                    <a:pt x="154" y="100"/>
                    <a:pt x="138" y="95"/>
                    <a:pt x="122" y="88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2" y="73"/>
                    <a:pt x="85" y="69"/>
                    <a:pt x="78" y="64"/>
                  </a:cubicBezTo>
                  <a:cubicBezTo>
                    <a:pt x="63" y="55"/>
                    <a:pt x="50" y="46"/>
                    <a:pt x="37" y="35"/>
                  </a:cubicBezTo>
                  <a:cubicBezTo>
                    <a:pt x="24" y="24"/>
                    <a:pt x="11" y="1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70C6821-3558-4D8E-96DF-0232159E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4746625"/>
              <a:ext cx="531813" cy="346075"/>
            </a:xfrm>
            <a:custGeom>
              <a:avLst/>
              <a:gdLst>
                <a:gd name="T0" fmla="*/ 0 w 218"/>
                <a:gd name="T1" fmla="*/ 0 h 142"/>
                <a:gd name="T2" fmla="*/ 25 w 218"/>
                <a:gd name="T3" fmla="*/ 21 h 142"/>
                <a:gd name="T4" fmla="*/ 38 w 218"/>
                <a:gd name="T5" fmla="*/ 31 h 142"/>
                <a:gd name="T6" fmla="*/ 51 w 218"/>
                <a:gd name="T7" fmla="*/ 41 h 142"/>
                <a:gd name="T8" fmla="*/ 64 w 218"/>
                <a:gd name="T9" fmla="*/ 51 h 142"/>
                <a:gd name="T10" fmla="*/ 77 w 218"/>
                <a:gd name="T11" fmla="*/ 60 h 142"/>
                <a:gd name="T12" fmla="*/ 91 w 218"/>
                <a:gd name="T13" fmla="*/ 70 h 142"/>
                <a:gd name="T14" fmla="*/ 104 w 218"/>
                <a:gd name="T15" fmla="*/ 79 h 142"/>
                <a:gd name="T16" fmla="*/ 117 w 218"/>
                <a:gd name="T17" fmla="*/ 88 h 142"/>
                <a:gd name="T18" fmla="*/ 124 w 218"/>
                <a:gd name="T19" fmla="*/ 93 h 142"/>
                <a:gd name="T20" fmla="*/ 131 w 218"/>
                <a:gd name="T21" fmla="*/ 97 h 142"/>
                <a:gd name="T22" fmla="*/ 145 w 218"/>
                <a:gd name="T23" fmla="*/ 106 h 142"/>
                <a:gd name="T24" fmla="*/ 159 w 218"/>
                <a:gd name="T25" fmla="*/ 114 h 142"/>
                <a:gd name="T26" fmla="*/ 218 w 218"/>
                <a:gd name="T27" fmla="*/ 142 h 142"/>
                <a:gd name="T28" fmla="*/ 157 w 218"/>
                <a:gd name="T29" fmla="*/ 118 h 142"/>
                <a:gd name="T30" fmla="*/ 101 w 218"/>
                <a:gd name="T31" fmla="*/ 84 h 142"/>
                <a:gd name="T32" fmla="*/ 48 w 218"/>
                <a:gd name="T33" fmla="*/ 44 h 142"/>
                <a:gd name="T34" fmla="*/ 0 w 218"/>
                <a:gd name="T3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42">
                  <a:moveTo>
                    <a:pt x="0" y="0"/>
                  </a:moveTo>
                  <a:cubicBezTo>
                    <a:pt x="8" y="7"/>
                    <a:pt x="17" y="14"/>
                    <a:pt x="25" y="21"/>
                  </a:cubicBezTo>
                  <a:cubicBezTo>
                    <a:pt x="30" y="24"/>
                    <a:pt x="34" y="27"/>
                    <a:pt x="38" y="31"/>
                  </a:cubicBezTo>
                  <a:cubicBezTo>
                    <a:pt x="43" y="34"/>
                    <a:pt x="47" y="37"/>
                    <a:pt x="51" y="41"/>
                  </a:cubicBezTo>
                  <a:cubicBezTo>
                    <a:pt x="55" y="44"/>
                    <a:pt x="60" y="47"/>
                    <a:pt x="64" y="51"/>
                  </a:cubicBezTo>
                  <a:cubicBezTo>
                    <a:pt x="69" y="54"/>
                    <a:pt x="73" y="57"/>
                    <a:pt x="77" y="6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8" y="82"/>
                    <a:pt x="113" y="85"/>
                    <a:pt x="117" y="88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36" y="100"/>
                    <a:pt x="140" y="103"/>
                    <a:pt x="145" y="106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78" y="124"/>
                    <a:pt x="198" y="134"/>
                    <a:pt x="218" y="142"/>
                  </a:cubicBezTo>
                  <a:cubicBezTo>
                    <a:pt x="197" y="136"/>
                    <a:pt x="177" y="128"/>
                    <a:pt x="157" y="118"/>
                  </a:cubicBezTo>
                  <a:cubicBezTo>
                    <a:pt x="137" y="108"/>
                    <a:pt x="119" y="96"/>
                    <a:pt x="101" y="84"/>
                  </a:cubicBezTo>
                  <a:cubicBezTo>
                    <a:pt x="83" y="72"/>
                    <a:pt x="65" y="58"/>
                    <a:pt x="48" y="44"/>
                  </a:cubicBezTo>
                  <a:cubicBezTo>
                    <a:pt x="32" y="30"/>
                    <a:pt x="15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DB2B916-7BC5-4CC2-B073-3DA36D865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5773738"/>
              <a:ext cx="482600" cy="277813"/>
            </a:xfrm>
            <a:custGeom>
              <a:avLst/>
              <a:gdLst>
                <a:gd name="T0" fmla="*/ 0 w 198"/>
                <a:gd name="T1" fmla="*/ 0 h 114"/>
                <a:gd name="T2" fmla="*/ 40 w 198"/>
                <a:gd name="T3" fmla="*/ 42 h 114"/>
                <a:gd name="T4" fmla="*/ 45 w 198"/>
                <a:gd name="T5" fmla="*/ 47 h 114"/>
                <a:gd name="T6" fmla="*/ 51 w 198"/>
                <a:gd name="T7" fmla="*/ 51 h 114"/>
                <a:gd name="T8" fmla="*/ 63 w 198"/>
                <a:gd name="T9" fmla="*/ 60 h 114"/>
                <a:gd name="T10" fmla="*/ 75 w 198"/>
                <a:gd name="T11" fmla="*/ 68 h 114"/>
                <a:gd name="T12" fmla="*/ 88 w 198"/>
                <a:gd name="T13" fmla="*/ 75 h 114"/>
                <a:gd name="T14" fmla="*/ 101 w 198"/>
                <a:gd name="T15" fmla="*/ 82 h 114"/>
                <a:gd name="T16" fmla="*/ 107 w 198"/>
                <a:gd name="T17" fmla="*/ 85 h 114"/>
                <a:gd name="T18" fmla="*/ 114 w 198"/>
                <a:gd name="T19" fmla="*/ 88 h 114"/>
                <a:gd name="T20" fmla="*/ 127 w 198"/>
                <a:gd name="T21" fmla="*/ 94 h 114"/>
                <a:gd name="T22" fmla="*/ 141 w 198"/>
                <a:gd name="T23" fmla="*/ 99 h 114"/>
                <a:gd name="T24" fmla="*/ 148 w 198"/>
                <a:gd name="T25" fmla="*/ 101 h 114"/>
                <a:gd name="T26" fmla="*/ 155 w 198"/>
                <a:gd name="T27" fmla="*/ 103 h 114"/>
                <a:gd name="T28" fmla="*/ 169 w 198"/>
                <a:gd name="T29" fmla="*/ 107 h 114"/>
                <a:gd name="T30" fmla="*/ 198 w 198"/>
                <a:gd name="T31" fmla="*/ 114 h 114"/>
                <a:gd name="T32" fmla="*/ 183 w 198"/>
                <a:gd name="T33" fmla="*/ 112 h 114"/>
                <a:gd name="T34" fmla="*/ 176 w 198"/>
                <a:gd name="T35" fmla="*/ 111 h 114"/>
                <a:gd name="T36" fmla="*/ 168 w 198"/>
                <a:gd name="T37" fmla="*/ 110 h 114"/>
                <a:gd name="T38" fmla="*/ 154 w 198"/>
                <a:gd name="T39" fmla="*/ 107 h 114"/>
                <a:gd name="T40" fmla="*/ 147 w 198"/>
                <a:gd name="T41" fmla="*/ 105 h 114"/>
                <a:gd name="T42" fmla="*/ 140 w 198"/>
                <a:gd name="T43" fmla="*/ 103 h 114"/>
                <a:gd name="T44" fmla="*/ 126 w 198"/>
                <a:gd name="T45" fmla="*/ 98 h 114"/>
                <a:gd name="T46" fmla="*/ 112 w 198"/>
                <a:gd name="T47" fmla="*/ 93 h 114"/>
                <a:gd name="T48" fmla="*/ 105 w 198"/>
                <a:gd name="T49" fmla="*/ 90 h 114"/>
                <a:gd name="T50" fmla="*/ 98 w 198"/>
                <a:gd name="T51" fmla="*/ 87 h 114"/>
                <a:gd name="T52" fmla="*/ 85 w 198"/>
                <a:gd name="T53" fmla="*/ 80 h 114"/>
                <a:gd name="T54" fmla="*/ 37 w 198"/>
                <a:gd name="T55" fmla="*/ 45 h 114"/>
                <a:gd name="T56" fmla="*/ 0 w 198"/>
                <a:gd name="T5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8" h="114">
                  <a:moveTo>
                    <a:pt x="0" y="0"/>
                  </a:moveTo>
                  <a:cubicBezTo>
                    <a:pt x="11" y="16"/>
                    <a:pt x="25" y="30"/>
                    <a:pt x="40" y="4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7" y="48"/>
                    <a:pt x="49" y="50"/>
                    <a:pt x="51" y="51"/>
                  </a:cubicBezTo>
                  <a:cubicBezTo>
                    <a:pt x="55" y="54"/>
                    <a:pt x="59" y="57"/>
                    <a:pt x="63" y="60"/>
                  </a:cubicBezTo>
                  <a:cubicBezTo>
                    <a:pt x="67" y="62"/>
                    <a:pt x="71" y="65"/>
                    <a:pt x="75" y="68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92" y="77"/>
                    <a:pt x="96" y="80"/>
                    <a:pt x="101" y="82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8" y="90"/>
                    <a:pt x="123" y="92"/>
                    <a:pt x="127" y="94"/>
                  </a:cubicBezTo>
                  <a:cubicBezTo>
                    <a:pt x="141" y="99"/>
                    <a:pt x="141" y="99"/>
                    <a:pt x="141" y="99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9" y="110"/>
                    <a:pt x="188" y="112"/>
                    <a:pt x="198" y="114"/>
                  </a:cubicBezTo>
                  <a:cubicBezTo>
                    <a:pt x="193" y="113"/>
                    <a:pt x="188" y="113"/>
                    <a:pt x="183" y="112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3" y="111"/>
                    <a:pt x="171" y="111"/>
                    <a:pt x="168" y="110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2" y="106"/>
                    <a:pt x="149" y="106"/>
                    <a:pt x="147" y="10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26" y="98"/>
                    <a:pt x="126" y="98"/>
                    <a:pt x="126" y="98"/>
                  </a:cubicBezTo>
                  <a:cubicBezTo>
                    <a:pt x="121" y="97"/>
                    <a:pt x="116" y="95"/>
                    <a:pt x="112" y="93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4" y="85"/>
                    <a:pt x="89" y="82"/>
                    <a:pt x="85" y="80"/>
                  </a:cubicBezTo>
                  <a:cubicBezTo>
                    <a:pt x="68" y="70"/>
                    <a:pt x="52" y="59"/>
                    <a:pt x="37" y="45"/>
                  </a:cubicBezTo>
                  <a:cubicBezTo>
                    <a:pt x="22" y="32"/>
                    <a:pt x="9" y="1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AF6E0FFB-409E-4D45-90F2-E8D06B562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8" y="6007100"/>
              <a:ext cx="519113" cy="225425"/>
            </a:xfrm>
            <a:custGeom>
              <a:avLst/>
              <a:gdLst>
                <a:gd name="T0" fmla="*/ 0 w 213"/>
                <a:gd name="T1" fmla="*/ 0 h 92"/>
                <a:gd name="T2" fmla="*/ 46 w 213"/>
                <a:gd name="T3" fmla="*/ 37 h 92"/>
                <a:gd name="T4" fmla="*/ 98 w 213"/>
                <a:gd name="T5" fmla="*/ 64 h 92"/>
                <a:gd name="T6" fmla="*/ 154 w 213"/>
                <a:gd name="T7" fmla="*/ 83 h 92"/>
                <a:gd name="T8" fmla="*/ 183 w 213"/>
                <a:gd name="T9" fmla="*/ 89 h 92"/>
                <a:gd name="T10" fmla="*/ 198 w 213"/>
                <a:gd name="T11" fmla="*/ 91 h 92"/>
                <a:gd name="T12" fmla="*/ 213 w 213"/>
                <a:gd name="T13" fmla="*/ 92 h 92"/>
                <a:gd name="T14" fmla="*/ 198 w 213"/>
                <a:gd name="T15" fmla="*/ 92 h 92"/>
                <a:gd name="T16" fmla="*/ 183 w 213"/>
                <a:gd name="T17" fmla="*/ 91 h 92"/>
                <a:gd name="T18" fmla="*/ 168 w 213"/>
                <a:gd name="T19" fmla="*/ 90 h 92"/>
                <a:gd name="T20" fmla="*/ 161 w 213"/>
                <a:gd name="T21" fmla="*/ 89 h 92"/>
                <a:gd name="T22" fmla="*/ 153 w 213"/>
                <a:gd name="T23" fmla="*/ 87 h 92"/>
                <a:gd name="T24" fmla="*/ 139 w 213"/>
                <a:gd name="T25" fmla="*/ 84 h 92"/>
                <a:gd name="T26" fmla="*/ 124 w 213"/>
                <a:gd name="T27" fmla="*/ 80 h 92"/>
                <a:gd name="T28" fmla="*/ 121 w 213"/>
                <a:gd name="T29" fmla="*/ 79 h 92"/>
                <a:gd name="T30" fmla="*/ 117 w 213"/>
                <a:gd name="T31" fmla="*/ 78 h 92"/>
                <a:gd name="T32" fmla="*/ 110 w 213"/>
                <a:gd name="T33" fmla="*/ 75 h 92"/>
                <a:gd name="T34" fmla="*/ 96 w 213"/>
                <a:gd name="T35" fmla="*/ 70 h 92"/>
                <a:gd name="T36" fmla="*/ 44 w 213"/>
                <a:gd name="T37" fmla="*/ 40 h 92"/>
                <a:gd name="T38" fmla="*/ 38 w 213"/>
                <a:gd name="T39" fmla="*/ 36 h 92"/>
                <a:gd name="T40" fmla="*/ 32 w 213"/>
                <a:gd name="T41" fmla="*/ 31 h 92"/>
                <a:gd name="T42" fmla="*/ 20 w 213"/>
                <a:gd name="T43" fmla="*/ 22 h 92"/>
                <a:gd name="T44" fmla="*/ 0 w 213"/>
                <a:gd name="T4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3" h="92">
                  <a:moveTo>
                    <a:pt x="0" y="0"/>
                  </a:moveTo>
                  <a:cubicBezTo>
                    <a:pt x="14" y="14"/>
                    <a:pt x="30" y="26"/>
                    <a:pt x="46" y="37"/>
                  </a:cubicBezTo>
                  <a:cubicBezTo>
                    <a:pt x="63" y="47"/>
                    <a:pt x="80" y="57"/>
                    <a:pt x="98" y="64"/>
                  </a:cubicBezTo>
                  <a:cubicBezTo>
                    <a:pt x="116" y="72"/>
                    <a:pt x="135" y="79"/>
                    <a:pt x="154" y="83"/>
                  </a:cubicBezTo>
                  <a:cubicBezTo>
                    <a:pt x="164" y="86"/>
                    <a:pt x="174" y="87"/>
                    <a:pt x="183" y="89"/>
                  </a:cubicBezTo>
                  <a:cubicBezTo>
                    <a:pt x="188" y="90"/>
                    <a:pt x="193" y="90"/>
                    <a:pt x="198" y="91"/>
                  </a:cubicBezTo>
                  <a:cubicBezTo>
                    <a:pt x="203" y="91"/>
                    <a:pt x="208" y="92"/>
                    <a:pt x="213" y="92"/>
                  </a:cubicBezTo>
                  <a:cubicBezTo>
                    <a:pt x="208" y="92"/>
                    <a:pt x="203" y="92"/>
                    <a:pt x="198" y="92"/>
                  </a:cubicBezTo>
                  <a:cubicBezTo>
                    <a:pt x="193" y="92"/>
                    <a:pt x="188" y="92"/>
                    <a:pt x="183" y="91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6" y="90"/>
                    <a:pt x="163" y="89"/>
                    <a:pt x="161" y="89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48" y="86"/>
                    <a:pt x="143" y="86"/>
                    <a:pt x="139" y="84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5" y="73"/>
                    <a:pt x="101" y="72"/>
                    <a:pt x="96" y="70"/>
                  </a:cubicBezTo>
                  <a:cubicBezTo>
                    <a:pt x="78" y="62"/>
                    <a:pt x="60" y="52"/>
                    <a:pt x="44" y="40"/>
                  </a:cubicBezTo>
                  <a:cubicBezTo>
                    <a:pt x="42" y="39"/>
                    <a:pt x="40" y="37"/>
                    <a:pt x="38" y="36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28"/>
                    <a:pt x="24" y="25"/>
                    <a:pt x="20" y="22"/>
                  </a:cubicBezTo>
                  <a:cubicBezTo>
                    <a:pt x="13" y="15"/>
                    <a:pt x="6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912605C-F5C9-4BA4-902A-DC96A08F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75" y="5395913"/>
              <a:ext cx="974725" cy="1682750"/>
            </a:xfrm>
            <a:custGeom>
              <a:avLst/>
              <a:gdLst>
                <a:gd name="T0" fmla="*/ 320 w 400"/>
                <a:gd name="T1" fmla="*/ 294 h 690"/>
                <a:gd name="T2" fmla="*/ 333 w 400"/>
                <a:gd name="T3" fmla="*/ 662 h 690"/>
                <a:gd name="T4" fmla="*/ 80 w 400"/>
                <a:gd name="T5" fmla="*/ 395 h 690"/>
                <a:gd name="T6" fmla="*/ 66 w 400"/>
                <a:gd name="T7" fmla="*/ 28 h 690"/>
                <a:gd name="T8" fmla="*/ 320 w 400"/>
                <a:gd name="T9" fmla="*/ 29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90">
                  <a:moveTo>
                    <a:pt x="320" y="294"/>
                  </a:moveTo>
                  <a:cubicBezTo>
                    <a:pt x="393" y="469"/>
                    <a:pt x="400" y="634"/>
                    <a:pt x="333" y="662"/>
                  </a:cubicBezTo>
                  <a:cubicBezTo>
                    <a:pt x="267" y="690"/>
                    <a:pt x="154" y="570"/>
                    <a:pt x="80" y="395"/>
                  </a:cubicBezTo>
                  <a:cubicBezTo>
                    <a:pt x="6" y="220"/>
                    <a:pt x="0" y="55"/>
                    <a:pt x="66" y="28"/>
                  </a:cubicBezTo>
                  <a:cubicBezTo>
                    <a:pt x="133" y="0"/>
                    <a:pt x="246" y="119"/>
                    <a:pt x="320" y="29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160D1AB-ABC4-4B77-AB13-C8F301D10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" y="4875213"/>
              <a:ext cx="1101725" cy="2216150"/>
            </a:xfrm>
            <a:custGeom>
              <a:avLst/>
              <a:gdLst>
                <a:gd name="T0" fmla="*/ 389 w 452"/>
                <a:gd name="T1" fmla="*/ 497 h 908"/>
                <a:gd name="T2" fmla="*/ 112 w 452"/>
                <a:gd name="T3" fmla="*/ 884 h 908"/>
                <a:gd name="T4" fmla="*/ 63 w 452"/>
                <a:gd name="T5" fmla="*/ 410 h 908"/>
                <a:gd name="T6" fmla="*/ 341 w 452"/>
                <a:gd name="T7" fmla="*/ 24 h 908"/>
                <a:gd name="T8" fmla="*/ 389 w 452"/>
                <a:gd name="T9" fmla="*/ 49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908">
                  <a:moveTo>
                    <a:pt x="389" y="497"/>
                  </a:moveTo>
                  <a:cubicBezTo>
                    <a:pt x="326" y="735"/>
                    <a:pt x="201" y="908"/>
                    <a:pt x="112" y="884"/>
                  </a:cubicBezTo>
                  <a:cubicBezTo>
                    <a:pt x="22" y="860"/>
                    <a:pt x="0" y="648"/>
                    <a:pt x="63" y="410"/>
                  </a:cubicBezTo>
                  <a:cubicBezTo>
                    <a:pt x="127" y="173"/>
                    <a:pt x="251" y="0"/>
                    <a:pt x="341" y="24"/>
                  </a:cubicBezTo>
                  <a:cubicBezTo>
                    <a:pt x="430" y="47"/>
                    <a:pt x="452" y="259"/>
                    <a:pt x="389" y="49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AE4E210-AE18-49DE-9BF8-97FCEF051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3" y="5041900"/>
              <a:ext cx="995363" cy="1836738"/>
            </a:xfrm>
            <a:custGeom>
              <a:avLst/>
              <a:gdLst>
                <a:gd name="T0" fmla="*/ 0 w 408"/>
                <a:gd name="T1" fmla="*/ 239 h 753"/>
                <a:gd name="T2" fmla="*/ 58 w 408"/>
                <a:gd name="T3" fmla="*/ 365 h 753"/>
                <a:gd name="T4" fmla="*/ 116 w 408"/>
                <a:gd name="T5" fmla="*/ 491 h 753"/>
                <a:gd name="T6" fmla="*/ 173 w 408"/>
                <a:gd name="T7" fmla="*/ 617 h 753"/>
                <a:gd name="T8" fmla="*/ 230 w 408"/>
                <a:gd name="T9" fmla="*/ 743 h 753"/>
                <a:gd name="T10" fmla="*/ 225 w 408"/>
                <a:gd name="T11" fmla="*/ 744 h 753"/>
                <a:gd name="T12" fmla="*/ 247 w 408"/>
                <a:gd name="T13" fmla="*/ 650 h 753"/>
                <a:gd name="T14" fmla="*/ 270 w 408"/>
                <a:gd name="T15" fmla="*/ 557 h 753"/>
                <a:gd name="T16" fmla="*/ 316 w 408"/>
                <a:gd name="T17" fmla="*/ 371 h 753"/>
                <a:gd name="T18" fmla="*/ 362 w 408"/>
                <a:gd name="T19" fmla="*/ 185 h 753"/>
                <a:gd name="T20" fmla="*/ 408 w 408"/>
                <a:gd name="T21" fmla="*/ 0 h 753"/>
                <a:gd name="T22" fmla="*/ 365 w 408"/>
                <a:gd name="T23" fmla="*/ 186 h 753"/>
                <a:gd name="T24" fmla="*/ 320 w 408"/>
                <a:gd name="T25" fmla="*/ 372 h 753"/>
                <a:gd name="T26" fmla="*/ 275 w 408"/>
                <a:gd name="T27" fmla="*/ 559 h 753"/>
                <a:gd name="T28" fmla="*/ 253 w 408"/>
                <a:gd name="T29" fmla="*/ 652 h 753"/>
                <a:gd name="T30" fmla="*/ 230 w 408"/>
                <a:gd name="T31" fmla="*/ 745 h 753"/>
                <a:gd name="T32" fmla="*/ 228 w 408"/>
                <a:gd name="T33" fmla="*/ 753 h 753"/>
                <a:gd name="T34" fmla="*/ 225 w 408"/>
                <a:gd name="T35" fmla="*/ 745 h 753"/>
                <a:gd name="T36" fmla="*/ 169 w 408"/>
                <a:gd name="T37" fmla="*/ 619 h 753"/>
                <a:gd name="T38" fmla="*/ 112 w 408"/>
                <a:gd name="T39" fmla="*/ 492 h 753"/>
                <a:gd name="T40" fmla="*/ 56 w 408"/>
                <a:gd name="T41" fmla="*/ 366 h 753"/>
                <a:gd name="T42" fmla="*/ 0 w 408"/>
                <a:gd name="T43" fmla="*/ 239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8" h="753">
                  <a:moveTo>
                    <a:pt x="0" y="239"/>
                  </a:moveTo>
                  <a:cubicBezTo>
                    <a:pt x="58" y="365"/>
                    <a:pt x="58" y="365"/>
                    <a:pt x="58" y="365"/>
                  </a:cubicBezTo>
                  <a:cubicBezTo>
                    <a:pt x="78" y="407"/>
                    <a:pt x="97" y="449"/>
                    <a:pt x="116" y="491"/>
                  </a:cubicBezTo>
                  <a:cubicBezTo>
                    <a:pt x="173" y="617"/>
                    <a:pt x="173" y="617"/>
                    <a:pt x="173" y="617"/>
                  </a:cubicBezTo>
                  <a:cubicBezTo>
                    <a:pt x="230" y="743"/>
                    <a:pt x="230" y="743"/>
                    <a:pt x="230" y="743"/>
                  </a:cubicBezTo>
                  <a:cubicBezTo>
                    <a:pt x="225" y="744"/>
                    <a:pt x="225" y="744"/>
                    <a:pt x="225" y="744"/>
                  </a:cubicBezTo>
                  <a:cubicBezTo>
                    <a:pt x="247" y="650"/>
                    <a:pt x="247" y="650"/>
                    <a:pt x="247" y="650"/>
                  </a:cubicBezTo>
                  <a:cubicBezTo>
                    <a:pt x="270" y="557"/>
                    <a:pt x="270" y="557"/>
                    <a:pt x="270" y="557"/>
                  </a:cubicBezTo>
                  <a:cubicBezTo>
                    <a:pt x="316" y="371"/>
                    <a:pt x="316" y="371"/>
                    <a:pt x="316" y="371"/>
                  </a:cubicBezTo>
                  <a:cubicBezTo>
                    <a:pt x="362" y="185"/>
                    <a:pt x="362" y="185"/>
                    <a:pt x="362" y="185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365" y="186"/>
                    <a:pt x="365" y="186"/>
                    <a:pt x="365" y="186"/>
                  </a:cubicBezTo>
                  <a:cubicBezTo>
                    <a:pt x="320" y="372"/>
                    <a:pt x="320" y="372"/>
                    <a:pt x="320" y="372"/>
                  </a:cubicBezTo>
                  <a:cubicBezTo>
                    <a:pt x="275" y="559"/>
                    <a:pt x="275" y="559"/>
                    <a:pt x="275" y="559"/>
                  </a:cubicBezTo>
                  <a:cubicBezTo>
                    <a:pt x="253" y="652"/>
                    <a:pt x="253" y="652"/>
                    <a:pt x="253" y="652"/>
                  </a:cubicBezTo>
                  <a:cubicBezTo>
                    <a:pt x="230" y="745"/>
                    <a:pt x="230" y="745"/>
                    <a:pt x="230" y="745"/>
                  </a:cubicBezTo>
                  <a:cubicBezTo>
                    <a:pt x="228" y="753"/>
                    <a:pt x="228" y="753"/>
                    <a:pt x="228" y="753"/>
                  </a:cubicBezTo>
                  <a:cubicBezTo>
                    <a:pt x="225" y="745"/>
                    <a:pt x="225" y="745"/>
                    <a:pt x="225" y="745"/>
                  </a:cubicBezTo>
                  <a:cubicBezTo>
                    <a:pt x="169" y="619"/>
                    <a:pt x="169" y="619"/>
                    <a:pt x="169" y="619"/>
                  </a:cubicBezTo>
                  <a:cubicBezTo>
                    <a:pt x="112" y="492"/>
                    <a:pt x="112" y="492"/>
                    <a:pt x="112" y="492"/>
                  </a:cubicBezTo>
                  <a:cubicBezTo>
                    <a:pt x="94" y="450"/>
                    <a:pt x="75" y="408"/>
                    <a:pt x="56" y="366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842DFB4-5530-4AE8-81B4-2A2011FA1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25" y="6022975"/>
              <a:ext cx="173038" cy="423863"/>
            </a:xfrm>
            <a:custGeom>
              <a:avLst/>
              <a:gdLst>
                <a:gd name="T0" fmla="*/ 0 w 71"/>
                <a:gd name="T1" fmla="*/ 0 h 174"/>
                <a:gd name="T2" fmla="*/ 15 w 71"/>
                <a:gd name="T3" fmla="*/ 45 h 174"/>
                <a:gd name="T4" fmla="*/ 30 w 71"/>
                <a:gd name="T5" fmla="*/ 90 h 174"/>
                <a:gd name="T6" fmla="*/ 47 w 71"/>
                <a:gd name="T7" fmla="*/ 134 h 174"/>
                <a:gd name="T8" fmla="*/ 71 w 71"/>
                <a:gd name="T9" fmla="*/ 174 h 174"/>
                <a:gd name="T10" fmla="*/ 43 w 71"/>
                <a:gd name="T11" fmla="*/ 136 h 174"/>
                <a:gd name="T12" fmla="*/ 25 w 71"/>
                <a:gd name="T13" fmla="*/ 92 h 174"/>
                <a:gd name="T14" fmla="*/ 11 w 71"/>
                <a:gd name="T15" fmla="*/ 46 h 174"/>
                <a:gd name="T16" fmla="*/ 0 w 71"/>
                <a:gd name="T1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74">
                  <a:moveTo>
                    <a:pt x="0" y="0"/>
                  </a:moveTo>
                  <a:cubicBezTo>
                    <a:pt x="6" y="15"/>
                    <a:pt x="11" y="30"/>
                    <a:pt x="15" y="45"/>
                  </a:cubicBezTo>
                  <a:cubicBezTo>
                    <a:pt x="20" y="60"/>
                    <a:pt x="25" y="75"/>
                    <a:pt x="30" y="90"/>
                  </a:cubicBezTo>
                  <a:cubicBezTo>
                    <a:pt x="35" y="105"/>
                    <a:pt x="41" y="119"/>
                    <a:pt x="47" y="134"/>
                  </a:cubicBezTo>
                  <a:cubicBezTo>
                    <a:pt x="54" y="148"/>
                    <a:pt x="61" y="162"/>
                    <a:pt x="71" y="174"/>
                  </a:cubicBezTo>
                  <a:cubicBezTo>
                    <a:pt x="59" y="164"/>
                    <a:pt x="50" y="150"/>
                    <a:pt x="43" y="136"/>
                  </a:cubicBezTo>
                  <a:cubicBezTo>
                    <a:pt x="36" y="122"/>
                    <a:pt x="30" y="107"/>
                    <a:pt x="25" y="92"/>
                  </a:cubicBezTo>
                  <a:cubicBezTo>
                    <a:pt x="20" y="77"/>
                    <a:pt x="15" y="61"/>
                    <a:pt x="11" y="46"/>
                  </a:cubicBezTo>
                  <a:cubicBezTo>
                    <a:pt x="7" y="31"/>
                    <a:pt x="3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890869F2-60F6-4DB1-AE66-9A2008945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5829300"/>
              <a:ext cx="150813" cy="422275"/>
            </a:xfrm>
            <a:custGeom>
              <a:avLst/>
              <a:gdLst>
                <a:gd name="T0" fmla="*/ 0 w 62"/>
                <a:gd name="T1" fmla="*/ 0 h 173"/>
                <a:gd name="T2" fmla="*/ 14 w 62"/>
                <a:gd name="T3" fmla="*/ 44 h 173"/>
                <a:gd name="T4" fmla="*/ 27 w 62"/>
                <a:gd name="T5" fmla="*/ 88 h 173"/>
                <a:gd name="T6" fmla="*/ 42 w 62"/>
                <a:gd name="T7" fmla="*/ 131 h 173"/>
                <a:gd name="T8" fmla="*/ 62 w 62"/>
                <a:gd name="T9" fmla="*/ 173 h 173"/>
                <a:gd name="T10" fmla="*/ 38 w 62"/>
                <a:gd name="T11" fmla="*/ 133 h 173"/>
                <a:gd name="T12" fmla="*/ 22 w 62"/>
                <a:gd name="T13" fmla="*/ 90 h 173"/>
                <a:gd name="T14" fmla="*/ 9 w 62"/>
                <a:gd name="T15" fmla="*/ 45 h 173"/>
                <a:gd name="T16" fmla="*/ 0 w 62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73">
                  <a:moveTo>
                    <a:pt x="0" y="0"/>
                  </a:moveTo>
                  <a:cubicBezTo>
                    <a:pt x="5" y="15"/>
                    <a:pt x="9" y="30"/>
                    <a:pt x="14" y="44"/>
                  </a:cubicBezTo>
                  <a:cubicBezTo>
                    <a:pt x="18" y="59"/>
                    <a:pt x="22" y="74"/>
                    <a:pt x="27" y="88"/>
                  </a:cubicBezTo>
                  <a:cubicBezTo>
                    <a:pt x="32" y="103"/>
                    <a:pt x="37" y="117"/>
                    <a:pt x="42" y="131"/>
                  </a:cubicBezTo>
                  <a:cubicBezTo>
                    <a:pt x="48" y="146"/>
                    <a:pt x="54" y="160"/>
                    <a:pt x="62" y="173"/>
                  </a:cubicBezTo>
                  <a:cubicBezTo>
                    <a:pt x="52" y="161"/>
                    <a:pt x="44" y="147"/>
                    <a:pt x="38" y="133"/>
                  </a:cubicBezTo>
                  <a:cubicBezTo>
                    <a:pt x="32" y="119"/>
                    <a:pt x="26" y="105"/>
                    <a:pt x="22" y="90"/>
                  </a:cubicBezTo>
                  <a:cubicBezTo>
                    <a:pt x="17" y="75"/>
                    <a:pt x="13" y="60"/>
                    <a:pt x="9" y="45"/>
                  </a:cubicBezTo>
                  <a:cubicBezTo>
                    <a:pt x="6" y="31"/>
                    <a:pt x="2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28C65013-256D-4254-9FAA-A23E52A5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00" y="5418138"/>
              <a:ext cx="171450" cy="447675"/>
            </a:xfrm>
            <a:custGeom>
              <a:avLst/>
              <a:gdLst>
                <a:gd name="T0" fmla="*/ 0 w 70"/>
                <a:gd name="T1" fmla="*/ 0 h 184"/>
                <a:gd name="T2" fmla="*/ 15 w 70"/>
                <a:gd name="T3" fmla="*/ 47 h 184"/>
                <a:gd name="T4" fmla="*/ 29 w 70"/>
                <a:gd name="T5" fmla="*/ 94 h 184"/>
                <a:gd name="T6" fmla="*/ 47 w 70"/>
                <a:gd name="T7" fmla="*/ 141 h 184"/>
                <a:gd name="T8" fmla="*/ 52 w 70"/>
                <a:gd name="T9" fmla="*/ 152 h 184"/>
                <a:gd name="T10" fmla="*/ 57 w 70"/>
                <a:gd name="T11" fmla="*/ 163 h 184"/>
                <a:gd name="T12" fmla="*/ 70 w 70"/>
                <a:gd name="T13" fmla="*/ 184 h 184"/>
                <a:gd name="T14" fmla="*/ 42 w 70"/>
                <a:gd name="T15" fmla="*/ 142 h 184"/>
                <a:gd name="T16" fmla="*/ 24 w 70"/>
                <a:gd name="T17" fmla="*/ 96 h 184"/>
                <a:gd name="T18" fmla="*/ 10 w 70"/>
                <a:gd name="T19" fmla="*/ 48 h 184"/>
                <a:gd name="T20" fmla="*/ 0 w 70"/>
                <a:gd name="T2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184">
                  <a:moveTo>
                    <a:pt x="0" y="0"/>
                  </a:moveTo>
                  <a:cubicBezTo>
                    <a:pt x="5" y="15"/>
                    <a:pt x="10" y="31"/>
                    <a:pt x="15" y="47"/>
                  </a:cubicBezTo>
                  <a:cubicBezTo>
                    <a:pt x="19" y="63"/>
                    <a:pt x="24" y="79"/>
                    <a:pt x="29" y="94"/>
                  </a:cubicBezTo>
                  <a:cubicBezTo>
                    <a:pt x="35" y="110"/>
                    <a:pt x="40" y="125"/>
                    <a:pt x="47" y="141"/>
                  </a:cubicBezTo>
                  <a:cubicBezTo>
                    <a:pt x="48" y="144"/>
                    <a:pt x="50" y="148"/>
                    <a:pt x="52" y="152"/>
                  </a:cubicBezTo>
                  <a:cubicBezTo>
                    <a:pt x="53" y="155"/>
                    <a:pt x="55" y="159"/>
                    <a:pt x="57" y="163"/>
                  </a:cubicBezTo>
                  <a:cubicBezTo>
                    <a:pt x="61" y="170"/>
                    <a:pt x="65" y="177"/>
                    <a:pt x="70" y="184"/>
                  </a:cubicBezTo>
                  <a:cubicBezTo>
                    <a:pt x="58" y="172"/>
                    <a:pt x="50" y="157"/>
                    <a:pt x="42" y="142"/>
                  </a:cubicBezTo>
                  <a:cubicBezTo>
                    <a:pt x="35" y="127"/>
                    <a:pt x="29" y="112"/>
                    <a:pt x="24" y="96"/>
                  </a:cubicBezTo>
                  <a:cubicBezTo>
                    <a:pt x="19" y="80"/>
                    <a:pt x="14" y="64"/>
                    <a:pt x="10" y="48"/>
                  </a:cubicBezTo>
                  <a:cubicBezTo>
                    <a:pt x="6" y="32"/>
                    <a:pt x="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D0D54C3B-03C0-4289-9691-D60982BC8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750" y="5359400"/>
              <a:ext cx="312738" cy="296863"/>
            </a:xfrm>
            <a:custGeom>
              <a:avLst/>
              <a:gdLst>
                <a:gd name="T0" fmla="*/ 0 w 128"/>
                <a:gd name="T1" fmla="*/ 122 h 122"/>
                <a:gd name="T2" fmla="*/ 34 w 128"/>
                <a:gd name="T3" fmla="*/ 94 h 122"/>
                <a:gd name="T4" fmla="*/ 66 w 128"/>
                <a:gd name="T5" fmla="*/ 63 h 122"/>
                <a:gd name="T6" fmla="*/ 97 w 128"/>
                <a:gd name="T7" fmla="*/ 31 h 122"/>
                <a:gd name="T8" fmla="*/ 128 w 128"/>
                <a:gd name="T9" fmla="*/ 0 h 122"/>
                <a:gd name="T10" fmla="*/ 100 w 128"/>
                <a:gd name="T11" fmla="*/ 34 h 122"/>
                <a:gd name="T12" fmla="*/ 70 w 128"/>
                <a:gd name="T13" fmla="*/ 67 h 122"/>
                <a:gd name="T14" fmla="*/ 37 w 128"/>
                <a:gd name="T15" fmla="*/ 98 h 122"/>
                <a:gd name="T16" fmla="*/ 0 w 128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22">
                  <a:moveTo>
                    <a:pt x="0" y="122"/>
                  </a:moveTo>
                  <a:cubicBezTo>
                    <a:pt x="12" y="114"/>
                    <a:pt x="23" y="104"/>
                    <a:pt x="34" y="94"/>
                  </a:cubicBezTo>
                  <a:cubicBezTo>
                    <a:pt x="45" y="84"/>
                    <a:pt x="56" y="74"/>
                    <a:pt x="66" y="63"/>
                  </a:cubicBezTo>
                  <a:cubicBezTo>
                    <a:pt x="76" y="53"/>
                    <a:pt x="86" y="42"/>
                    <a:pt x="97" y="31"/>
                  </a:cubicBezTo>
                  <a:cubicBezTo>
                    <a:pt x="107" y="21"/>
                    <a:pt x="117" y="10"/>
                    <a:pt x="128" y="0"/>
                  </a:cubicBezTo>
                  <a:cubicBezTo>
                    <a:pt x="119" y="12"/>
                    <a:pt x="110" y="23"/>
                    <a:pt x="100" y="34"/>
                  </a:cubicBezTo>
                  <a:cubicBezTo>
                    <a:pt x="90" y="46"/>
                    <a:pt x="80" y="57"/>
                    <a:pt x="70" y="67"/>
                  </a:cubicBezTo>
                  <a:cubicBezTo>
                    <a:pt x="59" y="78"/>
                    <a:pt x="49" y="88"/>
                    <a:pt x="37" y="98"/>
                  </a:cubicBezTo>
                  <a:cubicBezTo>
                    <a:pt x="26" y="107"/>
                    <a:pt x="13" y="116"/>
                    <a:pt x="0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822BDC70-437A-4BEB-8E23-7F3D19236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150" y="5846763"/>
              <a:ext cx="374650" cy="234950"/>
            </a:xfrm>
            <a:custGeom>
              <a:avLst/>
              <a:gdLst>
                <a:gd name="T0" fmla="*/ 0 w 154"/>
                <a:gd name="T1" fmla="*/ 96 h 96"/>
                <a:gd name="T2" fmla="*/ 40 w 154"/>
                <a:gd name="T3" fmla="*/ 76 h 96"/>
                <a:gd name="T4" fmla="*/ 78 w 154"/>
                <a:gd name="T5" fmla="*/ 51 h 96"/>
                <a:gd name="T6" fmla="*/ 116 w 154"/>
                <a:gd name="T7" fmla="*/ 25 h 96"/>
                <a:gd name="T8" fmla="*/ 154 w 154"/>
                <a:gd name="T9" fmla="*/ 0 h 96"/>
                <a:gd name="T10" fmla="*/ 119 w 154"/>
                <a:gd name="T11" fmla="*/ 29 h 96"/>
                <a:gd name="T12" fmla="*/ 81 w 154"/>
                <a:gd name="T13" fmla="*/ 56 h 96"/>
                <a:gd name="T14" fmla="*/ 42 w 154"/>
                <a:gd name="T15" fmla="*/ 79 h 96"/>
                <a:gd name="T16" fmla="*/ 0 w 154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96">
                  <a:moveTo>
                    <a:pt x="0" y="96"/>
                  </a:moveTo>
                  <a:cubicBezTo>
                    <a:pt x="14" y="91"/>
                    <a:pt x="27" y="83"/>
                    <a:pt x="40" y="76"/>
                  </a:cubicBezTo>
                  <a:cubicBezTo>
                    <a:pt x="53" y="68"/>
                    <a:pt x="66" y="59"/>
                    <a:pt x="78" y="51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29" y="17"/>
                    <a:pt x="141" y="8"/>
                    <a:pt x="154" y="0"/>
                  </a:cubicBezTo>
                  <a:cubicBezTo>
                    <a:pt x="143" y="10"/>
                    <a:pt x="131" y="20"/>
                    <a:pt x="119" y="29"/>
                  </a:cubicBezTo>
                  <a:cubicBezTo>
                    <a:pt x="107" y="38"/>
                    <a:pt x="94" y="47"/>
                    <a:pt x="81" y="56"/>
                  </a:cubicBezTo>
                  <a:cubicBezTo>
                    <a:pt x="69" y="64"/>
                    <a:pt x="56" y="72"/>
                    <a:pt x="42" y="79"/>
                  </a:cubicBezTo>
                  <a:cubicBezTo>
                    <a:pt x="29" y="87"/>
                    <a:pt x="15" y="93"/>
                    <a:pt x="0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B7C3030-20B9-4576-B1B4-D9181AF3A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6119813"/>
              <a:ext cx="338138" cy="222250"/>
            </a:xfrm>
            <a:custGeom>
              <a:avLst/>
              <a:gdLst>
                <a:gd name="T0" fmla="*/ 0 w 139"/>
                <a:gd name="T1" fmla="*/ 91 h 91"/>
                <a:gd name="T2" fmla="*/ 19 w 139"/>
                <a:gd name="T3" fmla="*/ 84 h 91"/>
                <a:gd name="T4" fmla="*/ 28 w 139"/>
                <a:gd name="T5" fmla="*/ 78 h 91"/>
                <a:gd name="T6" fmla="*/ 37 w 139"/>
                <a:gd name="T7" fmla="*/ 73 h 91"/>
                <a:gd name="T8" fmla="*/ 71 w 139"/>
                <a:gd name="T9" fmla="*/ 49 h 91"/>
                <a:gd name="T10" fmla="*/ 105 w 139"/>
                <a:gd name="T11" fmla="*/ 24 h 91"/>
                <a:gd name="T12" fmla="*/ 139 w 139"/>
                <a:gd name="T13" fmla="*/ 0 h 91"/>
                <a:gd name="T14" fmla="*/ 107 w 139"/>
                <a:gd name="T15" fmla="*/ 27 h 91"/>
                <a:gd name="T16" fmla="*/ 74 w 139"/>
                <a:gd name="T17" fmla="*/ 53 h 91"/>
                <a:gd name="T18" fmla="*/ 39 w 139"/>
                <a:gd name="T19" fmla="*/ 77 h 91"/>
                <a:gd name="T20" fmla="*/ 30 w 139"/>
                <a:gd name="T21" fmla="*/ 82 h 91"/>
                <a:gd name="T22" fmla="*/ 20 w 139"/>
                <a:gd name="T23" fmla="*/ 86 h 91"/>
                <a:gd name="T24" fmla="*/ 0 w 139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91">
                  <a:moveTo>
                    <a:pt x="0" y="91"/>
                  </a:moveTo>
                  <a:cubicBezTo>
                    <a:pt x="7" y="90"/>
                    <a:pt x="13" y="87"/>
                    <a:pt x="19" y="84"/>
                  </a:cubicBezTo>
                  <a:cubicBezTo>
                    <a:pt x="22" y="82"/>
                    <a:pt x="25" y="80"/>
                    <a:pt x="28" y="78"/>
                  </a:cubicBezTo>
                  <a:cubicBezTo>
                    <a:pt x="31" y="77"/>
                    <a:pt x="34" y="75"/>
                    <a:pt x="37" y="73"/>
                  </a:cubicBezTo>
                  <a:cubicBezTo>
                    <a:pt x="48" y="65"/>
                    <a:pt x="60" y="57"/>
                    <a:pt x="71" y="49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16" y="15"/>
                    <a:pt x="127" y="7"/>
                    <a:pt x="139" y="0"/>
                  </a:cubicBezTo>
                  <a:cubicBezTo>
                    <a:pt x="129" y="9"/>
                    <a:pt x="118" y="18"/>
                    <a:pt x="107" y="27"/>
                  </a:cubicBezTo>
                  <a:cubicBezTo>
                    <a:pt x="97" y="36"/>
                    <a:pt x="85" y="45"/>
                    <a:pt x="74" y="53"/>
                  </a:cubicBezTo>
                  <a:cubicBezTo>
                    <a:pt x="63" y="61"/>
                    <a:pt x="51" y="70"/>
                    <a:pt x="39" y="77"/>
                  </a:cubicBezTo>
                  <a:cubicBezTo>
                    <a:pt x="36" y="78"/>
                    <a:pt x="33" y="80"/>
                    <a:pt x="30" y="82"/>
                  </a:cubicBezTo>
                  <a:cubicBezTo>
                    <a:pt x="27" y="83"/>
                    <a:pt x="24" y="85"/>
                    <a:pt x="20" y="86"/>
                  </a:cubicBezTo>
                  <a:cubicBezTo>
                    <a:pt x="14" y="89"/>
                    <a:pt x="7" y="91"/>
                    <a:pt x="0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2DBB7C90-0E8D-495A-BA06-BB14F8FCF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8" y="6315075"/>
              <a:ext cx="360363" cy="227013"/>
            </a:xfrm>
            <a:custGeom>
              <a:avLst/>
              <a:gdLst>
                <a:gd name="T0" fmla="*/ 0 w 148"/>
                <a:gd name="T1" fmla="*/ 93 h 93"/>
                <a:gd name="T2" fmla="*/ 40 w 148"/>
                <a:gd name="T3" fmla="*/ 75 h 93"/>
                <a:gd name="T4" fmla="*/ 77 w 148"/>
                <a:gd name="T5" fmla="*/ 51 h 93"/>
                <a:gd name="T6" fmla="*/ 112 w 148"/>
                <a:gd name="T7" fmla="*/ 26 h 93"/>
                <a:gd name="T8" fmla="*/ 148 w 148"/>
                <a:gd name="T9" fmla="*/ 0 h 93"/>
                <a:gd name="T10" fmla="*/ 115 w 148"/>
                <a:gd name="T11" fmla="*/ 29 h 93"/>
                <a:gd name="T12" fmla="*/ 80 w 148"/>
                <a:gd name="T13" fmla="*/ 56 h 93"/>
                <a:gd name="T14" fmla="*/ 42 w 148"/>
                <a:gd name="T15" fmla="*/ 79 h 93"/>
                <a:gd name="T16" fmla="*/ 0 w 148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93">
                  <a:moveTo>
                    <a:pt x="0" y="93"/>
                  </a:moveTo>
                  <a:cubicBezTo>
                    <a:pt x="14" y="88"/>
                    <a:pt x="27" y="82"/>
                    <a:pt x="40" y="75"/>
                  </a:cubicBezTo>
                  <a:cubicBezTo>
                    <a:pt x="53" y="68"/>
                    <a:pt x="65" y="60"/>
                    <a:pt x="77" y="51"/>
                  </a:cubicBezTo>
                  <a:cubicBezTo>
                    <a:pt x="89" y="43"/>
                    <a:pt x="101" y="34"/>
                    <a:pt x="112" y="26"/>
                  </a:cubicBezTo>
                  <a:cubicBezTo>
                    <a:pt x="124" y="17"/>
                    <a:pt x="136" y="8"/>
                    <a:pt x="148" y="0"/>
                  </a:cubicBezTo>
                  <a:cubicBezTo>
                    <a:pt x="137" y="10"/>
                    <a:pt x="126" y="20"/>
                    <a:pt x="115" y="29"/>
                  </a:cubicBezTo>
                  <a:cubicBezTo>
                    <a:pt x="104" y="39"/>
                    <a:pt x="92" y="48"/>
                    <a:pt x="80" y="56"/>
                  </a:cubicBezTo>
                  <a:cubicBezTo>
                    <a:pt x="68" y="64"/>
                    <a:pt x="55" y="72"/>
                    <a:pt x="42" y="79"/>
                  </a:cubicBezTo>
                  <a:cubicBezTo>
                    <a:pt x="29" y="85"/>
                    <a:pt x="15" y="90"/>
                    <a:pt x="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7D3FE3BD-856C-47BC-BEF8-005C5625F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" y="5856288"/>
              <a:ext cx="182563" cy="114300"/>
            </a:xfrm>
            <a:custGeom>
              <a:avLst/>
              <a:gdLst>
                <a:gd name="T0" fmla="*/ 0 w 75"/>
                <a:gd name="T1" fmla="*/ 0 h 47"/>
                <a:gd name="T2" fmla="*/ 16 w 75"/>
                <a:gd name="T3" fmla="*/ 16 h 47"/>
                <a:gd name="T4" fmla="*/ 35 w 75"/>
                <a:gd name="T5" fmla="*/ 28 h 47"/>
                <a:gd name="T6" fmla="*/ 54 w 75"/>
                <a:gd name="T7" fmla="*/ 38 h 47"/>
                <a:gd name="T8" fmla="*/ 75 w 75"/>
                <a:gd name="T9" fmla="*/ 47 h 47"/>
                <a:gd name="T10" fmla="*/ 53 w 75"/>
                <a:gd name="T11" fmla="*/ 42 h 47"/>
                <a:gd name="T12" fmla="*/ 32 w 75"/>
                <a:gd name="T13" fmla="*/ 33 h 47"/>
                <a:gd name="T14" fmla="*/ 13 w 75"/>
                <a:gd name="T15" fmla="*/ 19 h 47"/>
                <a:gd name="T16" fmla="*/ 0 w 75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7">
                  <a:moveTo>
                    <a:pt x="0" y="0"/>
                  </a:moveTo>
                  <a:cubicBezTo>
                    <a:pt x="6" y="6"/>
                    <a:pt x="11" y="11"/>
                    <a:pt x="16" y="16"/>
                  </a:cubicBezTo>
                  <a:cubicBezTo>
                    <a:pt x="22" y="20"/>
                    <a:pt x="28" y="25"/>
                    <a:pt x="35" y="28"/>
                  </a:cubicBezTo>
                  <a:cubicBezTo>
                    <a:pt x="41" y="32"/>
                    <a:pt x="48" y="35"/>
                    <a:pt x="54" y="38"/>
                  </a:cubicBezTo>
                  <a:cubicBezTo>
                    <a:pt x="61" y="41"/>
                    <a:pt x="68" y="44"/>
                    <a:pt x="75" y="47"/>
                  </a:cubicBezTo>
                  <a:cubicBezTo>
                    <a:pt x="68" y="46"/>
                    <a:pt x="60" y="45"/>
                    <a:pt x="53" y="42"/>
                  </a:cubicBezTo>
                  <a:cubicBezTo>
                    <a:pt x="45" y="40"/>
                    <a:pt x="38" y="37"/>
                    <a:pt x="32" y="33"/>
                  </a:cubicBezTo>
                  <a:cubicBezTo>
                    <a:pt x="25" y="29"/>
                    <a:pt x="19" y="25"/>
                    <a:pt x="13" y="19"/>
                  </a:cubicBezTo>
                  <a:cubicBezTo>
                    <a:pt x="8" y="14"/>
                    <a:pt x="4" y="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187677B9-7872-40FD-8A76-CA78543AC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" y="5741988"/>
              <a:ext cx="71438" cy="290513"/>
            </a:xfrm>
            <a:custGeom>
              <a:avLst/>
              <a:gdLst>
                <a:gd name="T0" fmla="*/ 0 w 29"/>
                <a:gd name="T1" fmla="*/ 119 h 119"/>
                <a:gd name="T2" fmla="*/ 10 w 29"/>
                <a:gd name="T3" fmla="*/ 90 h 119"/>
                <a:gd name="T4" fmla="*/ 18 w 29"/>
                <a:gd name="T5" fmla="*/ 60 h 119"/>
                <a:gd name="T6" fmla="*/ 24 w 29"/>
                <a:gd name="T7" fmla="*/ 30 h 119"/>
                <a:gd name="T8" fmla="*/ 28 w 29"/>
                <a:gd name="T9" fmla="*/ 0 h 119"/>
                <a:gd name="T10" fmla="*/ 29 w 29"/>
                <a:gd name="T11" fmla="*/ 31 h 119"/>
                <a:gd name="T12" fmla="*/ 24 w 29"/>
                <a:gd name="T13" fmla="*/ 62 h 119"/>
                <a:gd name="T14" fmla="*/ 15 w 29"/>
                <a:gd name="T15" fmla="*/ 91 h 119"/>
                <a:gd name="T16" fmla="*/ 0 w 29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19">
                  <a:moveTo>
                    <a:pt x="0" y="119"/>
                  </a:moveTo>
                  <a:cubicBezTo>
                    <a:pt x="4" y="109"/>
                    <a:pt x="7" y="99"/>
                    <a:pt x="10" y="90"/>
                  </a:cubicBezTo>
                  <a:cubicBezTo>
                    <a:pt x="13" y="80"/>
                    <a:pt x="16" y="70"/>
                    <a:pt x="18" y="60"/>
                  </a:cubicBezTo>
                  <a:cubicBezTo>
                    <a:pt x="21" y="50"/>
                    <a:pt x="23" y="40"/>
                    <a:pt x="24" y="30"/>
                  </a:cubicBezTo>
                  <a:cubicBezTo>
                    <a:pt x="26" y="20"/>
                    <a:pt x="27" y="10"/>
                    <a:pt x="28" y="0"/>
                  </a:cubicBezTo>
                  <a:cubicBezTo>
                    <a:pt x="29" y="10"/>
                    <a:pt x="29" y="20"/>
                    <a:pt x="29" y="31"/>
                  </a:cubicBezTo>
                  <a:cubicBezTo>
                    <a:pt x="28" y="41"/>
                    <a:pt x="26" y="51"/>
                    <a:pt x="24" y="62"/>
                  </a:cubicBezTo>
                  <a:cubicBezTo>
                    <a:pt x="22" y="72"/>
                    <a:pt x="18" y="82"/>
                    <a:pt x="15" y="91"/>
                  </a:cubicBezTo>
                  <a:cubicBezTo>
                    <a:pt x="11" y="101"/>
                    <a:pt x="6" y="110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09E059B5-5F8E-4811-9BA6-CAFDCCF86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" y="6156325"/>
              <a:ext cx="323850" cy="109538"/>
            </a:xfrm>
            <a:custGeom>
              <a:avLst/>
              <a:gdLst>
                <a:gd name="T0" fmla="*/ 133 w 133"/>
                <a:gd name="T1" fmla="*/ 45 h 45"/>
                <a:gd name="T2" fmla="*/ 97 w 133"/>
                <a:gd name="T3" fmla="*/ 42 h 45"/>
                <a:gd name="T4" fmla="*/ 63 w 133"/>
                <a:gd name="T5" fmla="*/ 33 h 45"/>
                <a:gd name="T6" fmla="*/ 30 w 133"/>
                <a:gd name="T7" fmla="*/ 19 h 45"/>
                <a:gd name="T8" fmla="*/ 0 w 133"/>
                <a:gd name="T9" fmla="*/ 0 h 45"/>
                <a:gd name="T10" fmla="*/ 32 w 133"/>
                <a:gd name="T11" fmla="*/ 15 h 45"/>
                <a:gd name="T12" fmla="*/ 65 w 133"/>
                <a:gd name="T13" fmla="*/ 27 h 45"/>
                <a:gd name="T14" fmla="*/ 98 w 133"/>
                <a:gd name="T15" fmla="*/ 38 h 45"/>
                <a:gd name="T16" fmla="*/ 133 w 133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45">
                  <a:moveTo>
                    <a:pt x="133" y="45"/>
                  </a:moveTo>
                  <a:cubicBezTo>
                    <a:pt x="121" y="45"/>
                    <a:pt x="109" y="44"/>
                    <a:pt x="97" y="42"/>
                  </a:cubicBezTo>
                  <a:cubicBezTo>
                    <a:pt x="86" y="40"/>
                    <a:pt x="74" y="37"/>
                    <a:pt x="63" y="33"/>
                  </a:cubicBezTo>
                  <a:cubicBezTo>
                    <a:pt x="52" y="29"/>
                    <a:pt x="41" y="24"/>
                    <a:pt x="30" y="19"/>
                  </a:cubicBezTo>
                  <a:cubicBezTo>
                    <a:pt x="20" y="13"/>
                    <a:pt x="9" y="7"/>
                    <a:pt x="0" y="0"/>
                  </a:cubicBezTo>
                  <a:cubicBezTo>
                    <a:pt x="11" y="5"/>
                    <a:pt x="21" y="10"/>
                    <a:pt x="32" y="15"/>
                  </a:cubicBezTo>
                  <a:cubicBezTo>
                    <a:pt x="43" y="19"/>
                    <a:pt x="54" y="24"/>
                    <a:pt x="65" y="27"/>
                  </a:cubicBezTo>
                  <a:cubicBezTo>
                    <a:pt x="76" y="31"/>
                    <a:pt x="87" y="35"/>
                    <a:pt x="98" y="38"/>
                  </a:cubicBezTo>
                  <a:cubicBezTo>
                    <a:pt x="110" y="41"/>
                    <a:pt x="121" y="43"/>
                    <a:pt x="133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74EA54CF-FCE7-4DCC-B3DF-E2BACCEB8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8" y="5995988"/>
              <a:ext cx="60325" cy="381000"/>
            </a:xfrm>
            <a:custGeom>
              <a:avLst/>
              <a:gdLst>
                <a:gd name="T0" fmla="*/ 0 w 25"/>
                <a:gd name="T1" fmla="*/ 156 h 156"/>
                <a:gd name="T2" fmla="*/ 10 w 25"/>
                <a:gd name="T3" fmla="*/ 118 h 156"/>
                <a:gd name="T4" fmla="*/ 17 w 25"/>
                <a:gd name="T5" fmla="*/ 79 h 156"/>
                <a:gd name="T6" fmla="*/ 21 w 25"/>
                <a:gd name="T7" fmla="*/ 39 h 156"/>
                <a:gd name="T8" fmla="*/ 23 w 25"/>
                <a:gd name="T9" fmla="*/ 0 h 156"/>
                <a:gd name="T10" fmla="*/ 25 w 25"/>
                <a:gd name="T11" fmla="*/ 40 h 156"/>
                <a:gd name="T12" fmla="*/ 22 w 25"/>
                <a:gd name="T13" fmla="*/ 80 h 156"/>
                <a:gd name="T14" fmla="*/ 14 w 25"/>
                <a:gd name="T15" fmla="*/ 119 h 156"/>
                <a:gd name="T16" fmla="*/ 0 w 25"/>
                <a:gd name="T17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6">
                  <a:moveTo>
                    <a:pt x="0" y="156"/>
                  </a:moveTo>
                  <a:cubicBezTo>
                    <a:pt x="4" y="144"/>
                    <a:pt x="7" y="131"/>
                    <a:pt x="10" y="118"/>
                  </a:cubicBezTo>
                  <a:cubicBezTo>
                    <a:pt x="13" y="105"/>
                    <a:pt x="15" y="92"/>
                    <a:pt x="17" y="79"/>
                  </a:cubicBezTo>
                  <a:cubicBezTo>
                    <a:pt x="18" y="66"/>
                    <a:pt x="20" y="53"/>
                    <a:pt x="21" y="39"/>
                  </a:cubicBezTo>
                  <a:cubicBezTo>
                    <a:pt x="22" y="26"/>
                    <a:pt x="22" y="13"/>
                    <a:pt x="23" y="0"/>
                  </a:cubicBezTo>
                  <a:cubicBezTo>
                    <a:pt x="25" y="13"/>
                    <a:pt x="25" y="26"/>
                    <a:pt x="25" y="40"/>
                  </a:cubicBezTo>
                  <a:cubicBezTo>
                    <a:pt x="25" y="53"/>
                    <a:pt x="24" y="66"/>
                    <a:pt x="22" y="80"/>
                  </a:cubicBezTo>
                  <a:cubicBezTo>
                    <a:pt x="21" y="93"/>
                    <a:pt x="18" y="106"/>
                    <a:pt x="14" y="119"/>
                  </a:cubicBezTo>
                  <a:cubicBezTo>
                    <a:pt x="11" y="132"/>
                    <a:pt x="6" y="145"/>
                    <a:pt x="0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01C50331-00E1-4B34-82C4-F8E679EA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3" y="6434138"/>
              <a:ext cx="277813" cy="90488"/>
            </a:xfrm>
            <a:custGeom>
              <a:avLst/>
              <a:gdLst>
                <a:gd name="T0" fmla="*/ 114 w 114"/>
                <a:gd name="T1" fmla="*/ 36 h 37"/>
                <a:gd name="T2" fmla="*/ 83 w 114"/>
                <a:gd name="T3" fmla="*/ 36 h 37"/>
                <a:gd name="T4" fmla="*/ 53 w 114"/>
                <a:gd name="T5" fmla="*/ 29 h 37"/>
                <a:gd name="T6" fmla="*/ 26 w 114"/>
                <a:gd name="T7" fmla="*/ 17 h 37"/>
                <a:gd name="T8" fmla="*/ 0 w 114"/>
                <a:gd name="T9" fmla="*/ 0 h 37"/>
                <a:gd name="T10" fmla="*/ 27 w 114"/>
                <a:gd name="T11" fmla="*/ 13 h 37"/>
                <a:gd name="T12" fmla="*/ 55 w 114"/>
                <a:gd name="T13" fmla="*/ 24 h 37"/>
                <a:gd name="T14" fmla="*/ 84 w 114"/>
                <a:gd name="T15" fmla="*/ 32 h 37"/>
                <a:gd name="T16" fmla="*/ 114 w 11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7">
                  <a:moveTo>
                    <a:pt x="114" y="36"/>
                  </a:moveTo>
                  <a:cubicBezTo>
                    <a:pt x="104" y="37"/>
                    <a:pt x="93" y="37"/>
                    <a:pt x="83" y="36"/>
                  </a:cubicBezTo>
                  <a:cubicBezTo>
                    <a:pt x="73" y="35"/>
                    <a:pt x="63" y="32"/>
                    <a:pt x="53" y="29"/>
                  </a:cubicBezTo>
                  <a:cubicBezTo>
                    <a:pt x="44" y="26"/>
                    <a:pt x="34" y="22"/>
                    <a:pt x="26" y="17"/>
                  </a:cubicBezTo>
                  <a:cubicBezTo>
                    <a:pt x="17" y="12"/>
                    <a:pt x="8" y="7"/>
                    <a:pt x="0" y="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7" y="17"/>
                    <a:pt x="46" y="20"/>
                    <a:pt x="55" y="24"/>
                  </a:cubicBezTo>
                  <a:cubicBezTo>
                    <a:pt x="65" y="27"/>
                    <a:pt x="74" y="30"/>
                    <a:pt x="84" y="32"/>
                  </a:cubicBezTo>
                  <a:cubicBezTo>
                    <a:pt x="94" y="34"/>
                    <a:pt x="104" y="35"/>
                    <a:pt x="114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E9FA2049-9F57-419A-9BDD-678533636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" y="6932613"/>
              <a:ext cx="1030288" cy="581025"/>
            </a:xfrm>
            <a:custGeom>
              <a:avLst/>
              <a:gdLst>
                <a:gd name="T0" fmla="*/ 649 w 649"/>
                <a:gd name="T1" fmla="*/ 0 h 366"/>
                <a:gd name="T2" fmla="*/ 574 w 649"/>
                <a:gd name="T3" fmla="*/ 366 h 366"/>
                <a:gd name="T4" fmla="*/ 101 w 649"/>
                <a:gd name="T5" fmla="*/ 366 h 366"/>
                <a:gd name="T6" fmla="*/ 0 w 649"/>
                <a:gd name="T7" fmla="*/ 0 h 366"/>
                <a:gd name="T8" fmla="*/ 649 w 649"/>
                <a:gd name="T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366">
                  <a:moveTo>
                    <a:pt x="649" y="0"/>
                  </a:moveTo>
                  <a:lnTo>
                    <a:pt x="574" y="366"/>
                  </a:lnTo>
                  <a:lnTo>
                    <a:pt x="101" y="366"/>
                  </a:lnTo>
                  <a:lnTo>
                    <a:pt x="0" y="0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67BD64AF-8440-4E00-9A42-9EBF3CF81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263" y="6932613"/>
              <a:ext cx="177800" cy="581025"/>
            </a:xfrm>
            <a:custGeom>
              <a:avLst/>
              <a:gdLst>
                <a:gd name="T0" fmla="*/ 112 w 112"/>
                <a:gd name="T1" fmla="*/ 0 h 366"/>
                <a:gd name="T2" fmla="*/ 37 w 112"/>
                <a:gd name="T3" fmla="*/ 366 h 366"/>
                <a:gd name="T4" fmla="*/ 0 w 112"/>
                <a:gd name="T5" fmla="*/ 366 h 366"/>
                <a:gd name="T6" fmla="*/ 74 w 112"/>
                <a:gd name="T7" fmla="*/ 0 h 366"/>
                <a:gd name="T8" fmla="*/ 112 w 112"/>
                <a:gd name="T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66">
                  <a:moveTo>
                    <a:pt x="112" y="0"/>
                  </a:moveTo>
                  <a:lnTo>
                    <a:pt x="37" y="366"/>
                  </a:lnTo>
                  <a:lnTo>
                    <a:pt x="0" y="366"/>
                  </a:lnTo>
                  <a:lnTo>
                    <a:pt x="74" y="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31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41118EA-68C1-4775-ACE3-2AAC7A51F447}"/>
              </a:ext>
            </a:extLst>
          </p:cNvPr>
          <p:cNvGrpSpPr/>
          <p:nvPr/>
        </p:nvGrpSpPr>
        <p:grpSpPr>
          <a:xfrm>
            <a:off x="12409713" y="1503411"/>
            <a:ext cx="4593771" cy="5246914"/>
            <a:chOff x="12692743" y="1389230"/>
            <a:chExt cx="4593771" cy="5246914"/>
          </a:xfrm>
          <a:effectLst>
            <a:outerShdw blurRad="812800" dist="50800" dir="5400000" algn="ctr" rotWithShape="0">
              <a:schemeClr val="accent1">
                <a:alpha val="22000"/>
              </a:schemeClr>
            </a:outerShdw>
          </a:effectLst>
        </p:grpSpPr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CDB5100B-3C75-405C-A9F4-3E09122704F4}"/>
                </a:ext>
              </a:extLst>
            </p:cNvPr>
            <p:cNvSpPr/>
            <p:nvPr/>
          </p:nvSpPr>
          <p:spPr>
            <a:xfrm>
              <a:off x="12692743" y="1389230"/>
              <a:ext cx="4593771" cy="5246914"/>
            </a:xfrm>
            <a:prstGeom prst="roundRect">
              <a:avLst>
                <a:gd name="adj" fmla="val 4345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st="165100" dir="5400000" algn="t" rotWithShape="0">
                <a:schemeClr val="tx1">
                  <a:lumMod val="90000"/>
                  <a:lumOff val="1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E0E5439-8353-4F3A-B071-D8D2F9BCFDB0}"/>
                </a:ext>
              </a:extLst>
            </p:cNvPr>
            <p:cNvSpPr txBox="1"/>
            <p:nvPr/>
          </p:nvSpPr>
          <p:spPr>
            <a:xfrm>
              <a:off x="13087350" y="2734128"/>
              <a:ext cx="3352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Yedekleme ve Eşitleme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8B3AF90-6D6C-4155-9BE1-28FF4EC453B9}"/>
                </a:ext>
              </a:extLst>
            </p:cNvPr>
            <p:cNvSpPr txBox="1"/>
            <p:nvPr/>
          </p:nvSpPr>
          <p:spPr>
            <a:xfrm>
              <a:off x="13087350" y="4393623"/>
              <a:ext cx="3543300" cy="1295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Proje ve uygulamalarımızı internet üzerinde tutmamızı, yönetmemizi ve paylaşmamızı sağlar.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815AE7D-CF0F-4B00-BFAF-7964266B304C}"/>
                </a:ext>
              </a:extLst>
            </p:cNvPr>
            <p:cNvSpPr/>
            <p:nvPr/>
          </p:nvSpPr>
          <p:spPr>
            <a:xfrm>
              <a:off x="13012079" y="1644728"/>
              <a:ext cx="103105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9A8FA"/>
                  </a:solidFill>
                  <a:effectLst/>
                  <a:uLnTx/>
                  <a:uFillTx/>
                  <a:latin typeface="Designball-Documents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L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9A8FA"/>
                </a:solidFill>
                <a:effectLst/>
                <a:uLnTx/>
                <a:uFillTx/>
                <a:latin typeface="Designball-Electronic-Device-01" pitchFamily="2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C827217-8FF3-4841-A405-C7AB5F005D2A}"/>
              </a:ext>
            </a:extLst>
          </p:cNvPr>
          <p:cNvGrpSpPr/>
          <p:nvPr/>
        </p:nvGrpSpPr>
        <p:grpSpPr>
          <a:xfrm>
            <a:off x="12409713" y="7194037"/>
            <a:ext cx="4593771" cy="5246914"/>
            <a:chOff x="12692743" y="7079856"/>
            <a:chExt cx="4593771" cy="5246914"/>
          </a:xfrm>
          <a:effectLst>
            <a:outerShdw blurRad="812800" dist="50800" dir="5400000" algn="ctr" rotWithShape="0">
              <a:schemeClr val="accent1">
                <a:alpha val="22000"/>
              </a:schemeClr>
            </a:outerShdw>
          </a:effectLst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0D1FDD5A-E653-472F-8141-BC6ADEEB55FB}"/>
                </a:ext>
              </a:extLst>
            </p:cNvPr>
            <p:cNvSpPr/>
            <p:nvPr/>
          </p:nvSpPr>
          <p:spPr>
            <a:xfrm>
              <a:off x="12692743" y="7079856"/>
              <a:ext cx="4593771" cy="5246914"/>
            </a:xfrm>
            <a:prstGeom prst="roundRect">
              <a:avLst>
                <a:gd name="adj" fmla="val 4345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st="165100" dir="5400000" algn="t" rotWithShape="0">
                <a:schemeClr val="tx1">
                  <a:lumMod val="90000"/>
                  <a:lumOff val="10000"/>
                  <a:alpha val="1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032F4BA-4BED-4E1A-9399-21991DD1200B}"/>
                </a:ext>
              </a:extLst>
            </p:cNvPr>
            <p:cNvSpPr txBox="1"/>
            <p:nvPr/>
          </p:nvSpPr>
          <p:spPr>
            <a:xfrm>
              <a:off x="13087350" y="8440208"/>
              <a:ext cx="3352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Kodlamada Çatallaşma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3095693-38AB-433C-B532-AC5C7287D06C}"/>
                </a:ext>
              </a:extLst>
            </p:cNvPr>
            <p:cNvSpPr txBox="1"/>
            <p:nvPr/>
          </p:nvSpPr>
          <p:spPr>
            <a:xfrm>
              <a:off x="13087350" y="10099703"/>
              <a:ext cx="3543300" cy="1711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Yazılımı ana dal başta olmak üzere; ihtiyaca göre dallara ayırmamızı ve istediğimiz zaman istenilen dala dönmemizi sağlar.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1BBE3A3-EB8E-4D1F-9F23-2BF646F1A192}"/>
                </a:ext>
              </a:extLst>
            </p:cNvPr>
            <p:cNvSpPr/>
            <p:nvPr/>
          </p:nvSpPr>
          <p:spPr>
            <a:xfrm>
              <a:off x="13136602" y="7301415"/>
              <a:ext cx="110799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09A8FA"/>
                  </a:solidFill>
                  <a:effectLst/>
                  <a:uLnTx/>
                  <a:uFillTx/>
                  <a:latin typeface="Designball-Arrow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f</a:t>
              </a: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9A8FA"/>
                </a:solidFill>
                <a:effectLst/>
                <a:uLnTx/>
                <a:uFillTx/>
                <a:latin typeface="Designball-edu-02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84834872-BF4F-4CAF-92A0-3436B6D652AD}"/>
              </a:ext>
            </a:extLst>
          </p:cNvPr>
          <p:cNvSpPr txBox="1"/>
          <p:nvPr/>
        </p:nvSpPr>
        <p:spPr>
          <a:xfrm>
            <a:off x="18022666" y="4710107"/>
            <a:ext cx="5422435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4A86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Yazılım Geliştirmenin Olmazsa Olmazı: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rgbClr val="4A86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GIT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4A86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00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30332DA2-929C-4809-968E-966AECF5BB22}"/>
              </a:ext>
            </a:extLst>
          </p:cNvPr>
          <p:cNvSpPr/>
          <p:nvPr/>
        </p:nvSpPr>
        <p:spPr>
          <a:xfrm>
            <a:off x="0" y="0"/>
            <a:ext cx="14557829" cy="13715999"/>
          </a:xfrm>
          <a:prstGeom prst="rect">
            <a:avLst/>
          </a:prstGeom>
          <a:solidFill>
            <a:srgbClr val="DAE6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E165F43-7389-4DC2-B2C9-6262CC7A4C38}"/>
              </a:ext>
            </a:extLst>
          </p:cNvPr>
          <p:cNvGrpSpPr/>
          <p:nvPr/>
        </p:nvGrpSpPr>
        <p:grpSpPr>
          <a:xfrm>
            <a:off x="3873501" y="4725987"/>
            <a:ext cx="7035800" cy="5486401"/>
            <a:chOff x="3873501" y="4725987"/>
            <a:chExt cx="7035800" cy="5486401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905117E-5350-46CA-B5F0-F55CBC3AC868}"/>
                </a:ext>
              </a:extLst>
            </p:cNvPr>
            <p:cNvGrpSpPr/>
            <p:nvPr/>
          </p:nvGrpSpPr>
          <p:grpSpPr>
            <a:xfrm>
              <a:off x="3873501" y="5424488"/>
              <a:ext cx="7035800" cy="4787900"/>
              <a:chOff x="6807201" y="4462463"/>
              <a:chExt cx="7035800" cy="4787900"/>
            </a:xfrm>
          </p:grpSpPr>
          <p:sp>
            <p:nvSpPr>
              <p:cNvPr id="160" name="Freeform 125">
                <a:extLst>
                  <a:ext uri="{FF2B5EF4-FFF2-40B4-BE49-F238E27FC236}">
                    <a16:creationId xmlns:a16="http://schemas.microsoft.com/office/drawing/2014/main" id="{F0505E7C-B97E-4B3B-82B0-29F4708D54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7701" y="5103813"/>
                <a:ext cx="4113213" cy="557213"/>
              </a:xfrm>
              <a:custGeom>
                <a:avLst/>
                <a:gdLst>
                  <a:gd name="T0" fmla="*/ 2477 w 2591"/>
                  <a:gd name="T1" fmla="*/ 351 h 351"/>
                  <a:gd name="T2" fmla="*/ 2371 w 2591"/>
                  <a:gd name="T3" fmla="*/ 351 h 351"/>
                  <a:gd name="T4" fmla="*/ 2266 w 2591"/>
                  <a:gd name="T5" fmla="*/ 351 h 351"/>
                  <a:gd name="T6" fmla="*/ 2161 w 2591"/>
                  <a:gd name="T7" fmla="*/ 351 h 351"/>
                  <a:gd name="T8" fmla="*/ 2056 w 2591"/>
                  <a:gd name="T9" fmla="*/ 351 h 351"/>
                  <a:gd name="T10" fmla="*/ 1950 w 2591"/>
                  <a:gd name="T11" fmla="*/ 351 h 351"/>
                  <a:gd name="T12" fmla="*/ 1845 w 2591"/>
                  <a:gd name="T13" fmla="*/ 351 h 351"/>
                  <a:gd name="T14" fmla="*/ 1740 w 2591"/>
                  <a:gd name="T15" fmla="*/ 351 h 351"/>
                  <a:gd name="T16" fmla="*/ 1635 w 2591"/>
                  <a:gd name="T17" fmla="*/ 351 h 351"/>
                  <a:gd name="T18" fmla="*/ 1529 w 2591"/>
                  <a:gd name="T19" fmla="*/ 351 h 351"/>
                  <a:gd name="T20" fmla="*/ 1424 w 2591"/>
                  <a:gd name="T21" fmla="*/ 351 h 351"/>
                  <a:gd name="T22" fmla="*/ 1319 w 2591"/>
                  <a:gd name="T23" fmla="*/ 351 h 351"/>
                  <a:gd name="T24" fmla="*/ 1214 w 2591"/>
                  <a:gd name="T25" fmla="*/ 351 h 351"/>
                  <a:gd name="T26" fmla="*/ 1108 w 2591"/>
                  <a:gd name="T27" fmla="*/ 351 h 351"/>
                  <a:gd name="T28" fmla="*/ 1003 w 2591"/>
                  <a:gd name="T29" fmla="*/ 351 h 351"/>
                  <a:gd name="T30" fmla="*/ 898 w 2591"/>
                  <a:gd name="T31" fmla="*/ 351 h 351"/>
                  <a:gd name="T32" fmla="*/ 793 w 2591"/>
                  <a:gd name="T33" fmla="*/ 351 h 351"/>
                  <a:gd name="T34" fmla="*/ 687 w 2591"/>
                  <a:gd name="T35" fmla="*/ 351 h 351"/>
                  <a:gd name="T36" fmla="*/ 582 w 2591"/>
                  <a:gd name="T37" fmla="*/ 351 h 351"/>
                  <a:gd name="T38" fmla="*/ 477 w 2591"/>
                  <a:gd name="T39" fmla="*/ 351 h 351"/>
                  <a:gd name="T40" fmla="*/ 372 w 2591"/>
                  <a:gd name="T41" fmla="*/ 351 h 351"/>
                  <a:gd name="T42" fmla="*/ 266 w 2591"/>
                  <a:gd name="T43" fmla="*/ 351 h 351"/>
                  <a:gd name="T44" fmla="*/ 161 w 2591"/>
                  <a:gd name="T45" fmla="*/ 351 h 351"/>
                  <a:gd name="T46" fmla="*/ 56 w 2591"/>
                  <a:gd name="T47" fmla="*/ 351 h 351"/>
                  <a:gd name="T48" fmla="*/ 0 w 2591"/>
                  <a:gd name="T49" fmla="*/ 329 h 351"/>
                  <a:gd name="T50" fmla="*/ 0 w 2591"/>
                  <a:gd name="T51" fmla="*/ 224 h 351"/>
                  <a:gd name="T52" fmla="*/ 0 w 2591"/>
                  <a:gd name="T53" fmla="*/ 118 h 351"/>
                  <a:gd name="T54" fmla="*/ 0 w 2591"/>
                  <a:gd name="T55" fmla="*/ 26 h 351"/>
                  <a:gd name="T56" fmla="*/ 47 w 2591"/>
                  <a:gd name="T57" fmla="*/ 0 h 351"/>
                  <a:gd name="T58" fmla="*/ 152 w 2591"/>
                  <a:gd name="T59" fmla="*/ 0 h 351"/>
                  <a:gd name="T60" fmla="*/ 258 w 2591"/>
                  <a:gd name="T61" fmla="*/ 0 h 351"/>
                  <a:gd name="T62" fmla="*/ 363 w 2591"/>
                  <a:gd name="T63" fmla="*/ 0 h 351"/>
                  <a:gd name="T64" fmla="*/ 468 w 2591"/>
                  <a:gd name="T65" fmla="*/ 0 h 351"/>
                  <a:gd name="T66" fmla="*/ 573 w 2591"/>
                  <a:gd name="T67" fmla="*/ 0 h 351"/>
                  <a:gd name="T68" fmla="*/ 679 w 2591"/>
                  <a:gd name="T69" fmla="*/ 0 h 351"/>
                  <a:gd name="T70" fmla="*/ 784 w 2591"/>
                  <a:gd name="T71" fmla="*/ 0 h 351"/>
                  <a:gd name="T72" fmla="*/ 889 w 2591"/>
                  <a:gd name="T73" fmla="*/ 0 h 351"/>
                  <a:gd name="T74" fmla="*/ 994 w 2591"/>
                  <a:gd name="T75" fmla="*/ 0 h 351"/>
                  <a:gd name="T76" fmla="*/ 1100 w 2591"/>
                  <a:gd name="T77" fmla="*/ 0 h 351"/>
                  <a:gd name="T78" fmla="*/ 1205 w 2591"/>
                  <a:gd name="T79" fmla="*/ 0 h 351"/>
                  <a:gd name="T80" fmla="*/ 1310 w 2591"/>
                  <a:gd name="T81" fmla="*/ 0 h 351"/>
                  <a:gd name="T82" fmla="*/ 1415 w 2591"/>
                  <a:gd name="T83" fmla="*/ 0 h 351"/>
                  <a:gd name="T84" fmla="*/ 1521 w 2591"/>
                  <a:gd name="T85" fmla="*/ 0 h 351"/>
                  <a:gd name="T86" fmla="*/ 1626 w 2591"/>
                  <a:gd name="T87" fmla="*/ 0 h 351"/>
                  <a:gd name="T88" fmla="*/ 1731 w 2591"/>
                  <a:gd name="T89" fmla="*/ 0 h 351"/>
                  <a:gd name="T90" fmla="*/ 1836 w 2591"/>
                  <a:gd name="T91" fmla="*/ 0 h 351"/>
                  <a:gd name="T92" fmla="*/ 1942 w 2591"/>
                  <a:gd name="T93" fmla="*/ 0 h 351"/>
                  <a:gd name="T94" fmla="*/ 2047 w 2591"/>
                  <a:gd name="T95" fmla="*/ 0 h 351"/>
                  <a:gd name="T96" fmla="*/ 2152 w 2591"/>
                  <a:gd name="T97" fmla="*/ 0 h 351"/>
                  <a:gd name="T98" fmla="*/ 2257 w 2591"/>
                  <a:gd name="T99" fmla="*/ 0 h 351"/>
                  <a:gd name="T100" fmla="*/ 2363 w 2591"/>
                  <a:gd name="T101" fmla="*/ 0 h 351"/>
                  <a:gd name="T102" fmla="*/ 2468 w 2591"/>
                  <a:gd name="T103" fmla="*/ 0 h 351"/>
                  <a:gd name="T104" fmla="*/ 2573 w 2591"/>
                  <a:gd name="T105" fmla="*/ 0 h 351"/>
                  <a:gd name="T106" fmla="*/ 2591 w 2591"/>
                  <a:gd name="T107" fmla="*/ 60 h 351"/>
                  <a:gd name="T108" fmla="*/ 2591 w 2591"/>
                  <a:gd name="T109" fmla="*/ 165 h 351"/>
                  <a:gd name="T110" fmla="*/ 2591 w 2591"/>
                  <a:gd name="T111" fmla="*/ 271 h 351"/>
                  <a:gd name="T112" fmla="*/ 2576 w 2591"/>
                  <a:gd name="T113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91" h="351">
                    <a:moveTo>
                      <a:pt x="2564" y="351"/>
                    </a:moveTo>
                    <a:lnTo>
                      <a:pt x="2547" y="351"/>
                    </a:lnTo>
                    <a:moveTo>
                      <a:pt x="2529" y="351"/>
                    </a:moveTo>
                    <a:lnTo>
                      <a:pt x="2512" y="351"/>
                    </a:lnTo>
                    <a:moveTo>
                      <a:pt x="2494" y="351"/>
                    </a:moveTo>
                    <a:lnTo>
                      <a:pt x="2477" y="351"/>
                    </a:lnTo>
                    <a:moveTo>
                      <a:pt x="2459" y="351"/>
                    </a:moveTo>
                    <a:lnTo>
                      <a:pt x="2442" y="351"/>
                    </a:lnTo>
                    <a:moveTo>
                      <a:pt x="2424" y="351"/>
                    </a:moveTo>
                    <a:lnTo>
                      <a:pt x="2406" y="351"/>
                    </a:lnTo>
                    <a:moveTo>
                      <a:pt x="2389" y="351"/>
                    </a:moveTo>
                    <a:lnTo>
                      <a:pt x="2371" y="351"/>
                    </a:lnTo>
                    <a:moveTo>
                      <a:pt x="2354" y="351"/>
                    </a:moveTo>
                    <a:lnTo>
                      <a:pt x="2336" y="351"/>
                    </a:lnTo>
                    <a:moveTo>
                      <a:pt x="2319" y="351"/>
                    </a:moveTo>
                    <a:lnTo>
                      <a:pt x="2301" y="351"/>
                    </a:lnTo>
                    <a:moveTo>
                      <a:pt x="2284" y="351"/>
                    </a:moveTo>
                    <a:lnTo>
                      <a:pt x="2266" y="351"/>
                    </a:lnTo>
                    <a:moveTo>
                      <a:pt x="2249" y="351"/>
                    </a:moveTo>
                    <a:lnTo>
                      <a:pt x="2231" y="351"/>
                    </a:lnTo>
                    <a:moveTo>
                      <a:pt x="2214" y="351"/>
                    </a:moveTo>
                    <a:lnTo>
                      <a:pt x="2196" y="351"/>
                    </a:lnTo>
                    <a:moveTo>
                      <a:pt x="2178" y="351"/>
                    </a:moveTo>
                    <a:lnTo>
                      <a:pt x="2161" y="351"/>
                    </a:lnTo>
                    <a:moveTo>
                      <a:pt x="2143" y="351"/>
                    </a:moveTo>
                    <a:lnTo>
                      <a:pt x="2126" y="351"/>
                    </a:lnTo>
                    <a:moveTo>
                      <a:pt x="2108" y="351"/>
                    </a:moveTo>
                    <a:lnTo>
                      <a:pt x="2091" y="351"/>
                    </a:lnTo>
                    <a:moveTo>
                      <a:pt x="2073" y="351"/>
                    </a:moveTo>
                    <a:lnTo>
                      <a:pt x="2056" y="351"/>
                    </a:lnTo>
                    <a:moveTo>
                      <a:pt x="2038" y="351"/>
                    </a:moveTo>
                    <a:lnTo>
                      <a:pt x="2021" y="351"/>
                    </a:lnTo>
                    <a:moveTo>
                      <a:pt x="2003" y="351"/>
                    </a:moveTo>
                    <a:lnTo>
                      <a:pt x="1985" y="351"/>
                    </a:lnTo>
                    <a:moveTo>
                      <a:pt x="1968" y="351"/>
                    </a:moveTo>
                    <a:lnTo>
                      <a:pt x="1950" y="351"/>
                    </a:lnTo>
                    <a:moveTo>
                      <a:pt x="1933" y="351"/>
                    </a:moveTo>
                    <a:lnTo>
                      <a:pt x="1915" y="351"/>
                    </a:lnTo>
                    <a:moveTo>
                      <a:pt x="1898" y="351"/>
                    </a:moveTo>
                    <a:lnTo>
                      <a:pt x="1880" y="351"/>
                    </a:lnTo>
                    <a:moveTo>
                      <a:pt x="1863" y="351"/>
                    </a:moveTo>
                    <a:lnTo>
                      <a:pt x="1845" y="351"/>
                    </a:lnTo>
                    <a:moveTo>
                      <a:pt x="1828" y="351"/>
                    </a:moveTo>
                    <a:lnTo>
                      <a:pt x="1810" y="351"/>
                    </a:lnTo>
                    <a:moveTo>
                      <a:pt x="1793" y="351"/>
                    </a:moveTo>
                    <a:lnTo>
                      <a:pt x="1775" y="351"/>
                    </a:lnTo>
                    <a:moveTo>
                      <a:pt x="1757" y="351"/>
                    </a:moveTo>
                    <a:lnTo>
                      <a:pt x="1740" y="351"/>
                    </a:lnTo>
                    <a:moveTo>
                      <a:pt x="1722" y="351"/>
                    </a:moveTo>
                    <a:lnTo>
                      <a:pt x="1705" y="351"/>
                    </a:lnTo>
                    <a:moveTo>
                      <a:pt x="1687" y="351"/>
                    </a:moveTo>
                    <a:lnTo>
                      <a:pt x="1670" y="351"/>
                    </a:lnTo>
                    <a:moveTo>
                      <a:pt x="1652" y="351"/>
                    </a:moveTo>
                    <a:lnTo>
                      <a:pt x="1635" y="351"/>
                    </a:lnTo>
                    <a:moveTo>
                      <a:pt x="1617" y="351"/>
                    </a:moveTo>
                    <a:lnTo>
                      <a:pt x="1600" y="351"/>
                    </a:lnTo>
                    <a:moveTo>
                      <a:pt x="1582" y="351"/>
                    </a:moveTo>
                    <a:lnTo>
                      <a:pt x="1564" y="351"/>
                    </a:lnTo>
                    <a:moveTo>
                      <a:pt x="1547" y="351"/>
                    </a:moveTo>
                    <a:lnTo>
                      <a:pt x="1529" y="351"/>
                    </a:lnTo>
                    <a:moveTo>
                      <a:pt x="1512" y="351"/>
                    </a:moveTo>
                    <a:lnTo>
                      <a:pt x="1494" y="351"/>
                    </a:lnTo>
                    <a:moveTo>
                      <a:pt x="1477" y="351"/>
                    </a:moveTo>
                    <a:lnTo>
                      <a:pt x="1459" y="351"/>
                    </a:lnTo>
                    <a:moveTo>
                      <a:pt x="1442" y="351"/>
                    </a:moveTo>
                    <a:lnTo>
                      <a:pt x="1424" y="351"/>
                    </a:lnTo>
                    <a:moveTo>
                      <a:pt x="1407" y="351"/>
                    </a:moveTo>
                    <a:lnTo>
                      <a:pt x="1389" y="351"/>
                    </a:lnTo>
                    <a:moveTo>
                      <a:pt x="1372" y="351"/>
                    </a:moveTo>
                    <a:lnTo>
                      <a:pt x="1354" y="351"/>
                    </a:lnTo>
                    <a:moveTo>
                      <a:pt x="1336" y="351"/>
                    </a:moveTo>
                    <a:lnTo>
                      <a:pt x="1319" y="351"/>
                    </a:lnTo>
                    <a:moveTo>
                      <a:pt x="1301" y="351"/>
                    </a:moveTo>
                    <a:lnTo>
                      <a:pt x="1284" y="351"/>
                    </a:lnTo>
                    <a:moveTo>
                      <a:pt x="1266" y="351"/>
                    </a:moveTo>
                    <a:lnTo>
                      <a:pt x="1249" y="351"/>
                    </a:lnTo>
                    <a:moveTo>
                      <a:pt x="1231" y="351"/>
                    </a:moveTo>
                    <a:lnTo>
                      <a:pt x="1214" y="351"/>
                    </a:lnTo>
                    <a:moveTo>
                      <a:pt x="1196" y="351"/>
                    </a:moveTo>
                    <a:lnTo>
                      <a:pt x="1179" y="351"/>
                    </a:lnTo>
                    <a:moveTo>
                      <a:pt x="1161" y="351"/>
                    </a:moveTo>
                    <a:lnTo>
                      <a:pt x="1144" y="351"/>
                    </a:lnTo>
                    <a:moveTo>
                      <a:pt x="1126" y="351"/>
                    </a:moveTo>
                    <a:lnTo>
                      <a:pt x="1108" y="351"/>
                    </a:lnTo>
                    <a:moveTo>
                      <a:pt x="1091" y="351"/>
                    </a:moveTo>
                    <a:lnTo>
                      <a:pt x="1073" y="351"/>
                    </a:lnTo>
                    <a:moveTo>
                      <a:pt x="1056" y="351"/>
                    </a:moveTo>
                    <a:lnTo>
                      <a:pt x="1038" y="351"/>
                    </a:lnTo>
                    <a:moveTo>
                      <a:pt x="1021" y="351"/>
                    </a:moveTo>
                    <a:lnTo>
                      <a:pt x="1003" y="351"/>
                    </a:lnTo>
                    <a:moveTo>
                      <a:pt x="986" y="351"/>
                    </a:moveTo>
                    <a:lnTo>
                      <a:pt x="968" y="351"/>
                    </a:lnTo>
                    <a:moveTo>
                      <a:pt x="951" y="351"/>
                    </a:moveTo>
                    <a:lnTo>
                      <a:pt x="933" y="351"/>
                    </a:lnTo>
                    <a:moveTo>
                      <a:pt x="915" y="351"/>
                    </a:moveTo>
                    <a:lnTo>
                      <a:pt x="898" y="351"/>
                    </a:lnTo>
                    <a:moveTo>
                      <a:pt x="880" y="351"/>
                    </a:moveTo>
                    <a:lnTo>
                      <a:pt x="863" y="351"/>
                    </a:lnTo>
                    <a:moveTo>
                      <a:pt x="845" y="351"/>
                    </a:moveTo>
                    <a:lnTo>
                      <a:pt x="828" y="351"/>
                    </a:lnTo>
                    <a:moveTo>
                      <a:pt x="810" y="351"/>
                    </a:moveTo>
                    <a:lnTo>
                      <a:pt x="793" y="351"/>
                    </a:lnTo>
                    <a:moveTo>
                      <a:pt x="775" y="351"/>
                    </a:moveTo>
                    <a:lnTo>
                      <a:pt x="758" y="351"/>
                    </a:lnTo>
                    <a:moveTo>
                      <a:pt x="740" y="351"/>
                    </a:moveTo>
                    <a:lnTo>
                      <a:pt x="723" y="351"/>
                    </a:lnTo>
                    <a:moveTo>
                      <a:pt x="705" y="351"/>
                    </a:moveTo>
                    <a:lnTo>
                      <a:pt x="687" y="351"/>
                    </a:lnTo>
                    <a:moveTo>
                      <a:pt x="670" y="351"/>
                    </a:moveTo>
                    <a:lnTo>
                      <a:pt x="652" y="351"/>
                    </a:lnTo>
                    <a:moveTo>
                      <a:pt x="635" y="351"/>
                    </a:moveTo>
                    <a:lnTo>
                      <a:pt x="617" y="351"/>
                    </a:lnTo>
                    <a:moveTo>
                      <a:pt x="600" y="351"/>
                    </a:moveTo>
                    <a:lnTo>
                      <a:pt x="582" y="351"/>
                    </a:lnTo>
                    <a:moveTo>
                      <a:pt x="565" y="351"/>
                    </a:moveTo>
                    <a:lnTo>
                      <a:pt x="547" y="351"/>
                    </a:lnTo>
                    <a:moveTo>
                      <a:pt x="530" y="351"/>
                    </a:moveTo>
                    <a:lnTo>
                      <a:pt x="512" y="351"/>
                    </a:lnTo>
                    <a:moveTo>
                      <a:pt x="494" y="351"/>
                    </a:moveTo>
                    <a:lnTo>
                      <a:pt x="477" y="351"/>
                    </a:lnTo>
                    <a:moveTo>
                      <a:pt x="459" y="351"/>
                    </a:moveTo>
                    <a:lnTo>
                      <a:pt x="442" y="351"/>
                    </a:lnTo>
                    <a:moveTo>
                      <a:pt x="424" y="351"/>
                    </a:moveTo>
                    <a:lnTo>
                      <a:pt x="407" y="351"/>
                    </a:lnTo>
                    <a:moveTo>
                      <a:pt x="389" y="351"/>
                    </a:moveTo>
                    <a:lnTo>
                      <a:pt x="372" y="351"/>
                    </a:lnTo>
                    <a:moveTo>
                      <a:pt x="354" y="351"/>
                    </a:moveTo>
                    <a:lnTo>
                      <a:pt x="337" y="351"/>
                    </a:lnTo>
                    <a:moveTo>
                      <a:pt x="319" y="351"/>
                    </a:moveTo>
                    <a:lnTo>
                      <a:pt x="302" y="351"/>
                    </a:lnTo>
                    <a:moveTo>
                      <a:pt x="284" y="351"/>
                    </a:moveTo>
                    <a:lnTo>
                      <a:pt x="266" y="351"/>
                    </a:lnTo>
                    <a:moveTo>
                      <a:pt x="249" y="351"/>
                    </a:moveTo>
                    <a:lnTo>
                      <a:pt x="231" y="351"/>
                    </a:lnTo>
                    <a:moveTo>
                      <a:pt x="214" y="351"/>
                    </a:moveTo>
                    <a:lnTo>
                      <a:pt x="196" y="351"/>
                    </a:lnTo>
                    <a:moveTo>
                      <a:pt x="179" y="351"/>
                    </a:moveTo>
                    <a:lnTo>
                      <a:pt x="161" y="351"/>
                    </a:lnTo>
                    <a:moveTo>
                      <a:pt x="144" y="351"/>
                    </a:moveTo>
                    <a:lnTo>
                      <a:pt x="126" y="351"/>
                    </a:lnTo>
                    <a:moveTo>
                      <a:pt x="109" y="351"/>
                    </a:moveTo>
                    <a:lnTo>
                      <a:pt x="91" y="351"/>
                    </a:lnTo>
                    <a:moveTo>
                      <a:pt x="74" y="351"/>
                    </a:moveTo>
                    <a:lnTo>
                      <a:pt x="56" y="351"/>
                    </a:lnTo>
                    <a:moveTo>
                      <a:pt x="38" y="351"/>
                    </a:moveTo>
                    <a:lnTo>
                      <a:pt x="27" y="351"/>
                    </a:lnTo>
                    <a:lnTo>
                      <a:pt x="21" y="351"/>
                    </a:lnTo>
                    <a:moveTo>
                      <a:pt x="6" y="344"/>
                    </a:moveTo>
                    <a:lnTo>
                      <a:pt x="0" y="339"/>
                    </a:lnTo>
                    <a:lnTo>
                      <a:pt x="0" y="329"/>
                    </a:lnTo>
                    <a:moveTo>
                      <a:pt x="0" y="312"/>
                    </a:moveTo>
                    <a:lnTo>
                      <a:pt x="0" y="294"/>
                    </a:lnTo>
                    <a:moveTo>
                      <a:pt x="0" y="276"/>
                    </a:moveTo>
                    <a:lnTo>
                      <a:pt x="0" y="259"/>
                    </a:lnTo>
                    <a:moveTo>
                      <a:pt x="0" y="241"/>
                    </a:moveTo>
                    <a:lnTo>
                      <a:pt x="0" y="224"/>
                    </a:lnTo>
                    <a:moveTo>
                      <a:pt x="0" y="206"/>
                    </a:moveTo>
                    <a:lnTo>
                      <a:pt x="0" y="189"/>
                    </a:lnTo>
                    <a:moveTo>
                      <a:pt x="0" y="171"/>
                    </a:moveTo>
                    <a:lnTo>
                      <a:pt x="0" y="154"/>
                    </a:lnTo>
                    <a:moveTo>
                      <a:pt x="0" y="136"/>
                    </a:moveTo>
                    <a:lnTo>
                      <a:pt x="0" y="118"/>
                    </a:lnTo>
                    <a:moveTo>
                      <a:pt x="0" y="101"/>
                    </a:moveTo>
                    <a:lnTo>
                      <a:pt x="0" y="83"/>
                    </a:lnTo>
                    <a:moveTo>
                      <a:pt x="0" y="66"/>
                    </a:moveTo>
                    <a:lnTo>
                      <a:pt x="0" y="48"/>
                    </a:lnTo>
                    <a:moveTo>
                      <a:pt x="0" y="31"/>
                    </a:moveTo>
                    <a:lnTo>
                      <a:pt x="0" y="26"/>
                    </a:lnTo>
                    <a:lnTo>
                      <a:pt x="0" y="13"/>
                    </a:lnTo>
                    <a:moveTo>
                      <a:pt x="12" y="0"/>
                    </a:moveTo>
                    <a:lnTo>
                      <a:pt x="12" y="0"/>
                    </a:lnTo>
                    <a:lnTo>
                      <a:pt x="27" y="0"/>
                    </a:lnTo>
                    <a:lnTo>
                      <a:pt x="30" y="0"/>
                    </a:lnTo>
                    <a:moveTo>
                      <a:pt x="47" y="0"/>
                    </a:moveTo>
                    <a:lnTo>
                      <a:pt x="65" y="0"/>
                    </a:lnTo>
                    <a:moveTo>
                      <a:pt x="82" y="0"/>
                    </a:moveTo>
                    <a:lnTo>
                      <a:pt x="100" y="0"/>
                    </a:lnTo>
                    <a:moveTo>
                      <a:pt x="117" y="0"/>
                    </a:moveTo>
                    <a:lnTo>
                      <a:pt x="135" y="0"/>
                    </a:lnTo>
                    <a:moveTo>
                      <a:pt x="152" y="0"/>
                    </a:moveTo>
                    <a:lnTo>
                      <a:pt x="170" y="0"/>
                    </a:lnTo>
                    <a:moveTo>
                      <a:pt x="188" y="0"/>
                    </a:moveTo>
                    <a:lnTo>
                      <a:pt x="205" y="0"/>
                    </a:lnTo>
                    <a:moveTo>
                      <a:pt x="223" y="0"/>
                    </a:moveTo>
                    <a:lnTo>
                      <a:pt x="240" y="0"/>
                    </a:lnTo>
                    <a:moveTo>
                      <a:pt x="258" y="0"/>
                    </a:moveTo>
                    <a:lnTo>
                      <a:pt x="275" y="0"/>
                    </a:lnTo>
                    <a:moveTo>
                      <a:pt x="293" y="0"/>
                    </a:moveTo>
                    <a:lnTo>
                      <a:pt x="310" y="0"/>
                    </a:lnTo>
                    <a:moveTo>
                      <a:pt x="328" y="0"/>
                    </a:moveTo>
                    <a:lnTo>
                      <a:pt x="345" y="0"/>
                    </a:lnTo>
                    <a:moveTo>
                      <a:pt x="363" y="0"/>
                    </a:moveTo>
                    <a:lnTo>
                      <a:pt x="380" y="0"/>
                    </a:lnTo>
                    <a:moveTo>
                      <a:pt x="398" y="0"/>
                    </a:moveTo>
                    <a:lnTo>
                      <a:pt x="416" y="0"/>
                    </a:lnTo>
                    <a:moveTo>
                      <a:pt x="433" y="0"/>
                    </a:moveTo>
                    <a:lnTo>
                      <a:pt x="451" y="0"/>
                    </a:lnTo>
                    <a:moveTo>
                      <a:pt x="468" y="0"/>
                    </a:moveTo>
                    <a:lnTo>
                      <a:pt x="486" y="0"/>
                    </a:lnTo>
                    <a:moveTo>
                      <a:pt x="503" y="0"/>
                    </a:moveTo>
                    <a:lnTo>
                      <a:pt x="521" y="0"/>
                    </a:lnTo>
                    <a:moveTo>
                      <a:pt x="538" y="0"/>
                    </a:moveTo>
                    <a:lnTo>
                      <a:pt x="556" y="0"/>
                    </a:lnTo>
                    <a:moveTo>
                      <a:pt x="573" y="0"/>
                    </a:moveTo>
                    <a:lnTo>
                      <a:pt x="591" y="0"/>
                    </a:lnTo>
                    <a:moveTo>
                      <a:pt x="609" y="0"/>
                    </a:moveTo>
                    <a:lnTo>
                      <a:pt x="626" y="0"/>
                    </a:lnTo>
                    <a:moveTo>
                      <a:pt x="644" y="0"/>
                    </a:moveTo>
                    <a:lnTo>
                      <a:pt x="661" y="0"/>
                    </a:lnTo>
                    <a:moveTo>
                      <a:pt x="679" y="0"/>
                    </a:moveTo>
                    <a:lnTo>
                      <a:pt x="696" y="0"/>
                    </a:lnTo>
                    <a:moveTo>
                      <a:pt x="714" y="0"/>
                    </a:moveTo>
                    <a:lnTo>
                      <a:pt x="731" y="0"/>
                    </a:lnTo>
                    <a:moveTo>
                      <a:pt x="749" y="0"/>
                    </a:moveTo>
                    <a:lnTo>
                      <a:pt x="766" y="0"/>
                    </a:lnTo>
                    <a:moveTo>
                      <a:pt x="784" y="0"/>
                    </a:moveTo>
                    <a:lnTo>
                      <a:pt x="801" y="0"/>
                    </a:lnTo>
                    <a:moveTo>
                      <a:pt x="819" y="0"/>
                    </a:moveTo>
                    <a:lnTo>
                      <a:pt x="837" y="0"/>
                    </a:lnTo>
                    <a:moveTo>
                      <a:pt x="854" y="0"/>
                    </a:moveTo>
                    <a:lnTo>
                      <a:pt x="872" y="0"/>
                    </a:lnTo>
                    <a:moveTo>
                      <a:pt x="889" y="0"/>
                    </a:moveTo>
                    <a:lnTo>
                      <a:pt x="907" y="0"/>
                    </a:lnTo>
                    <a:moveTo>
                      <a:pt x="924" y="0"/>
                    </a:moveTo>
                    <a:lnTo>
                      <a:pt x="942" y="0"/>
                    </a:lnTo>
                    <a:moveTo>
                      <a:pt x="959" y="0"/>
                    </a:moveTo>
                    <a:lnTo>
                      <a:pt x="977" y="0"/>
                    </a:lnTo>
                    <a:moveTo>
                      <a:pt x="994" y="0"/>
                    </a:moveTo>
                    <a:lnTo>
                      <a:pt x="1012" y="0"/>
                    </a:lnTo>
                    <a:moveTo>
                      <a:pt x="1029" y="0"/>
                    </a:moveTo>
                    <a:lnTo>
                      <a:pt x="1047" y="0"/>
                    </a:lnTo>
                    <a:moveTo>
                      <a:pt x="1065" y="0"/>
                    </a:moveTo>
                    <a:lnTo>
                      <a:pt x="1082" y="0"/>
                    </a:lnTo>
                    <a:moveTo>
                      <a:pt x="1100" y="0"/>
                    </a:moveTo>
                    <a:lnTo>
                      <a:pt x="1117" y="0"/>
                    </a:lnTo>
                    <a:moveTo>
                      <a:pt x="1135" y="0"/>
                    </a:moveTo>
                    <a:lnTo>
                      <a:pt x="1152" y="0"/>
                    </a:lnTo>
                    <a:moveTo>
                      <a:pt x="1170" y="0"/>
                    </a:moveTo>
                    <a:lnTo>
                      <a:pt x="1187" y="0"/>
                    </a:lnTo>
                    <a:moveTo>
                      <a:pt x="1205" y="0"/>
                    </a:moveTo>
                    <a:lnTo>
                      <a:pt x="1222" y="0"/>
                    </a:lnTo>
                    <a:moveTo>
                      <a:pt x="1240" y="0"/>
                    </a:moveTo>
                    <a:lnTo>
                      <a:pt x="1258" y="0"/>
                    </a:lnTo>
                    <a:moveTo>
                      <a:pt x="1275" y="0"/>
                    </a:moveTo>
                    <a:lnTo>
                      <a:pt x="1293" y="0"/>
                    </a:lnTo>
                    <a:moveTo>
                      <a:pt x="1310" y="0"/>
                    </a:moveTo>
                    <a:lnTo>
                      <a:pt x="1328" y="0"/>
                    </a:lnTo>
                    <a:moveTo>
                      <a:pt x="1345" y="0"/>
                    </a:moveTo>
                    <a:lnTo>
                      <a:pt x="1363" y="0"/>
                    </a:lnTo>
                    <a:moveTo>
                      <a:pt x="1380" y="0"/>
                    </a:moveTo>
                    <a:lnTo>
                      <a:pt x="1398" y="0"/>
                    </a:lnTo>
                    <a:moveTo>
                      <a:pt x="1415" y="0"/>
                    </a:moveTo>
                    <a:lnTo>
                      <a:pt x="1433" y="0"/>
                    </a:lnTo>
                    <a:moveTo>
                      <a:pt x="1450" y="0"/>
                    </a:moveTo>
                    <a:lnTo>
                      <a:pt x="1468" y="0"/>
                    </a:lnTo>
                    <a:moveTo>
                      <a:pt x="1486" y="0"/>
                    </a:moveTo>
                    <a:lnTo>
                      <a:pt x="1503" y="0"/>
                    </a:lnTo>
                    <a:moveTo>
                      <a:pt x="1521" y="0"/>
                    </a:moveTo>
                    <a:lnTo>
                      <a:pt x="1538" y="0"/>
                    </a:lnTo>
                    <a:moveTo>
                      <a:pt x="1556" y="0"/>
                    </a:moveTo>
                    <a:lnTo>
                      <a:pt x="1573" y="0"/>
                    </a:lnTo>
                    <a:moveTo>
                      <a:pt x="1591" y="0"/>
                    </a:moveTo>
                    <a:lnTo>
                      <a:pt x="1608" y="0"/>
                    </a:lnTo>
                    <a:moveTo>
                      <a:pt x="1626" y="0"/>
                    </a:moveTo>
                    <a:lnTo>
                      <a:pt x="1643" y="0"/>
                    </a:lnTo>
                    <a:moveTo>
                      <a:pt x="1661" y="0"/>
                    </a:moveTo>
                    <a:lnTo>
                      <a:pt x="1679" y="0"/>
                    </a:lnTo>
                    <a:moveTo>
                      <a:pt x="1696" y="0"/>
                    </a:moveTo>
                    <a:lnTo>
                      <a:pt x="1714" y="0"/>
                    </a:lnTo>
                    <a:moveTo>
                      <a:pt x="1731" y="0"/>
                    </a:moveTo>
                    <a:lnTo>
                      <a:pt x="1749" y="0"/>
                    </a:lnTo>
                    <a:moveTo>
                      <a:pt x="1766" y="0"/>
                    </a:moveTo>
                    <a:lnTo>
                      <a:pt x="1784" y="0"/>
                    </a:lnTo>
                    <a:moveTo>
                      <a:pt x="1801" y="0"/>
                    </a:moveTo>
                    <a:lnTo>
                      <a:pt x="1819" y="0"/>
                    </a:lnTo>
                    <a:moveTo>
                      <a:pt x="1836" y="0"/>
                    </a:moveTo>
                    <a:lnTo>
                      <a:pt x="1854" y="0"/>
                    </a:lnTo>
                    <a:moveTo>
                      <a:pt x="1871" y="0"/>
                    </a:moveTo>
                    <a:lnTo>
                      <a:pt x="1889" y="0"/>
                    </a:lnTo>
                    <a:moveTo>
                      <a:pt x="1907" y="0"/>
                    </a:moveTo>
                    <a:lnTo>
                      <a:pt x="1924" y="0"/>
                    </a:lnTo>
                    <a:moveTo>
                      <a:pt x="1942" y="0"/>
                    </a:moveTo>
                    <a:lnTo>
                      <a:pt x="1959" y="0"/>
                    </a:lnTo>
                    <a:moveTo>
                      <a:pt x="1977" y="0"/>
                    </a:moveTo>
                    <a:lnTo>
                      <a:pt x="1994" y="0"/>
                    </a:lnTo>
                    <a:moveTo>
                      <a:pt x="2012" y="0"/>
                    </a:moveTo>
                    <a:lnTo>
                      <a:pt x="2029" y="0"/>
                    </a:lnTo>
                    <a:moveTo>
                      <a:pt x="2047" y="0"/>
                    </a:moveTo>
                    <a:lnTo>
                      <a:pt x="2064" y="0"/>
                    </a:lnTo>
                    <a:moveTo>
                      <a:pt x="2082" y="0"/>
                    </a:moveTo>
                    <a:lnTo>
                      <a:pt x="2099" y="0"/>
                    </a:lnTo>
                    <a:moveTo>
                      <a:pt x="2117" y="0"/>
                    </a:moveTo>
                    <a:lnTo>
                      <a:pt x="2135" y="0"/>
                    </a:lnTo>
                    <a:moveTo>
                      <a:pt x="2152" y="0"/>
                    </a:moveTo>
                    <a:lnTo>
                      <a:pt x="2170" y="0"/>
                    </a:lnTo>
                    <a:moveTo>
                      <a:pt x="2187" y="0"/>
                    </a:moveTo>
                    <a:lnTo>
                      <a:pt x="2205" y="0"/>
                    </a:lnTo>
                    <a:moveTo>
                      <a:pt x="2222" y="0"/>
                    </a:moveTo>
                    <a:lnTo>
                      <a:pt x="2240" y="0"/>
                    </a:lnTo>
                    <a:moveTo>
                      <a:pt x="2257" y="0"/>
                    </a:moveTo>
                    <a:lnTo>
                      <a:pt x="2275" y="0"/>
                    </a:lnTo>
                    <a:moveTo>
                      <a:pt x="2292" y="0"/>
                    </a:moveTo>
                    <a:lnTo>
                      <a:pt x="2310" y="0"/>
                    </a:lnTo>
                    <a:moveTo>
                      <a:pt x="2328" y="0"/>
                    </a:moveTo>
                    <a:lnTo>
                      <a:pt x="2345" y="0"/>
                    </a:lnTo>
                    <a:moveTo>
                      <a:pt x="2363" y="0"/>
                    </a:moveTo>
                    <a:lnTo>
                      <a:pt x="2380" y="0"/>
                    </a:lnTo>
                    <a:moveTo>
                      <a:pt x="2398" y="0"/>
                    </a:moveTo>
                    <a:lnTo>
                      <a:pt x="2415" y="0"/>
                    </a:lnTo>
                    <a:moveTo>
                      <a:pt x="2433" y="0"/>
                    </a:moveTo>
                    <a:lnTo>
                      <a:pt x="2450" y="0"/>
                    </a:lnTo>
                    <a:moveTo>
                      <a:pt x="2468" y="0"/>
                    </a:moveTo>
                    <a:lnTo>
                      <a:pt x="2485" y="0"/>
                    </a:lnTo>
                    <a:moveTo>
                      <a:pt x="2503" y="0"/>
                    </a:moveTo>
                    <a:lnTo>
                      <a:pt x="2520" y="0"/>
                    </a:lnTo>
                    <a:moveTo>
                      <a:pt x="2538" y="0"/>
                    </a:moveTo>
                    <a:lnTo>
                      <a:pt x="2556" y="0"/>
                    </a:lnTo>
                    <a:moveTo>
                      <a:pt x="2573" y="0"/>
                    </a:moveTo>
                    <a:lnTo>
                      <a:pt x="2579" y="0"/>
                    </a:lnTo>
                    <a:lnTo>
                      <a:pt x="2588" y="9"/>
                    </a:lnTo>
                    <a:moveTo>
                      <a:pt x="2591" y="25"/>
                    </a:moveTo>
                    <a:lnTo>
                      <a:pt x="2591" y="26"/>
                    </a:lnTo>
                    <a:lnTo>
                      <a:pt x="2591" y="42"/>
                    </a:lnTo>
                    <a:moveTo>
                      <a:pt x="2591" y="60"/>
                    </a:moveTo>
                    <a:lnTo>
                      <a:pt x="2591" y="77"/>
                    </a:lnTo>
                    <a:moveTo>
                      <a:pt x="2591" y="95"/>
                    </a:moveTo>
                    <a:lnTo>
                      <a:pt x="2591" y="113"/>
                    </a:lnTo>
                    <a:moveTo>
                      <a:pt x="2591" y="130"/>
                    </a:moveTo>
                    <a:lnTo>
                      <a:pt x="2591" y="148"/>
                    </a:lnTo>
                    <a:moveTo>
                      <a:pt x="2591" y="165"/>
                    </a:moveTo>
                    <a:lnTo>
                      <a:pt x="2591" y="183"/>
                    </a:lnTo>
                    <a:moveTo>
                      <a:pt x="2591" y="200"/>
                    </a:moveTo>
                    <a:lnTo>
                      <a:pt x="2591" y="218"/>
                    </a:lnTo>
                    <a:moveTo>
                      <a:pt x="2591" y="235"/>
                    </a:moveTo>
                    <a:lnTo>
                      <a:pt x="2591" y="253"/>
                    </a:lnTo>
                    <a:moveTo>
                      <a:pt x="2591" y="271"/>
                    </a:moveTo>
                    <a:lnTo>
                      <a:pt x="2591" y="288"/>
                    </a:lnTo>
                    <a:moveTo>
                      <a:pt x="2591" y="306"/>
                    </a:moveTo>
                    <a:lnTo>
                      <a:pt x="2591" y="323"/>
                    </a:lnTo>
                    <a:moveTo>
                      <a:pt x="2589" y="341"/>
                    </a:moveTo>
                    <a:lnTo>
                      <a:pt x="2579" y="351"/>
                    </a:lnTo>
                    <a:lnTo>
                      <a:pt x="2576" y="351"/>
                    </a:lnTo>
                  </a:path>
                </a:pathLst>
              </a:custGeom>
              <a:noFill/>
              <a:ln w="9525" cap="flat">
                <a:solidFill>
                  <a:srgbClr val="8A7FF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1" name="Freeform 126">
                <a:extLst>
                  <a:ext uri="{FF2B5EF4-FFF2-40B4-BE49-F238E27FC236}">
                    <a16:creationId xmlns:a16="http://schemas.microsoft.com/office/drawing/2014/main" id="{7BAC70F0-AB4D-4111-A51C-64F6AAE82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1" y="4462463"/>
                <a:ext cx="7035800" cy="254000"/>
              </a:xfrm>
              <a:custGeom>
                <a:avLst/>
                <a:gdLst>
                  <a:gd name="T0" fmla="*/ 3032 w 3032"/>
                  <a:gd name="T1" fmla="*/ 109 h 109"/>
                  <a:gd name="T2" fmla="*/ 0 w 3032"/>
                  <a:gd name="T3" fmla="*/ 109 h 109"/>
                  <a:gd name="T4" fmla="*/ 0 w 3032"/>
                  <a:gd name="T5" fmla="*/ 30 h 109"/>
                  <a:gd name="T6" fmla="*/ 30 w 3032"/>
                  <a:gd name="T7" fmla="*/ 0 h 109"/>
                  <a:gd name="T8" fmla="*/ 3002 w 3032"/>
                  <a:gd name="T9" fmla="*/ 0 h 109"/>
                  <a:gd name="T10" fmla="*/ 3032 w 3032"/>
                  <a:gd name="T11" fmla="*/ 30 h 109"/>
                  <a:gd name="T12" fmla="*/ 3032 w 3032"/>
                  <a:gd name="T13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2" h="109">
                    <a:moveTo>
                      <a:pt x="3032" y="109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3002" y="0"/>
                      <a:pt x="3002" y="0"/>
                      <a:pt x="3002" y="0"/>
                    </a:cubicBezTo>
                    <a:cubicBezTo>
                      <a:pt x="3019" y="0"/>
                      <a:pt x="3032" y="13"/>
                      <a:pt x="3032" y="30"/>
                    </a:cubicBezTo>
                    <a:lnTo>
                      <a:pt x="3032" y="109"/>
                    </a:lnTo>
                    <a:close/>
                  </a:path>
                </a:pathLst>
              </a:custGeom>
              <a:solidFill>
                <a:srgbClr val="5848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2" name="Freeform 127">
                <a:extLst>
                  <a:ext uri="{FF2B5EF4-FFF2-40B4-BE49-F238E27FC236}">
                    <a16:creationId xmlns:a16="http://schemas.microsoft.com/office/drawing/2014/main" id="{C9C24758-7E3F-4AF0-843B-6E5A2B950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1" y="4718050"/>
                <a:ext cx="7035800" cy="4532313"/>
              </a:xfrm>
              <a:custGeom>
                <a:avLst/>
                <a:gdLst>
                  <a:gd name="T0" fmla="*/ 2992 w 3032"/>
                  <a:gd name="T1" fmla="*/ 1952 h 1952"/>
                  <a:gd name="T2" fmla="*/ 40 w 3032"/>
                  <a:gd name="T3" fmla="*/ 1952 h 1952"/>
                  <a:gd name="T4" fmla="*/ 0 w 3032"/>
                  <a:gd name="T5" fmla="*/ 1911 h 1952"/>
                  <a:gd name="T6" fmla="*/ 0 w 3032"/>
                  <a:gd name="T7" fmla="*/ 0 h 1952"/>
                  <a:gd name="T8" fmla="*/ 3032 w 3032"/>
                  <a:gd name="T9" fmla="*/ 0 h 1952"/>
                  <a:gd name="T10" fmla="*/ 3032 w 3032"/>
                  <a:gd name="T11" fmla="*/ 1911 h 1952"/>
                  <a:gd name="T12" fmla="*/ 2992 w 3032"/>
                  <a:gd name="T13" fmla="*/ 1952 h 1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2" h="1952">
                    <a:moveTo>
                      <a:pt x="2992" y="1952"/>
                    </a:moveTo>
                    <a:cubicBezTo>
                      <a:pt x="40" y="1952"/>
                      <a:pt x="40" y="1952"/>
                      <a:pt x="40" y="1952"/>
                    </a:cubicBezTo>
                    <a:cubicBezTo>
                      <a:pt x="18" y="1952"/>
                      <a:pt x="0" y="1934"/>
                      <a:pt x="0" y="19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32" y="0"/>
                      <a:pt x="3032" y="0"/>
                      <a:pt x="3032" y="0"/>
                    </a:cubicBezTo>
                    <a:cubicBezTo>
                      <a:pt x="3032" y="1911"/>
                      <a:pt x="3032" y="1911"/>
                      <a:pt x="3032" y="1911"/>
                    </a:cubicBezTo>
                    <a:cubicBezTo>
                      <a:pt x="3032" y="1934"/>
                      <a:pt x="3014" y="1952"/>
                      <a:pt x="2992" y="1952"/>
                    </a:cubicBezTo>
                    <a:close/>
                  </a:path>
                </a:pathLst>
              </a:custGeom>
              <a:solidFill>
                <a:srgbClr val="E7E4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3" name="Oval 128">
                <a:extLst>
                  <a:ext uri="{FF2B5EF4-FFF2-40B4-BE49-F238E27FC236}">
                    <a16:creationId xmlns:a16="http://schemas.microsoft.com/office/drawing/2014/main" id="{7B323A4E-3BE0-40E6-8BC0-6FF720B30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8814" y="4551363"/>
                <a:ext cx="82550" cy="82550"/>
              </a:xfrm>
              <a:prstGeom prst="ellipse">
                <a:avLst/>
              </a:prstGeom>
              <a:solidFill>
                <a:srgbClr val="85D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4" name="Oval 129">
                <a:extLst>
                  <a:ext uri="{FF2B5EF4-FFF2-40B4-BE49-F238E27FC236}">
                    <a16:creationId xmlns:a16="http://schemas.microsoft.com/office/drawing/2014/main" id="{51CC90D8-252E-44C4-BB9D-4C5E96220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4226" y="4551363"/>
                <a:ext cx="82550" cy="82550"/>
              </a:xfrm>
              <a:prstGeom prst="ellipse">
                <a:avLst/>
              </a:prstGeom>
              <a:solidFill>
                <a:srgbClr val="EA6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5" name="Oval 130">
                <a:extLst>
                  <a:ext uri="{FF2B5EF4-FFF2-40B4-BE49-F238E27FC236}">
                    <a16:creationId xmlns:a16="http://schemas.microsoft.com/office/drawing/2014/main" id="{2BA776B4-3756-4BD4-85FD-A265AC008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2814" y="4551363"/>
                <a:ext cx="84138" cy="82550"/>
              </a:xfrm>
              <a:prstGeom prst="ellipse">
                <a:avLst/>
              </a:pr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6" name="Freeform 131">
                <a:extLst>
                  <a:ext uri="{FF2B5EF4-FFF2-40B4-BE49-F238E27FC236}">
                    <a16:creationId xmlns:a16="http://schemas.microsoft.com/office/drawing/2014/main" id="{B3A0D149-A2AB-4739-B5BE-2461C60E5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7701" y="5946775"/>
                <a:ext cx="2259013" cy="1341438"/>
              </a:xfrm>
              <a:custGeom>
                <a:avLst/>
                <a:gdLst>
                  <a:gd name="T0" fmla="*/ 955 w 973"/>
                  <a:gd name="T1" fmla="*/ 578 h 578"/>
                  <a:gd name="T2" fmla="*/ 18 w 973"/>
                  <a:gd name="T3" fmla="*/ 578 h 578"/>
                  <a:gd name="T4" fmla="*/ 0 w 973"/>
                  <a:gd name="T5" fmla="*/ 560 h 578"/>
                  <a:gd name="T6" fmla="*/ 0 w 973"/>
                  <a:gd name="T7" fmla="*/ 18 h 578"/>
                  <a:gd name="T8" fmla="*/ 18 w 973"/>
                  <a:gd name="T9" fmla="*/ 0 h 578"/>
                  <a:gd name="T10" fmla="*/ 955 w 973"/>
                  <a:gd name="T11" fmla="*/ 0 h 578"/>
                  <a:gd name="T12" fmla="*/ 973 w 973"/>
                  <a:gd name="T13" fmla="*/ 18 h 578"/>
                  <a:gd name="T14" fmla="*/ 973 w 973"/>
                  <a:gd name="T15" fmla="*/ 560 h 578"/>
                  <a:gd name="T16" fmla="*/ 955 w 973"/>
                  <a:gd name="T1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3" h="578">
                    <a:moveTo>
                      <a:pt x="955" y="578"/>
                    </a:moveTo>
                    <a:cubicBezTo>
                      <a:pt x="18" y="578"/>
                      <a:pt x="18" y="578"/>
                      <a:pt x="18" y="578"/>
                    </a:cubicBezTo>
                    <a:cubicBezTo>
                      <a:pt x="8" y="578"/>
                      <a:pt x="0" y="570"/>
                      <a:pt x="0" y="56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955" y="0"/>
                      <a:pt x="955" y="0"/>
                      <a:pt x="955" y="0"/>
                    </a:cubicBezTo>
                    <a:cubicBezTo>
                      <a:pt x="965" y="0"/>
                      <a:pt x="973" y="8"/>
                      <a:pt x="973" y="18"/>
                    </a:cubicBezTo>
                    <a:cubicBezTo>
                      <a:pt x="973" y="560"/>
                      <a:pt x="973" y="560"/>
                      <a:pt x="973" y="560"/>
                    </a:cubicBezTo>
                    <a:cubicBezTo>
                      <a:pt x="973" y="570"/>
                      <a:pt x="965" y="578"/>
                      <a:pt x="955" y="578"/>
                    </a:cubicBezTo>
                    <a:close/>
                  </a:path>
                </a:pathLst>
              </a:custGeom>
              <a:solidFill>
                <a:srgbClr val="8A7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7" name="Freeform 132">
                <a:extLst>
                  <a:ext uri="{FF2B5EF4-FFF2-40B4-BE49-F238E27FC236}">
                    <a16:creationId xmlns:a16="http://schemas.microsoft.com/office/drawing/2014/main" id="{4A2664D1-AAA6-4D79-BE20-0BF75E953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4" y="4948238"/>
                <a:ext cx="517525" cy="79375"/>
              </a:xfrm>
              <a:custGeom>
                <a:avLst/>
                <a:gdLst>
                  <a:gd name="T0" fmla="*/ 217 w 223"/>
                  <a:gd name="T1" fmla="*/ 34 h 34"/>
                  <a:gd name="T2" fmla="*/ 6 w 223"/>
                  <a:gd name="T3" fmla="*/ 34 h 34"/>
                  <a:gd name="T4" fmla="*/ 0 w 223"/>
                  <a:gd name="T5" fmla="*/ 28 h 34"/>
                  <a:gd name="T6" fmla="*/ 0 w 223"/>
                  <a:gd name="T7" fmla="*/ 6 h 34"/>
                  <a:gd name="T8" fmla="*/ 6 w 223"/>
                  <a:gd name="T9" fmla="*/ 0 h 34"/>
                  <a:gd name="T10" fmla="*/ 217 w 223"/>
                  <a:gd name="T11" fmla="*/ 0 h 34"/>
                  <a:gd name="T12" fmla="*/ 223 w 223"/>
                  <a:gd name="T13" fmla="*/ 6 h 34"/>
                  <a:gd name="T14" fmla="*/ 223 w 223"/>
                  <a:gd name="T15" fmla="*/ 28 h 34"/>
                  <a:gd name="T16" fmla="*/ 217 w 22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34">
                    <a:moveTo>
                      <a:pt x="217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0" y="0"/>
                      <a:pt x="223" y="3"/>
                      <a:pt x="223" y="6"/>
                    </a:cubicBezTo>
                    <a:cubicBezTo>
                      <a:pt x="223" y="28"/>
                      <a:pt x="223" y="28"/>
                      <a:pt x="223" y="28"/>
                    </a:cubicBezTo>
                    <a:cubicBezTo>
                      <a:pt x="223" y="31"/>
                      <a:pt x="220" y="34"/>
                      <a:pt x="217" y="34"/>
                    </a:cubicBezTo>
                    <a:close/>
                  </a:path>
                </a:pathLst>
              </a:custGeom>
              <a:solidFill>
                <a:srgbClr val="C0C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8" name="Freeform 133">
                <a:extLst>
                  <a:ext uri="{FF2B5EF4-FFF2-40B4-BE49-F238E27FC236}">
                    <a16:creationId xmlns:a16="http://schemas.microsoft.com/office/drawing/2014/main" id="{C3C31099-21C9-4BE4-BE11-D2AC90021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3114" y="5765800"/>
                <a:ext cx="517525" cy="79375"/>
              </a:xfrm>
              <a:custGeom>
                <a:avLst/>
                <a:gdLst>
                  <a:gd name="T0" fmla="*/ 217 w 223"/>
                  <a:gd name="T1" fmla="*/ 34 h 34"/>
                  <a:gd name="T2" fmla="*/ 6 w 223"/>
                  <a:gd name="T3" fmla="*/ 34 h 34"/>
                  <a:gd name="T4" fmla="*/ 0 w 223"/>
                  <a:gd name="T5" fmla="*/ 28 h 34"/>
                  <a:gd name="T6" fmla="*/ 0 w 223"/>
                  <a:gd name="T7" fmla="*/ 6 h 34"/>
                  <a:gd name="T8" fmla="*/ 6 w 223"/>
                  <a:gd name="T9" fmla="*/ 0 h 34"/>
                  <a:gd name="T10" fmla="*/ 217 w 223"/>
                  <a:gd name="T11" fmla="*/ 0 h 34"/>
                  <a:gd name="T12" fmla="*/ 223 w 223"/>
                  <a:gd name="T13" fmla="*/ 6 h 34"/>
                  <a:gd name="T14" fmla="*/ 223 w 223"/>
                  <a:gd name="T15" fmla="*/ 28 h 34"/>
                  <a:gd name="T16" fmla="*/ 217 w 22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34">
                    <a:moveTo>
                      <a:pt x="217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20" y="0"/>
                      <a:pt x="223" y="3"/>
                      <a:pt x="223" y="6"/>
                    </a:cubicBezTo>
                    <a:cubicBezTo>
                      <a:pt x="223" y="28"/>
                      <a:pt x="223" y="28"/>
                      <a:pt x="223" y="28"/>
                    </a:cubicBezTo>
                    <a:cubicBezTo>
                      <a:pt x="223" y="31"/>
                      <a:pt x="220" y="34"/>
                      <a:pt x="217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134">
                <a:extLst>
                  <a:ext uri="{FF2B5EF4-FFF2-40B4-BE49-F238E27FC236}">
                    <a16:creationId xmlns:a16="http://schemas.microsoft.com/office/drawing/2014/main" id="{78FFE2B0-96EE-4D6A-9F2D-3A97C2228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3664" y="5765800"/>
                <a:ext cx="911225" cy="79375"/>
              </a:xfrm>
              <a:custGeom>
                <a:avLst/>
                <a:gdLst>
                  <a:gd name="T0" fmla="*/ 387 w 393"/>
                  <a:gd name="T1" fmla="*/ 34 h 34"/>
                  <a:gd name="T2" fmla="*/ 6 w 393"/>
                  <a:gd name="T3" fmla="*/ 34 h 34"/>
                  <a:gd name="T4" fmla="*/ 0 w 393"/>
                  <a:gd name="T5" fmla="*/ 28 h 34"/>
                  <a:gd name="T6" fmla="*/ 0 w 393"/>
                  <a:gd name="T7" fmla="*/ 6 h 34"/>
                  <a:gd name="T8" fmla="*/ 6 w 393"/>
                  <a:gd name="T9" fmla="*/ 0 h 34"/>
                  <a:gd name="T10" fmla="*/ 387 w 393"/>
                  <a:gd name="T11" fmla="*/ 0 h 34"/>
                  <a:gd name="T12" fmla="*/ 393 w 393"/>
                  <a:gd name="T13" fmla="*/ 6 h 34"/>
                  <a:gd name="T14" fmla="*/ 393 w 393"/>
                  <a:gd name="T15" fmla="*/ 28 h 34"/>
                  <a:gd name="T16" fmla="*/ 387 w 39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3" h="34">
                    <a:moveTo>
                      <a:pt x="387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2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390" y="0"/>
                      <a:pt x="393" y="3"/>
                      <a:pt x="393" y="6"/>
                    </a:cubicBezTo>
                    <a:cubicBezTo>
                      <a:pt x="393" y="28"/>
                      <a:pt x="393" y="28"/>
                      <a:pt x="393" y="28"/>
                    </a:cubicBezTo>
                    <a:cubicBezTo>
                      <a:pt x="393" y="31"/>
                      <a:pt x="390" y="34"/>
                      <a:pt x="387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0" name="Freeform 135">
                <a:extLst>
                  <a:ext uri="{FF2B5EF4-FFF2-40B4-BE49-F238E27FC236}">
                    <a16:creationId xmlns:a16="http://schemas.microsoft.com/office/drawing/2014/main" id="{84A164BD-2A11-40C0-BB04-DD4558493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1" y="5765800"/>
                <a:ext cx="457200" cy="79375"/>
              </a:xfrm>
              <a:custGeom>
                <a:avLst/>
                <a:gdLst>
                  <a:gd name="T0" fmla="*/ 191 w 197"/>
                  <a:gd name="T1" fmla="*/ 34 h 34"/>
                  <a:gd name="T2" fmla="*/ 6 w 197"/>
                  <a:gd name="T3" fmla="*/ 34 h 34"/>
                  <a:gd name="T4" fmla="*/ 0 w 197"/>
                  <a:gd name="T5" fmla="*/ 28 h 34"/>
                  <a:gd name="T6" fmla="*/ 0 w 197"/>
                  <a:gd name="T7" fmla="*/ 6 h 34"/>
                  <a:gd name="T8" fmla="*/ 6 w 197"/>
                  <a:gd name="T9" fmla="*/ 0 h 34"/>
                  <a:gd name="T10" fmla="*/ 191 w 197"/>
                  <a:gd name="T11" fmla="*/ 0 h 34"/>
                  <a:gd name="T12" fmla="*/ 197 w 197"/>
                  <a:gd name="T13" fmla="*/ 6 h 34"/>
                  <a:gd name="T14" fmla="*/ 197 w 197"/>
                  <a:gd name="T15" fmla="*/ 28 h 34"/>
                  <a:gd name="T16" fmla="*/ 191 w 197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34">
                    <a:moveTo>
                      <a:pt x="191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5" y="0"/>
                      <a:pt x="197" y="3"/>
                      <a:pt x="197" y="6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197" y="31"/>
                      <a:pt x="195" y="34"/>
                      <a:pt x="191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1" name="Freeform 136">
                <a:extLst>
                  <a:ext uri="{FF2B5EF4-FFF2-40B4-BE49-F238E27FC236}">
                    <a16:creationId xmlns:a16="http://schemas.microsoft.com/office/drawing/2014/main" id="{219FF0AE-570C-4786-82BF-105847020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99864" y="5765800"/>
                <a:ext cx="681038" cy="79375"/>
              </a:xfrm>
              <a:custGeom>
                <a:avLst/>
                <a:gdLst>
                  <a:gd name="T0" fmla="*/ 287 w 293"/>
                  <a:gd name="T1" fmla="*/ 34 h 34"/>
                  <a:gd name="T2" fmla="*/ 7 w 293"/>
                  <a:gd name="T3" fmla="*/ 34 h 34"/>
                  <a:gd name="T4" fmla="*/ 0 w 293"/>
                  <a:gd name="T5" fmla="*/ 28 h 34"/>
                  <a:gd name="T6" fmla="*/ 0 w 293"/>
                  <a:gd name="T7" fmla="*/ 6 h 34"/>
                  <a:gd name="T8" fmla="*/ 7 w 293"/>
                  <a:gd name="T9" fmla="*/ 0 h 34"/>
                  <a:gd name="T10" fmla="*/ 287 w 293"/>
                  <a:gd name="T11" fmla="*/ 0 h 34"/>
                  <a:gd name="T12" fmla="*/ 293 w 293"/>
                  <a:gd name="T13" fmla="*/ 6 h 34"/>
                  <a:gd name="T14" fmla="*/ 293 w 293"/>
                  <a:gd name="T15" fmla="*/ 28 h 34"/>
                  <a:gd name="T16" fmla="*/ 287 w 29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4">
                    <a:moveTo>
                      <a:pt x="287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90" y="0"/>
                      <a:pt x="293" y="3"/>
                      <a:pt x="293" y="6"/>
                    </a:cubicBezTo>
                    <a:cubicBezTo>
                      <a:pt x="293" y="28"/>
                      <a:pt x="293" y="28"/>
                      <a:pt x="293" y="28"/>
                    </a:cubicBezTo>
                    <a:cubicBezTo>
                      <a:pt x="293" y="31"/>
                      <a:pt x="290" y="34"/>
                      <a:pt x="287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2" name="Freeform 137">
                <a:extLst>
                  <a:ext uri="{FF2B5EF4-FFF2-40B4-BE49-F238E27FC236}">
                    <a16:creationId xmlns:a16="http://schemas.microsoft.com/office/drawing/2014/main" id="{40D5BCEA-DA3E-46DA-9F9B-8CEEF063F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6714" y="5765800"/>
                <a:ext cx="987425" cy="79375"/>
              </a:xfrm>
              <a:custGeom>
                <a:avLst/>
                <a:gdLst>
                  <a:gd name="T0" fmla="*/ 420 w 426"/>
                  <a:gd name="T1" fmla="*/ 34 h 34"/>
                  <a:gd name="T2" fmla="*/ 6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6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3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3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Freeform 138">
                <a:extLst>
                  <a:ext uri="{FF2B5EF4-FFF2-40B4-BE49-F238E27FC236}">
                    <a16:creationId xmlns:a16="http://schemas.microsoft.com/office/drawing/2014/main" id="{B0457BB9-5413-43FE-895D-7BC67CBA1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008688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Freeform 139">
                <a:extLst>
                  <a:ext uri="{FF2B5EF4-FFF2-40B4-BE49-F238E27FC236}">
                    <a16:creationId xmlns:a16="http://schemas.microsoft.com/office/drawing/2014/main" id="{8DA4D55E-9379-44D1-861C-28BA850BE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127750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1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1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5" name="Freeform 140">
                <a:extLst>
                  <a:ext uri="{FF2B5EF4-FFF2-40B4-BE49-F238E27FC236}">
                    <a16:creationId xmlns:a16="http://schemas.microsoft.com/office/drawing/2014/main" id="{1A455CA8-ADEB-40FE-AFA0-D409D2286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281738"/>
                <a:ext cx="989013" cy="77788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Freeform 141">
                <a:extLst>
                  <a:ext uri="{FF2B5EF4-FFF2-40B4-BE49-F238E27FC236}">
                    <a16:creationId xmlns:a16="http://schemas.microsoft.com/office/drawing/2014/main" id="{70155023-D4D6-46F2-AAF6-023CA87E3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399213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1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1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1"/>
                      <a:pt x="216" y="11"/>
                      <a:pt x="216" y="11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7" name="Freeform 142">
                <a:extLst>
                  <a:ext uri="{FF2B5EF4-FFF2-40B4-BE49-F238E27FC236}">
                    <a16:creationId xmlns:a16="http://schemas.microsoft.com/office/drawing/2014/main" id="{741D46C7-AF36-4AD4-A026-C684CF42B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553200"/>
                <a:ext cx="989013" cy="77788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8" name="Freeform 143">
                <a:extLst>
                  <a:ext uri="{FF2B5EF4-FFF2-40B4-BE49-F238E27FC236}">
                    <a16:creationId xmlns:a16="http://schemas.microsoft.com/office/drawing/2014/main" id="{E7E817CB-63C7-43FE-AD5E-8CF400D62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670675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0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0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9" name="Freeform 144">
                <a:extLst>
                  <a:ext uri="{FF2B5EF4-FFF2-40B4-BE49-F238E27FC236}">
                    <a16:creationId xmlns:a16="http://schemas.microsoft.com/office/drawing/2014/main" id="{7C8E2FB1-8543-44DA-8E95-E5E6A2980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824663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8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8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8"/>
                      <a:pt x="426" y="28"/>
                      <a:pt x="426" y="28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0" name="Freeform 145">
                <a:extLst>
                  <a:ext uri="{FF2B5EF4-FFF2-40B4-BE49-F238E27FC236}">
                    <a16:creationId xmlns:a16="http://schemas.microsoft.com/office/drawing/2014/main" id="{B3037249-6206-45A1-8A54-2F1E78CBF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6942138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0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0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 146">
                <a:extLst>
                  <a:ext uri="{FF2B5EF4-FFF2-40B4-BE49-F238E27FC236}">
                    <a16:creationId xmlns:a16="http://schemas.microsoft.com/office/drawing/2014/main" id="{81E78905-FFF9-4464-ABE8-B310A63E1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7096125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7 w 426"/>
                  <a:gd name="T3" fmla="*/ 34 h 34"/>
                  <a:gd name="T4" fmla="*/ 0 w 426"/>
                  <a:gd name="T5" fmla="*/ 27 h 34"/>
                  <a:gd name="T6" fmla="*/ 0 w 426"/>
                  <a:gd name="T7" fmla="*/ 6 h 34"/>
                  <a:gd name="T8" fmla="*/ 7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7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1"/>
                      <a:pt x="0" y="2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7"/>
                      <a:pt x="426" y="27"/>
                      <a:pt x="426" y="27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Freeform 147">
                <a:extLst>
                  <a:ext uri="{FF2B5EF4-FFF2-40B4-BE49-F238E27FC236}">
                    <a16:creationId xmlns:a16="http://schemas.microsoft.com/office/drawing/2014/main" id="{2501D4EC-A020-43A7-AD2F-2FA9F08E8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6151" y="7215188"/>
                <a:ext cx="501650" cy="30163"/>
              </a:xfrm>
              <a:custGeom>
                <a:avLst/>
                <a:gdLst>
                  <a:gd name="T0" fmla="*/ 213 w 216"/>
                  <a:gd name="T1" fmla="*/ 13 h 13"/>
                  <a:gd name="T2" fmla="*/ 3 w 216"/>
                  <a:gd name="T3" fmla="*/ 13 h 13"/>
                  <a:gd name="T4" fmla="*/ 0 w 216"/>
                  <a:gd name="T5" fmla="*/ 10 h 13"/>
                  <a:gd name="T6" fmla="*/ 0 w 216"/>
                  <a:gd name="T7" fmla="*/ 2 h 13"/>
                  <a:gd name="T8" fmla="*/ 3 w 216"/>
                  <a:gd name="T9" fmla="*/ 0 h 13"/>
                  <a:gd name="T10" fmla="*/ 213 w 216"/>
                  <a:gd name="T11" fmla="*/ 0 h 13"/>
                  <a:gd name="T12" fmla="*/ 216 w 216"/>
                  <a:gd name="T13" fmla="*/ 2 h 13"/>
                  <a:gd name="T14" fmla="*/ 216 w 216"/>
                  <a:gd name="T15" fmla="*/ 10 h 13"/>
                  <a:gd name="T16" fmla="*/ 213 w 216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5" y="0"/>
                      <a:pt x="216" y="1"/>
                      <a:pt x="216" y="2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6" y="12"/>
                      <a:pt x="215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3" name="Freeform 148">
                <a:extLst>
                  <a:ext uri="{FF2B5EF4-FFF2-40B4-BE49-F238E27FC236}">
                    <a16:creationId xmlns:a16="http://schemas.microsoft.com/office/drawing/2014/main" id="{227CA390-C232-4E00-86BF-8CEDA7DC6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7701" y="7529513"/>
                <a:ext cx="989013" cy="79375"/>
              </a:xfrm>
              <a:custGeom>
                <a:avLst/>
                <a:gdLst>
                  <a:gd name="T0" fmla="*/ 420 w 426"/>
                  <a:gd name="T1" fmla="*/ 34 h 34"/>
                  <a:gd name="T2" fmla="*/ 6 w 426"/>
                  <a:gd name="T3" fmla="*/ 34 h 34"/>
                  <a:gd name="T4" fmla="*/ 0 w 426"/>
                  <a:gd name="T5" fmla="*/ 27 h 34"/>
                  <a:gd name="T6" fmla="*/ 0 w 426"/>
                  <a:gd name="T7" fmla="*/ 6 h 34"/>
                  <a:gd name="T8" fmla="*/ 6 w 426"/>
                  <a:gd name="T9" fmla="*/ 0 h 34"/>
                  <a:gd name="T10" fmla="*/ 420 w 426"/>
                  <a:gd name="T11" fmla="*/ 0 h 34"/>
                  <a:gd name="T12" fmla="*/ 426 w 426"/>
                  <a:gd name="T13" fmla="*/ 6 h 34"/>
                  <a:gd name="T14" fmla="*/ 426 w 426"/>
                  <a:gd name="T15" fmla="*/ 27 h 34"/>
                  <a:gd name="T16" fmla="*/ 420 w 426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4">
                    <a:moveTo>
                      <a:pt x="420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420" y="0"/>
                      <a:pt x="420" y="0"/>
                      <a:pt x="420" y="0"/>
                    </a:cubicBezTo>
                    <a:cubicBezTo>
                      <a:pt x="424" y="0"/>
                      <a:pt x="426" y="3"/>
                      <a:pt x="426" y="6"/>
                    </a:cubicBezTo>
                    <a:cubicBezTo>
                      <a:pt x="426" y="27"/>
                      <a:pt x="426" y="27"/>
                      <a:pt x="426" y="27"/>
                    </a:cubicBezTo>
                    <a:cubicBezTo>
                      <a:pt x="426" y="31"/>
                      <a:pt x="424" y="34"/>
                      <a:pt x="420" y="34"/>
                    </a:cubicBezTo>
                    <a:close/>
                  </a:path>
                </a:pathLst>
              </a:custGeom>
              <a:solidFill>
                <a:srgbClr val="9191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4" name="Freeform 149">
                <a:extLst>
                  <a:ext uri="{FF2B5EF4-FFF2-40B4-BE49-F238E27FC236}">
                    <a16:creationId xmlns:a16="http://schemas.microsoft.com/office/drawing/2014/main" id="{F8385305-457A-400B-8FDC-485C1EFEF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7701" y="7648575"/>
                <a:ext cx="500063" cy="30163"/>
              </a:xfrm>
              <a:custGeom>
                <a:avLst/>
                <a:gdLst>
                  <a:gd name="T0" fmla="*/ 213 w 215"/>
                  <a:gd name="T1" fmla="*/ 13 h 13"/>
                  <a:gd name="T2" fmla="*/ 3 w 215"/>
                  <a:gd name="T3" fmla="*/ 13 h 13"/>
                  <a:gd name="T4" fmla="*/ 0 w 215"/>
                  <a:gd name="T5" fmla="*/ 10 h 13"/>
                  <a:gd name="T6" fmla="*/ 0 w 215"/>
                  <a:gd name="T7" fmla="*/ 2 h 13"/>
                  <a:gd name="T8" fmla="*/ 3 w 215"/>
                  <a:gd name="T9" fmla="*/ 0 h 13"/>
                  <a:gd name="T10" fmla="*/ 213 w 215"/>
                  <a:gd name="T11" fmla="*/ 0 h 13"/>
                  <a:gd name="T12" fmla="*/ 215 w 215"/>
                  <a:gd name="T13" fmla="*/ 2 h 13"/>
                  <a:gd name="T14" fmla="*/ 215 w 215"/>
                  <a:gd name="T15" fmla="*/ 10 h 13"/>
                  <a:gd name="T16" fmla="*/ 213 w 215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5" h="13">
                    <a:moveTo>
                      <a:pt x="213" y="13"/>
                    </a:moveTo>
                    <a:cubicBezTo>
                      <a:pt x="3" y="13"/>
                      <a:pt x="3" y="13"/>
                      <a:pt x="3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14" y="0"/>
                      <a:pt x="215" y="1"/>
                      <a:pt x="215" y="2"/>
                    </a:cubicBezTo>
                    <a:cubicBezTo>
                      <a:pt x="215" y="10"/>
                      <a:pt x="215" y="10"/>
                      <a:pt x="215" y="10"/>
                    </a:cubicBezTo>
                    <a:cubicBezTo>
                      <a:pt x="215" y="12"/>
                      <a:pt x="214" y="13"/>
                      <a:pt x="213" y="13"/>
                    </a:cubicBezTo>
                    <a:close/>
                  </a:path>
                </a:pathLst>
              </a:custGeom>
              <a:solidFill>
                <a:srgbClr val="B3B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5" name="Freeform 150">
                <a:extLst>
                  <a:ext uri="{FF2B5EF4-FFF2-40B4-BE49-F238E27FC236}">
                    <a16:creationId xmlns:a16="http://schemas.microsoft.com/office/drawing/2014/main" id="{8B09A6FF-B36A-4D45-A83E-623641C2E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6726" y="4948238"/>
                <a:ext cx="517525" cy="79375"/>
              </a:xfrm>
              <a:custGeom>
                <a:avLst/>
                <a:gdLst>
                  <a:gd name="T0" fmla="*/ 216 w 223"/>
                  <a:gd name="T1" fmla="*/ 34 h 34"/>
                  <a:gd name="T2" fmla="*/ 6 w 223"/>
                  <a:gd name="T3" fmla="*/ 34 h 34"/>
                  <a:gd name="T4" fmla="*/ 0 w 223"/>
                  <a:gd name="T5" fmla="*/ 28 h 34"/>
                  <a:gd name="T6" fmla="*/ 0 w 223"/>
                  <a:gd name="T7" fmla="*/ 6 h 34"/>
                  <a:gd name="T8" fmla="*/ 6 w 223"/>
                  <a:gd name="T9" fmla="*/ 0 h 34"/>
                  <a:gd name="T10" fmla="*/ 216 w 223"/>
                  <a:gd name="T11" fmla="*/ 0 h 34"/>
                  <a:gd name="T12" fmla="*/ 223 w 223"/>
                  <a:gd name="T13" fmla="*/ 6 h 34"/>
                  <a:gd name="T14" fmla="*/ 223 w 223"/>
                  <a:gd name="T15" fmla="*/ 28 h 34"/>
                  <a:gd name="T16" fmla="*/ 216 w 223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34">
                    <a:moveTo>
                      <a:pt x="216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0" y="0"/>
                      <a:pt x="223" y="3"/>
                      <a:pt x="223" y="6"/>
                    </a:cubicBezTo>
                    <a:cubicBezTo>
                      <a:pt x="223" y="28"/>
                      <a:pt x="223" y="28"/>
                      <a:pt x="223" y="28"/>
                    </a:cubicBezTo>
                    <a:cubicBezTo>
                      <a:pt x="223" y="31"/>
                      <a:pt x="220" y="34"/>
                      <a:pt x="216" y="34"/>
                    </a:cubicBezTo>
                    <a:close/>
                  </a:path>
                </a:pathLst>
              </a:custGeom>
              <a:solidFill>
                <a:srgbClr val="C0C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6" name="Freeform 151">
                <a:extLst>
                  <a:ext uri="{FF2B5EF4-FFF2-40B4-BE49-F238E27FC236}">
                    <a16:creationId xmlns:a16="http://schemas.microsoft.com/office/drawing/2014/main" id="{21439AD5-B519-4C0E-A551-E1365B43C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6201" y="4948238"/>
                <a:ext cx="139700" cy="79375"/>
              </a:xfrm>
              <a:custGeom>
                <a:avLst/>
                <a:gdLst>
                  <a:gd name="T0" fmla="*/ 54 w 60"/>
                  <a:gd name="T1" fmla="*/ 34 h 34"/>
                  <a:gd name="T2" fmla="*/ 6 w 60"/>
                  <a:gd name="T3" fmla="*/ 34 h 34"/>
                  <a:gd name="T4" fmla="*/ 0 w 60"/>
                  <a:gd name="T5" fmla="*/ 28 h 34"/>
                  <a:gd name="T6" fmla="*/ 0 w 60"/>
                  <a:gd name="T7" fmla="*/ 6 h 34"/>
                  <a:gd name="T8" fmla="*/ 6 w 60"/>
                  <a:gd name="T9" fmla="*/ 0 h 34"/>
                  <a:gd name="T10" fmla="*/ 54 w 60"/>
                  <a:gd name="T11" fmla="*/ 0 h 34"/>
                  <a:gd name="T12" fmla="*/ 60 w 60"/>
                  <a:gd name="T13" fmla="*/ 6 h 34"/>
                  <a:gd name="T14" fmla="*/ 60 w 60"/>
                  <a:gd name="T15" fmla="*/ 28 h 34"/>
                  <a:gd name="T16" fmla="*/ 54 w 60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4">
                    <a:moveTo>
                      <a:pt x="54" y="34"/>
                    </a:moveTo>
                    <a:cubicBezTo>
                      <a:pt x="6" y="34"/>
                      <a:pt x="6" y="34"/>
                      <a:pt x="6" y="34"/>
                    </a:cubicBezTo>
                    <a:cubicBezTo>
                      <a:pt x="3" y="34"/>
                      <a:pt x="0" y="31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31"/>
                      <a:pt x="57" y="34"/>
                      <a:pt x="54" y="34"/>
                    </a:cubicBezTo>
                    <a:close/>
                  </a:path>
                </a:pathLst>
              </a:custGeom>
              <a:solidFill>
                <a:srgbClr val="C0C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7" name="Oval 152">
                <a:extLst>
                  <a:ext uri="{FF2B5EF4-FFF2-40B4-BE49-F238E27FC236}">
                    <a16:creationId xmlns:a16="http://schemas.microsoft.com/office/drawing/2014/main" id="{589F0F70-E308-4B7E-AE8C-D6D36FC59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1001" y="7046913"/>
                <a:ext cx="61913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8" name="Oval 153">
                <a:extLst>
                  <a:ext uri="{FF2B5EF4-FFF2-40B4-BE49-F238E27FC236}">
                    <a16:creationId xmlns:a16="http://schemas.microsoft.com/office/drawing/2014/main" id="{167D1039-2654-4A01-9A15-C3DB75443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3076" y="7046913"/>
                <a:ext cx="63500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9" name="Oval 154">
                <a:extLst>
                  <a:ext uri="{FF2B5EF4-FFF2-40B4-BE49-F238E27FC236}">
                    <a16:creationId xmlns:a16="http://schemas.microsoft.com/office/drawing/2014/main" id="{AD2DC8C6-E636-4B98-BD07-D84B2A83D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3089" y="7046913"/>
                <a:ext cx="63500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0" name="Freeform 155">
                <a:extLst>
                  <a:ext uri="{FF2B5EF4-FFF2-40B4-BE49-F238E27FC236}">
                    <a16:creationId xmlns:a16="http://schemas.microsoft.com/office/drawing/2014/main" id="{B19B1549-1AEB-4675-88ED-F799AEC02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0814" y="6369050"/>
                <a:ext cx="712788" cy="441325"/>
              </a:xfrm>
              <a:custGeom>
                <a:avLst/>
                <a:gdLst>
                  <a:gd name="T0" fmla="*/ 0 w 449"/>
                  <a:gd name="T1" fmla="*/ 278 h 278"/>
                  <a:gd name="T2" fmla="*/ 108 w 449"/>
                  <a:gd name="T3" fmla="*/ 111 h 278"/>
                  <a:gd name="T4" fmla="*/ 179 w 449"/>
                  <a:gd name="T5" fmla="*/ 192 h 278"/>
                  <a:gd name="T6" fmla="*/ 304 w 449"/>
                  <a:gd name="T7" fmla="*/ 0 h 278"/>
                  <a:gd name="T8" fmla="*/ 449 w 449"/>
                  <a:gd name="T9" fmla="*/ 278 h 278"/>
                  <a:gd name="T10" fmla="*/ 0 w 449"/>
                  <a:gd name="T11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9" h="278">
                    <a:moveTo>
                      <a:pt x="0" y="278"/>
                    </a:moveTo>
                    <a:lnTo>
                      <a:pt x="108" y="111"/>
                    </a:lnTo>
                    <a:lnTo>
                      <a:pt x="179" y="192"/>
                    </a:lnTo>
                    <a:lnTo>
                      <a:pt x="304" y="0"/>
                    </a:lnTo>
                    <a:lnTo>
                      <a:pt x="449" y="278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656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1" name="Oval 156">
                <a:extLst>
                  <a:ext uri="{FF2B5EF4-FFF2-40B4-BE49-F238E27FC236}">
                    <a16:creationId xmlns:a16="http://schemas.microsoft.com/office/drawing/2014/main" id="{2DD6C26F-C10F-4858-8A5B-D9A425EED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0039" y="6329363"/>
                <a:ext cx="142875" cy="144463"/>
              </a:xfrm>
              <a:prstGeom prst="ellipse">
                <a:avLst/>
              </a:prstGeom>
              <a:solidFill>
                <a:srgbClr val="656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2" name="Oval 157">
                <a:extLst>
                  <a:ext uri="{FF2B5EF4-FFF2-40B4-BE49-F238E27FC236}">
                    <a16:creationId xmlns:a16="http://schemas.microsoft.com/office/drawing/2014/main" id="{9174065C-59A4-4832-8069-B94513B42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021388"/>
                <a:ext cx="125413" cy="125413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3" name="Oval 158">
                <a:extLst>
                  <a:ext uri="{FF2B5EF4-FFF2-40B4-BE49-F238E27FC236}">
                    <a16:creationId xmlns:a16="http://schemas.microsoft.com/office/drawing/2014/main" id="{5DA1B67E-CA09-4E9B-8B99-7506CCAD1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297613"/>
                <a:ext cx="125413" cy="125413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4" name="Oval 159">
                <a:extLst>
                  <a:ext uri="{FF2B5EF4-FFF2-40B4-BE49-F238E27FC236}">
                    <a16:creationId xmlns:a16="http://schemas.microsoft.com/office/drawing/2014/main" id="{6D153017-4E36-4EF4-AE1E-17259B85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573838"/>
                <a:ext cx="125413" cy="122238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Oval 160">
                <a:extLst>
                  <a:ext uri="{FF2B5EF4-FFF2-40B4-BE49-F238E27FC236}">
                    <a16:creationId xmlns:a16="http://schemas.microsoft.com/office/drawing/2014/main" id="{4D7490F5-DCD2-410D-B74E-422984619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6846888"/>
                <a:ext cx="125413" cy="125413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Oval 161">
                <a:extLst>
                  <a:ext uri="{FF2B5EF4-FFF2-40B4-BE49-F238E27FC236}">
                    <a16:creationId xmlns:a16="http://schemas.microsoft.com/office/drawing/2014/main" id="{28ED400A-0F44-469D-8E92-1CA045E30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64851" y="7123113"/>
                <a:ext cx="125413" cy="125413"/>
              </a:xfrm>
              <a:prstGeom prst="ellipse">
                <a:avLst/>
              </a:prstGeom>
              <a:solidFill>
                <a:srgbClr val="8181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7" name="Freeform 162">
                <a:extLst>
                  <a:ext uri="{FF2B5EF4-FFF2-40B4-BE49-F238E27FC236}">
                    <a16:creationId xmlns:a16="http://schemas.microsoft.com/office/drawing/2014/main" id="{62A05E21-04E3-4DF6-8B2E-B8B943E24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5951" y="7780338"/>
                <a:ext cx="2290763" cy="1187450"/>
              </a:xfrm>
              <a:custGeom>
                <a:avLst/>
                <a:gdLst>
                  <a:gd name="T0" fmla="*/ 972 w 987"/>
                  <a:gd name="T1" fmla="*/ 511 h 511"/>
                  <a:gd name="T2" fmla="*/ 16 w 987"/>
                  <a:gd name="T3" fmla="*/ 511 h 511"/>
                  <a:gd name="T4" fmla="*/ 0 w 987"/>
                  <a:gd name="T5" fmla="*/ 496 h 511"/>
                  <a:gd name="T6" fmla="*/ 0 w 987"/>
                  <a:gd name="T7" fmla="*/ 16 h 511"/>
                  <a:gd name="T8" fmla="*/ 16 w 987"/>
                  <a:gd name="T9" fmla="*/ 0 h 511"/>
                  <a:gd name="T10" fmla="*/ 972 w 987"/>
                  <a:gd name="T11" fmla="*/ 0 h 511"/>
                  <a:gd name="T12" fmla="*/ 987 w 987"/>
                  <a:gd name="T13" fmla="*/ 16 h 511"/>
                  <a:gd name="T14" fmla="*/ 987 w 987"/>
                  <a:gd name="T15" fmla="*/ 496 h 511"/>
                  <a:gd name="T16" fmla="*/ 972 w 987"/>
                  <a:gd name="T17" fmla="*/ 511 h 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7" h="511">
                    <a:moveTo>
                      <a:pt x="972" y="511"/>
                    </a:moveTo>
                    <a:cubicBezTo>
                      <a:pt x="16" y="511"/>
                      <a:pt x="16" y="511"/>
                      <a:pt x="16" y="511"/>
                    </a:cubicBezTo>
                    <a:cubicBezTo>
                      <a:pt x="7" y="511"/>
                      <a:pt x="0" y="504"/>
                      <a:pt x="0" y="49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972" y="0"/>
                      <a:pt x="972" y="0"/>
                      <a:pt x="972" y="0"/>
                    </a:cubicBezTo>
                    <a:cubicBezTo>
                      <a:pt x="980" y="0"/>
                      <a:pt x="987" y="7"/>
                      <a:pt x="987" y="16"/>
                    </a:cubicBezTo>
                    <a:cubicBezTo>
                      <a:pt x="987" y="496"/>
                      <a:pt x="987" y="496"/>
                      <a:pt x="987" y="496"/>
                    </a:cubicBezTo>
                    <a:cubicBezTo>
                      <a:pt x="987" y="504"/>
                      <a:pt x="980" y="511"/>
                      <a:pt x="972" y="511"/>
                    </a:cubicBezTo>
                    <a:close/>
                  </a:path>
                </a:pathLst>
              </a:custGeom>
              <a:solidFill>
                <a:srgbClr val="7F7C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8" name="Freeform 163">
                <a:extLst>
                  <a:ext uri="{FF2B5EF4-FFF2-40B4-BE49-F238E27FC236}">
                    <a16:creationId xmlns:a16="http://schemas.microsoft.com/office/drawing/2014/main" id="{160D4BC4-5748-405C-8496-B9566110C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6076" y="8164513"/>
                <a:ext cx="290513" cy="420688"/>
              </a:xfrm>
              <a:custGeom>
                <a:avLst/>
                <a:gdLst>
                  <a:gd name="T0" fmla="*/ 1 w 183"/>
                  <a:gd name="T1" fmla="*/ 1 h 265"/>
                  <a:gd name="T2" fmla="*/ 1 w 183"/>
                  <a:gd name="T3" fmla="*/ 265 h 265"/>
                  <a:gd name="T4" fmla="*/ 183 w 183"/>
                  <a:gd name="T5" fmla="*/ 126 h 265"/>
                  <a:gd name="T6" fmla="*/ 0 w 183"/>
                  <a:gd name="T7" fmla="*/ 0 h 265"/>
                  <a:gd name="T8" fmla="*/ 1 w 183"/>
                  <a:gd name="T9" fmla="*/ 1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265">
                    <a:moveTo>
                      <a:pt x="1" y="1"/>
                    </a:moveTo>
                    <a:lnTo>
                      <a:pt x="1" y="265"/>
                    </a:lnTo>
                    <a:lnTo>
                      <a:pt x="183" y="126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9" name="Freeform 164">
                <a:extLst>
                  <a:ext uri="{FF2B5EF4-FFF2-40B4-BE49-F238E27FC236}">
                    <a16:creationId xmlns:a16="http://schemas.microsoft.com/office/drawing/2014/main" id="{55CDDB57-440F-4CBD-B999-E13635AF2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6076" y="8164513"/>
                <a:ext cx="290513" cy="420688"/>
              </a:xfrm>
              <a:custGeom>
                <a:avLst/>
                <a:gdLst>
                  <a:gd name="T0" fmla="*/ 1 w 183"/>
                  <a:gd name="T1" fmla="*/ 1 h 265"/>
                  <a:gd name="T2" fmla="*/ 1 w 183"/>
                  <a:gd name="T3" fmla="*/ 265 h 265"/>
                  <a:gd name="T4" fmla="*/ 183 w 183"/>
                  <a:gd name="T5" fmla="*/ 126 h 265"/>
                  <a:gd name="T6" fmla="*/ 0 w 183"/>
                  <a:gd name="T7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" h="265">
                    <a:moveTo>
                      <a:pt x="1" y="1"/>
                    </a:moveTo>
                    <a:lnTo>
                      <a:pt x="1" y="265"/>
                    </a:lnTo>
                    <a:lnTo>
                      <a:pt x="183" y="1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Freeform 165">
                <a:extLst>
                  <a:ext uri="{FF2B5EF4-FFF2-40B4-BE49-F238E27FC236}">
                    <a16:creationId xmlns:a16="http://schemas.microsoft.com/office/drawing/2014/main" id="{3946FFE0-90A4-4CF8-B352-A3BA3ADBA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69626" y="7924800"/>
                <a:ext cx="774700" cy="776288"/>
              </a:xfrm>
              <a:custGeom>
                <a:avLst/>
                <a:gdLst>
                  <a:gd name="T0" fmla="*/ 167 w 334"/>
                  <a:gd name="T1" fmla="*/ 167 h 334"/>
                  <a:gd name="T2" fmla="*/ 334 w 334"/>
                  <a:gd name="T3" fmla="*/ 167 h 334"/>
                  <a:gd name="T4" fmla="*/ 167 w 334"/>
                  <a:gd name="T5" fmla="*/ 334 h 334"/>
                  <a:gd name="T6" fmla="*/ 0 w 334"/>
                  <a:gd name="T7" fmla="*/ 167 h 334"/>
                  <a:gd name="T8" fmla="*/ 167 w 334"/>
                  <a:gd name="T9" fmla="*/ 0 h 334"/>
                  <a:gd name="T10" fmla="*/ 240 w 334"/>
                  <a:gd name="T11" fmla="*/ 17 h 334"/>
                  <a:gd name="T12" fmla="*/ 167 w 334"/>
                  <a:gd name="T13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334">
                    <a:moveTo>
                      <a:pt x="167" y="167"/>
                    </a:moveTo>
                    <a:cubicBezTo>
                      <a:pt x="334" y="167"/>
                      <a:pt x="334" y="167"/>
                      <a:pt x="334" y="167"/>
                    </a:cubicBezTo>
                    <a:cubicBezTo>
                      <a:pt x="334" y="258"/>
                      <a:pt x="259" y="334"/>
                      <a:pt x="167" y="334"/>
                    </a:cubicBezTo>
                    <a:cubicBezTo>
                      <a:pt x="75" y="334"/>
                      <a:pt x="0" y="258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192" y="0"/>
                      <a:pt x="218" y="5"/>
                      <a:pt x="240" y="17"/>
                    </a:cubicBezTo>
                    <a:lnTo>
                      <a:pt x="167" y="167"/>
                    </a:lnTo>
                    <a:close/>
                  </a:path>
                </a:pathLst>
              </a:custGeom>
              <a:solidFill>
                <a:srgbClr val="7F7C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1" name="Freeform 166">
                <a:extLst>
                  <a:ext uri="{FF2B5EF4-FFF2-40B4-BE49-F238E27FC236}">
                    <a16:creationId xmlns:a16="http://schemas.microsoft.com/office/drawing/2014/main" id="{8A107799-7D0D-477A-B759-D764A9610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1264" y="7945438"/>
                <a:ext cx="422275" cy="355600"/>
              </a:xfrm>
              <a:custGeom>
                <a:avLst/>
                <a:gdLst>
                  <a:gd name="T0" fmla="*/ 0 w 182"/>
                  <a:gd name="T1" fmla="*/ 153 h 153"/>
                  <a:gd name="T2" fmla="*/ 99 w 182"/>
                  <a:gd name="T3" fmla="*/ 0 h 153"/>
                  <a:gd name="T4" fmla="*/ 156 w 182"/>
                  <a:gd name="T5" fmla="*/ 57 h 153"/>
                  <a:gd name="T6" fmla="*/ 182 w 182"/>
                  <a:gd name="T7" fmla="*/ 134 h 153"/>
                  <a:gd name="T8" fmla="*/ 0 w 182"/>
                  <a:gd name="T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153">
                    <a:moveTo>
                      <a:pt x="0" y="153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22" y="14"/>
                      <a:pt x="141" y="34"/>
                      <a:pt x="156" y="57"/>
                    </a:cubicBezTo>
                    <a:cubicBezTo>
                      <a:pt x="170" y="81"/>
                      <a:pt x="179" y="107"/>
                      <a:pt x="182" y="134"/>
                    </a:cubicBez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Rectangle 167">
                <a:extLst>
                  <a:ext uri="{FF2B5EF4-FFF2-40B4-BE49-F238E27FC236}">
                    <a16:creationId xmlns:a16="http://schemas.microsoft.com/office/drawing/2014/main" id="{AFDB9DAD-78A8-487F-9793-F52F50A42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1351" y="7945438"/>
                <a:ext cx="90488" cy="708025"/>
              </a:xfrm>
              <a:prstGeom prst="rect">
                <a:avLst/>
              </a:pr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3" name="Rectangle 168">
                <a:extLst>
                  <a:ext uri="{FF2B5EF4-FFF2-40B4-BE49-F238E27FC236}">
                    <a16:creationId xmlns:a16="http://schemas.microsoft.com/office/drawing/2014/main" id="{832A4795-C34E-43A8-B606-3B094CB65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1839" y="8361363"/>
                <a:ext cx="93663" cy="292100"/>
              </a:xfrm>
              <a:prstGeom prst="rect">
                <a:avLst/>
              </a:prstGeom>
              <a:solidFill>
                <a:srgbClr val="3A3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4" name="Rectangle 169">
                <a:extLst>
                  <a:ext uri="{FF2B5EF4-FFF2-40B4-BE49-F238E27FC236}">
                    <a16:creationId xmlns:a16="http://schemas.microsoft.com/office/drawing/2014/main" id="{9E702605-9FE5-43CE-9D76-16C84B41C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6789" y="8085138"/>
                <a:ext cx="92075" cy="568325"/>
              </a:xfrm>
              <a:prstGeom prst="rect">
                <a:avLst/>
              </a:pr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5" name="Rectangle 170">
                <a:extLst>
                  <a:ext uri="{FF2B5EF4-FFF2-40B4-BE49-F238E27FC236}">
                    <a16:creationId xmlns:a16="http://schemas.microsoft.com/office/drawing/2014/main" id="{E73F88DC-61B8-49A8-8524-0F2FA46F0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8864" y="8275638"/>
                <a:ext cx="90488" cy="377825"/>
              </a:xfrm>
              <a:prstGeom prst="rect">
                <a:avLst/>
              </a:prstGeom>
              <a:solidFill>
                <a:srgbClr val="3A3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6" name="Rectangle 171">
                <a:extLst>
                  <a:ext uri="{FF2B5EF4-FFF2-40B4-BE49-F238E27FC236}">
                    <a16:creationId xmlns:a16="http://schemas.microsoft.com/office/drawing/2014/main" id="{BAD9C613-644B-4EC6-A5FD-13ACDC1D3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3814" y="7772400"/>
                <a:ext cx="90488" cy="881063"/>
              </a:xfrm>
              <a:prstGeom prst="rect">
                <a:avLst/>
              </a:pr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7" name="Rectangle 172">
                <a:extLst>
                  <a:ext uri="{FF2B5EF4-FFF2-40B4-BE49-F238E27FC236}">
                    <a16:creationId xmlns:a16="http://schemas.microsoft.com/office/drawing/2014/main" id="{EE7D3D02-E754-49A2-902B-9BDF10779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4301" y="8074025"/>
                <a:ext cx="90488" cy="579438"/>
              </a:xfrm>
              <a:prstGeom prst="rect">
                <a:avLst/>
              </a:prstGeom>
              <a:solidFill>
                <a:srgbClr val="3A3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8" name="Rectangle 173">
                <a:extLst>
                  <a:ext uri="{FF2B5EF4-FFF2-40B4-BE49-F238E27FC236}">
                    <a16:creationId xmlns:a16="http://schemas.microsoft.com/office/drawing/2014/main" id="{E9980B3F-7F38-4313-9371-5D6533502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9251" y="8175625"/>
                <a:ext cx="90488" cy="477838"/>
              </a:xfrm>
              <a:prstGeom prst="rect">
                <a:avLst/>
              </a:prstGeom>
              <a:solidFill>
                <a:srgbClr val="5D5D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9" name="Rectangle 174">
                <a:extLst>
                  <a:ext uri="{FF2B5EF4-FFF2-40B4-BE49-F238E27FC236}">
                    <a16:creationId xmlns:a16="http://schemas.microsoft.com/office/drawing/2014/main" id="{2B7C6CA3-B928-4CCB-924E-D8B1B6751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9739" y="8491538"/>
                <a:ext cx="92075" cy="161925"/>
              </a:xfrm>
              <a:prstGeom prst="rect">
                <a:avLst/>
              </a:prstGeom>
              <a:solidFill>
                <a:srgbClr val="3A3A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Freeform 175">
                <a:extLst>
                  <a:ext uri="{FF2B5EF4-FFF2-40B4-BE49-F238E27FC236}">
                    <a16:creationId xmlns:a16="http://schemas.microsoft.com/office/drawing/2014/main" id="{4A1759FA-FB3D-4D9E-BF9C-8EEEFCB21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6276" y="5129213"/>
                <a:ext cx="4065588" cy="506413"/>
              </a:xfrm>
              <a:custGeom>
                <a:avLst/>
                <a:gdLst>
                  <a:gd name="T0" fmla="*/ 1735 w 1752"/>
                  <a:gd name="T1" fmla="*/ 218 h 218"/>
                  <a:gd name="T2" fmla="*/ 17 w 1752"/>
                  <a:gd name="T3" fmla="*/ 218 h 218"/>
                  <a:gd name="T4" fmla="*/ 0 w 1752"/>
                  <a:gd name="T5" fmla="*/ 200 h 218"/>
                  <a:gd name="T6" fmla="*/ 0 w 1752"/>
                  <a:gd name="T7" fmla="*/ 18 h 218"/>
                  <a:gd name="T8" fmla="*/ 17 w 1752"/>
                  <a:gd name="T9" fmla="*/ 0 h 218"/>
                  <a:gd name="T10" fmla="*/ 1735 w 1752"/>
                  <a:gd name="T11" fmla="*/ 0 h 218"/>
                  <a:gd name="T12" fmla="*/ 1752 w 1752"/>
                  <a:gd name="T13" fmla="*/ 18 h 218"/>
                  <a:gd name="T14" fmla="*/ 1752 w 1752"/>
                  <a:gd name="T15" fmla="*/ 200 h 218"/>
                  <a:gd name="T16" fmla="*/ 1735 w 1752"/>
                  <a:gd name="T17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2" h="218">
                    <a:moveTo>
                      <a:pt x="1735" y="218"/>
                    </a:moveTo>
                    <a:cubicBezTo>
                      <a:pt x="17" y="218"/>
                      <a:pt x="17" y="218"/>
                      <a:pt x="17" y="218"/>
                    </a:cubicBezTo>
                    <a:cubicBezTo>
                      <a:pt x="8" y="218"/>
                      <a:pt x="0" y="210"/>
                      <a:pt x="0" y="20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35" y="0"/>
                      <a:pt x="1735" y="0"/>
                      <a:pt x="1735" y="0"/>
                    </a:cubicBezTo>
                    <a:cubicBezTo>
                      <a:pt x="1744" y="0"/>
                      <a:pt x="1752" y="8"/>
                      <a:pt x="1752" y="18"/>
                    </a:cubicBezTo>
                    <a:cubicBezTo>
                      <a:pt x="1752" y="200"/>
                      <a:pt x="1752" y="200"/>
                      <a:pt x="1752" y="200"/>
                    </a:cubicBezTo>
                    <a:cubicBezTo>
                      <a:pt x="1752" y="210"/>
                      <a:pt x="1744" y="218"/>
                      <a:pt x="1735" y="218"/>
                    </a:cubicBezTo>
                    <a:close/>
                  </a:path>
                </a:pathLst>
              </a:custGeom>
              <a:solidFill>
                <a:srgbClr val="8A7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Line 208">
                <a:extLst>
                  <a:ext uri="{FF2B5EF4-FFF2-40B4-BE49-F238E27FC236}">
                    <a16:creationId xmlns:a16="http://schemas.microsoft.com/office/drawing/2014/main" id="{F1E81824-C3D6-445D-B504-A457CA688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8463" y="50784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Line 209">
                <a:extLst>
                  <a:ext uri="{FF2B5EF4-FFF2-40B4-BE49-F238E27FC236}">
                    <a16:creationId xmlns:a16="http://schemas.microsoft.com/office/drawing/2014/main" id="{F62890FF-8030-4725-9603-E0EF8F661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58463" y="50784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08C3987-0A7F-4C37-B17F-013510552671}"/>
                </a:ext>
              </a:extLst>
            </p:cNvPr>
            <p:cNvGrpSpPr/>
            <p:nvPr/>
          </p:nvGrpSpPr>
          <p:grpSpPr>
            <a:xfrm>
              <a:off x="6994526" y="4725987"/>
              <a:ext cx="2484437" cy="1271588"/>
              <a:chOff x="9928226" y="2581275"/>
              <a:chExt cx="2484437" cy="1271588"/>
            </a:xfrm>
          </p:grpSpPr>
          <p:sp>
            <p:nvSpPr>
              <p:cNvPr id="10" name="Freeform 210">
                <a:extLst>
                  <a:ext uri="{FF2B5EF4-FFF2-40B4-BE49-F238E27FC236}">
                    <a16:creationId xmlns:a16="http://schemas.microsoft.com/office/drawing/2014/main" id="{37797CB1-0DE9-4657-82D4-A2822A0E9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4026" y="2871788"/>
                <a:ext cx="223838" cy="415925"/>
              </a:xfrm>
              <a:custGeom>
                <a:avLst/>
                <a:gdLst>
                  <a:gd name="T0" fmla="*/ 34 w 96"/>
                  <a:gd name="T1" fmla="*/ 23 h 179"/>
                  <a:gd name="T2" fmla="*/ 0 w 96"/>
                  <a:gd name="T3" fmla="*/ 179 h 179"/>
                  <a:gd name="T4" fmla="*/ 41 w 96"/>
                  <a:gd name="T5" fmla="*/ 175 h 179"/>
                  <a:gd name="T6" fmla="*/ 96 w 96"/>
                  <a:gd name="T7" fmla="*/ 14 h 179"/>
                  <a:gd name="T8" fmla="*/ 66 w 96"/>
                  <a:gd name="T9" fmla="*/ 0 h 179"/>
                  <a:gd name="T10" fmla="*/ 34 w 96"/>
                  <a:gd name="T11" fmla="*/ 2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79">
                    <a:moveTo>
                      <a:pt x="34" y="23"/>
                    </a:moveTo>
                    <a:cubicBezTo>
                      <a:pt x="34" y="23"/>
                      <a:pt x="41" y="78"/>
                      <a:pt x="0" y="179"/>
                    </a:cubicBezTo>
                    <a:cubicBezTo>
                      <a:pt x="41" y="175"/>
                      <a:pt x="41" y="175"/>
                      <a:pt x="41" y="175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34" y="2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Freeform 211">
                <a:extLst>
                  <a:ext uri="{FF2B5EF4-FFF2-40B4-BE49-F238E27FC236}">
                    <a16:creationId xmlns:a16="http://schemas.microsoft.com/office/drawing/2014/main" id="{3B36807B-0E3B-40F5-A6CB-CCCAB723E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7988" y="2651125"/>
                <a:ext cx="1171575" cy="660400"/>
              </a:xfrm>
              <a:custGeom>
                <a:avLst/>
                <a:gdLst>
                  <a:gd name="T0" fmla="*/ 0 w 505"/>
                  <a:gd name="T1" fmla="*/ 274 h 284"/>
                  <a:gd name="T2" fmla="*/ 93 w 505"/>
                  <a:gd name="T3" fmla="*/ 116 h 284"/>
                  <a:gd name="T4" fmla="*/ 160 w 505"/>
                  <a:gd name="T5" fmla="*/ 0 h 284"/>
                  <a:gd name="T6" fmla="*/ 333 w 505"/>
                  <a:gd name="T7" fmla="*/ 47 h 284"/>
                  <a:gd name="T8" fmla="*/ 505 w 505"/>
                  <a:gd name="T9" fmla="*/ 95 h 284"/>
                  <a:gd name="T10" fmla="*/ 369 w 505"/>
                  <a:gd name="T11" fmla="*/ 274 h 284"/>
                  <a:gd name="T12" fmla="*/ 0 w 505"/>
                  <a:gd name="T13" fmla="*/ 27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5" h="284">
                    <a:moveTo>
                      <a:pt x="0" y="274"/>
                    </a:moveTo>
                    <a:cubicBezTo>
                      <a:pt x="50" y="234"/>
                      <a:pt x="88" y="200"/>
                      <a:pt x="93" y="116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224" y="3"/>
                      <a:pt x="281" y="20"/>
                      <a:pt x="333" y="47"/>
                    </a:cubicBezTo>
                    <a:cubicBezTo>
                      <a:pt x="391" y="57"/>
                      <a:pt x="449" y="72"/>
                      <a:pt x="505" y="95"/>
                    </a:cubicBezTo>
                    <a:cubicBezTo>
                      <a:pt x="492" y="143"/>
                      <a:pt x="453" y="201"/>
                      <a:pt x="369" y="274"/>
                    </a:cubicBezTo>
                    <a:cubicBezTo>
                      <a:pt x="358" y="284"/>
                      <a:pt x="0" y="274"/>
                      <a:pt x="0" y="2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Freeform 212">
                <a:extLst>
                  <a:ext uri="{FF2B5EF4-FFF2-40B4-BE49-F238E27FC236}">
                    <a16:creationId xmlns:a16="http://schemas.microsoft.com/office/drawing/2014/main" id="{2D175379-E36D-4484-9A72-4AE24C33C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5526" y="2624138"/>
                <a:ext cx="376238" cy="496888"/>
              </a:xfrm>
              <a:custGeom>
                <a:avLst/>
                <a:gdLst>
                  <a:gd name="T0" fmla="*/ 16 w 162"/>
                  <a:gd name="T1" fmla="*/ 62 h 214"/>
                  <a:gd name="T2" fmla="*/ 29 w 162"/>
                  <a:gd name="T3" fmla="*/ 35 h 214"/>
                  <a:gd name="T4" fmla="*/ 39 w 162"/>
                  <a:gd name="T5" fmla="*/ 22 h 214"/>
                  <a:gd name="T6" fmla="*/ 113 w 162"/>
                  <a:gd name="T7" fmla="*/ 6 h 214"/>
                  <a:gd name="T8" fmla="*/ 162 w 162"/>
                  <a:gd name="T9" fmla="*/ 73 h 214"/>
                  <a:gd name="T10" fmla="*/ 130 w 162"/>
                  <a:gd name="T11" fmla="*/ 162 h 214"/>
                  <a:gd name="T12" fmla="*/ 58 w 162"/>
                  <a:gd name="T13" fmla="*/ 212 h 214"/>
                  <a:gd name="T14" fmla="*/ 41 w 162"/>
                  <a:gd name="T15" fmla="*/ 211 h 214"/>
                  <a:gd name="T16" fmla="*/ 0 w 162"/>
                  <a:gd name="T17" fmla="*/ 155 h 214"/>
                  <a:gd name="T18" fmla="*/ 8 w 162"/>
                  <a:gd name="T19" fmla="*/ 91 h 214"/>
                  <a:gd name="T20" fmla="*/ 16 w 162"/>
                  <a:gd name="T21" fmla="*/ 6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214">
                    <a:moveTo>
                      <a:pt x="16" y="62"/>
                    </a:moveTo>
                    <a:cubicBezTo>
                      <a:pt x="21" y="53"/>
                      <a:pt x="26" y="42"/>
                      <a:pt x="29" y="35"/>
                    </a:cubicBezTo>
                    <a:cubicBezTo>
                      <a:pt x="32" y="30"/>
                      <a:pt x="35" y="25"/>
                      <a:pt x="39" y="22"/>
                    </a:cubicBezTo>
                    <a:cubicBezTo>
                      <a:pt x="60" y="4"/>
                      <a:pt x="85" y="0"/>
                      <a:pt x="113" y="6"/>
                    </a:cubicBezTo>
                    <a:cubicBezTo>
                      <a:pt x="151" y="16"/>
                      <a:pt x="161" y="42"/>
                      <a:pt x="162" y="73"/>
                    </a:cubicBezTo>
                    <a:cubicBezTo>
                      <a:pt x="159" y="107"/>
                      <a:pt x="148" y="136"/>
                      <a:pt x="130" y="162"/>
                    </a:cubicBezTo>
                    <a:cubicBezTo>
                      <a:pt x="108" y="188"/>
                      <a:pt x="84" y="204"/>
                      <a:pt x="58" y="212"/>
                    </a:cubicBezTo>
                    <a:cubicBezTo>
                      <a:pt x="52" y="214"/>
                      <a:pt x="47" y="213"/>
                      <a:pt x="41" y="211"/>
                    </a:cubicBezTo>
                    <a:cubicBezTo>
                      <a:pt x="15" y="198"/>
                      <a:pt x="2" y="180"/>
                      <a:pt x="0" y="155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9" y="81"/>
                      <a:pt x="12" y="71"/>
                      <a:pt x="16" y="62"/>
                    </a:cubicBez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Freeform 213">
                <a:extLst>
                  <a:ext uri="{FF2B5EF4-FFF2-40B4-BE49-F238E27FC236}">
                    <a16:creationId xmlns:a16="http://schemas.microsoft.com/office/drawing/2014/main" id="{070D7766-48C9-408A-8F28-2CA2A8AF6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2863" y="3446463"/>
                <a:ext cx="276225" cy="271463"/>
              </a:xfrm>
              <a:custGeom>
                <a:avLst/>
                <a:gdLst>
                  <a:gd name="T0" fmla="*/ 119 w 119"/>
                  <a:gd name="T1" fmla="*/ 27 h 117"/>
                  <a:gd name="T2" fmla="*/ 71 w 119"/>
                  <a:gd name="T3" fmla="*/ 107 h 117"/>
                  <a:gd name="T4" fmla="*/ 64 w 119"/>
                  <a:gd name="T5" fmla="*/ 104 h 117"/>
                  <a:gd name="T6" fmla="*/ 70 w 119"/>
                  <a:gd name="T7" fmla="*/ 79 h 117"/>
                  <a:gd name="T8" fmla="*/ 49 w 119"/>
                  <a:gd name="T9" fmla="*/ 111 h 117"/>
                  <a:gd name="T10" fmla="*/ 42 w 119"/>
                  <a:gd name="T11" fmla="*/ 107 h 117"/>
                  <a:gd name="T12" fmla="*/ 54 w 119"/>
                  <a:gd name="T13" fmla="*/ 70 h 117"/>
                  <a:gd name="T14" fmla="*/ 24 w 119"/>
                  <a:gd name="T15" fmla="*/ 117 h 117"/>
                  <a:gd name="T16" fmla="*/ 18 w 119"/>
                  <a:gd name="T17" fmla="*/ 114 h 117"/>
                  <a:gd name="T18" fmla="*/ 39 w 119"/>
                  <a:gd name="T19" fmla="*/ 65 h 117"/>
                  <a:gd name="T20" fmla="*/ 5 w 119"/>
                  <a:gd name="T21" fmla="*/ 113 h 117"/>
                  <a:gd name="T22" fmla="*/ 0 w 119"/>
                  <a:gd name="T23" fmla="*/ 111 h 117"/>
                  <a:gd name="T24" fmla="*/ 25 w 119"/>
                  <a:gd name="T25" fmla="*/ 57 h 117"/>
                  <a:gd name="T26" fmla="*/ 91 w 119"/>
                  <a:gd name="T27" fmla="*/ 0 h 117"/>
                  <a:gd name="T28" fmla="*/ 119 w 119"/>
                  <a:gd name="T29" fmla="*/ 2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117">
                    <a:moveTo>
                      <a:pt x="119" y="27"/>
                    </a:moveTo>
                    <a:cubicBezTo>
                      <a:pt x="110" y="35"/>
                      <a:pt x="80" y="95"/>
                      <a:pt x="71" y="107"/>
                    </a:cubicBezTo>
                    <a:cubicBezTo>
                      <a:pt x="64" y="104"/>
                      <a:pt x="64" y="104"/>
                      <a:pt x="64" y="104"/>
                    </a:cubicBezTo>
                    <a:cubicBezTo>
                      <a:pt x="70" y="79"/>
                      <a:pt x="70" y="79"/>
                      <a:pt x="70" y="79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4" y="117"/>
                      <a:pt x="24" y="117"/>
                      <a:pt x="24" y="117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37" y="40"/>
                      <a:pt x="83" y="2"/>
                      <a:pt x="91" y="0"/>
                    </a:cubicBezTo>
                    <a:lnTo>
                      <a:pt x="119" y="27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214">
                <a:extLst>
                  <a:ext uri="{FF2B5EF4-FFF2-40B4-BE49-F238E27FC236}">
                    <a16:creationId xmlns:a16="http://schemas.microsoft.com/office/drawing/2014/main" id="{8CFF6DD3-4014-457F-88E5-C6B6C1AE3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4151" y="3629025"/>
                <a:ext cx="20638" cy="58738"/>
              </a:xfrm>
              <a:custGeom>
                <a:avLst/>
                <a:gdLst>
                  <a:gd name="T0" fmla="*/ 5 w 13"/>
                  <a:gd name="T1" fmla="*/ 37 h 37"/>
                  <a:gd name="T2" fmla="*/ 0 w 13"/>
                  <a:gd name="T3" fmla="*/ 26 h 37"/>
                  <a:gd name="T4" fmla="*/ 13 w 13"/>
                  <a:gd name="T5" fmla="*/ 0 h 37"/>
                  <a:gd name="T6" fmla="*/ 5 w 13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7">
                    <a:moveTo>
                      <a:pt x="5" y="37"/>
                    </a:moveTo>
                    <a:lnTo>
                      <a:pt x="0" y="26"/>
                    </a:lnTo>
                    <a:lnTo>
                      <a:pt x="13" y="0"/>
                    </a:lnTo>
                    <a:lnTo>
                      <a:pt x="5" y="37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Freeform 215">
                <a:extLst>
                  <a:ext uri="{FF2B5EF4-FFF2-40B4-BE49-F238E27FC236}">
                    <a16:creationId xmlns:a16="http://schemas.microsoft.com/office/drawing/2014/main" id="{E7E03754-651F-4ED1-B0E4-8E46300C2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4151" y="3629025"/>
                <a:ext cx="20638" cy="58738"/>
              </a:xfrm>
              <a:custGeom>
                <a:avLst/>
                <a:gdLst>
                  <a:gd name="T0" fmla="*/ 5 w 13"/>
                  <a:gd name="T1" fmla="*/ 37 h 37"/>
                  <a:gd name="T2" fmla="*/ 0 w 13"/>
                  <a:gd name="T3" fmla="*/ 26 h 37"/>
                  <a:gd name="T4" fmla="*/ 13 w 13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37">
                    <a:moveTo>
                      <a:pt x="5" y="37"/>
                    </a:moveTo>
                    <a:lnTo>
                      <a:pt x="0" y="26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Freeform 216">
                <a:extLst>
                  <a:ext uri="{FF2B5EF4-FFF2-40B4-BE49-F238E27FC236}">
                    <a16:creationId xmlns:a16="http://schemas.microsoft.com/office/drawing/2014/main" id="{BC14E12D-5C5B-4782-B07D-F359BFF9F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9701" y="3608388"/>
                <a:ext cx="28575" cy="85725"/>
              </a:xfrm>
              <a:custGeom>
                <a:avLst/>
                <a:gdLst>
                  <a:gd name="T0" fmla="*/ 0 w 18"/>
                  <a:gd name="T1" fmla="*/ 54 h 54"/>
                  <a:gd name="T2" fmla="*/ 9 w 18"/>
                  <a:gd name="T3" fmla="*/ 13 h 54"/>
                  <a:gd name="T4" fmla="*/ 18 w 18"/>
                  <a:gd name="T5" fmla="*/ 0 h 54"/>
                  <a:gd name="T6" fmla="*/ 0 w 18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4">
                    <a:moveTo>
                      <a:pt x="0" y="54"/>
                    </a:moveTo>
                    <a:lnTo>
                      <a:pt x="9" y="13"/>
                    </a:lnTo>
                    <a:lnTo>
                      <a:pt x="18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Freeform 217">
                <a:extLst>
                  <a:ext uri="{FF2B5EF4-FFF2-40B4-BE49-F238E27FC236}">
                    <a16:creationId xmlns:a16="http://schemas.microsoft.com/office/drawing/2014/main" id="{BD025041-6158-41B5-8C76-4516C5C12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9701" y="3608388"/>
                <a:ext cx="28575" cy="85725"/>
              </a:xfrm>
              <a:custGeom>
                <a:avLst/>
                <a:gdLst>
                  <a:gd name="T0" fmla="*/ 0 w 18"/>
                  <a:gd name="T1" fmla="*/ 54 h 54"/>
                  <a:gd name="T2" fmla="*/ 9 w 18"/>
                  <a:gd name="T3" fmla="*/ 13 h 54"/>
                  <a:gd name="T4" fmla="*/ 18 w 18"/>
                  <a:gd name="T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54">
                    <a:moveTo>
                      <a:pt x="0" y="54"/>
                    </a:moveTo>
                    <a:lnTo>
                      <a:pt x="9" y="13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Freeform 218">
                <a:extLst>
                  <a:ext uri="{FF2B5EF4-FFF2-40B4-BE49-F238E27FC236}">
                    <a16:creationId xmlns:a16="http://schemas.microsoft.com/office/drawing/2014/main" id="{D1E26C5C-748B-453D-9A7C-68DD87174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4138" y="3597275"/>
                <a:ext cx="49213" cy="112713"/>
              </a:xfrm>
              <a:custGeom>
                <a:avLst/>
                <a:gdLst>
                  <a:gd name="T0" fmla="*/ 0 w 31"/>
                  <a:gd name="T1" fmla="*/ 71 h 71"/>
                  <a:gd name="T2" fmla="*/ 24 w 31"/>
                  <a:gd name="T3" fmla="*/ 10 h 71"/>
                  <a:gd name="T4" fmla="*/ 31 w 31"/>
                  <a:gd name="T5" fmla="*/ 0 h 71"/>
                  <a:gd name="T6" fmla="*/ 0 w 31"/>
                  <a:gd name="T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71">
                    <a:moveTo>
                      <a:pt x="0" y="71"/>
                    </a:moveTo>
                    <a:lnTo>
                      <a:pt x="24" y="10"/>
                    </a:lnTo>
                    <a:lnTo>
                      <a:pt x="3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219">
                <a:extLst>
                  <a:ext uri="{FF2B5EF4-FFF2-40B4-BE49-F238E27FC236}">
                    <a16:creationId xmlns:a16="http://schemas.microsoft.com/office/drawing/2014/main" id="{96332426-D903-423D-B68B-E9CA0B500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4138" y="3597275"/>
                <a:ext cx="49213" cy="112713"/>
              </a:xfrm>
              <a:custGeom>
                <a:avLst/>
                <a:gdLst>
                  <a:gd name="T0" fmla="*/ 0 w 31"/>
                  <a:gd name="T1" fmla="*/ 71 h 71"/>
                  <a:gd name="T2" fmla="*/ 24 w 31"/>
                  <a:gd name="T3" fmla="*/ 10 h 71"/>
                  <a:gd name="T4" fmla="*/ 31 w 31"/>
                  <a:gd name="T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71">
                    <a:moveTo>
                      <a:pt x="0" y="71"/>
                    </a:moveTo>
                    <a:lnTo>
                      <a:pt x="24" y="10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reeform 220">
                <a:extLst>
                  <a:ext uri="{FF2B5EF4-FFF2-40B4-BE49-F238E27FC236}">
                    <a16:creationId xmlns:a16="http://schemas.microsoft.com/office/drawing/2014/main" id="{F399EAED-9385-4E1C-BB70-81DB48778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001" y="3398838"/>
                <a:ext cx="120650" cy="109538"/>
              </a:xfrm>
              <a:custGeom>
                <a:avLst/>
                <a:gdLst>
                  <a:gd name="T0" fmla="*/ 69 w 76"/>
                  <a:gd name="T1" fmla="*/ 44 h 69"/>
                  <a:gd name="T2" fmla="*/ 41 w 76"/>
                  <a:gd name="T3" fmla="*/ 69 h 69"/>
                  <a:gd name="T4" fmla="*/ 0 w 76"/>
                  <a:gd name="T5" fmla="*/ 30 h 69"/>
                  <a:gd name="T6" fmla="*/ 31 w 76"/>
                  <a:gd name="T7" fmla="*/ 0 h 69"/>
                  <a:gd name="T8" fmla="*/ 76 w 76"/>
                  <a:gd name="T9" fmla="*/ 41 h 69"/>
                  <a:gd name="T10" fmla="*/ 69 w 76"/>
                  <a:gd name="T11" fmla="*/ 4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69">
                    <a:moveTo>
                      <a:pt x="69" y="44"/>
                    </a:moveTo>
                    <a:lnTo>
                      <a:pt x="41" y="69"/>
                    </a:lnTo>
                    <a:lnTo>
                      <a:pt x="0" y="30"/>
                    </a:lnTo>
                    <a:lnTo>
                      <a:pt x="31" y="0"/>
                    </a:lnTo>
                    <a:lnTo>
                      <a:pt x="76" y="41"/>
                    </a:lnTo>
                    <a:lnTo>
                      <a:pt x="69" y="44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Freeform 221">
                <a:extLst>
                  <a:ext uri="{FF2B5EF4-FFF2-40B4-BE49-F238E27FC236}">
                    <a16:creationId xmlns:a16="http://schemas.microsoft.com/office/drawing/2014/main" id="{B02BB7CB-2C19-4627-99EC-AA35582DB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2351" y="2581275"/>
                <a:ext cx="417513" cy="525463"/>
              </a:xfrm>
              <a:custGeom>
                <a:avLst/>
                <a:gdLst>
                  <a:gd name="T0" fmla="*/ 2 w 180"/>
                  <a:gd name="T1" fmla="*/ 104 h 226"/>
                  <a:gd name="T2" fmla="*/ 21 w 180"/>
                  <a:gd name="T3" fmla="*/ 33 h 226"/>
                  <a:gd name="T4" fmla="*/ 49 w 180"/>
                  <a:gd name="T5" fmla="*/ 8 h 226"/>
                  <a:gd name="T6" fmla="*/ 106 w 180"/>
                  <a:gd name="T7" fmla="*/ 0 h 226"/>
                  <a:gd name="T8" fmla="*/ 141 w 180"/>
                  <a:gd name="T9" fmla="*/ 10 h 226"/>
                  <a:gd name="T10" fmla="*/ 167 w 180"/>
                  <a:gd name="T11" fmla="*/ 32 h 226"/>
                  <a:gd name="T12" fmla="*/ 178 w 180"/>
                  <a:gd name="T13" fmla="*/ 58 h 226"/>
                  <a:gd name="T14" fmla="*/ 171 w 180"/>
                  <a:gd name="T15" fmla="*/ 123 h 226"/>
                  <a:gd name="T16" fmla="*/ 157 w 180"/>
                  <a:gd name="T17" fmla="*/ 159 h 226"/>
                  <a:gd name="T18" fmla="*/ 147 w 180"/>
                  <a:gd name="T19" fmla="*/ 174 h 226"/>
                  <a:gd name="T20" fmla="*/ 122 w 180"/>
                  <a:gd name="T21" fmla="*/ 198 h 226"/>
                  <a:gd name="T22" fmla="*/ 99 w 180"/>
                  <a:gd name="T23" fmla="*/ 219 h 226"/>
                  <a:gd name="T24" fmla="*/ 93 w 180"/>
                  <a:gd name="T25" fmla="*/ 218 h 226"/>
                  <a:gd name="T26" fmla="*/ 88 w 180"/>
                  <a:gd name="T27" fmla="*/ 209 h 226"/>
                  <a:gd name="T28" fmla="*/ 82 w 180"/>
                  <a:gd name="T29" fmla="*/ 209 h 226"/>
                  <a:gd name="T30" fmla="*/ 78 w 180"/>
                  <a:gd name="T31" fmla="*/ 223 h 226"/>
                  <a:gd name="T32" fmla="*/ 72 w 180"/>
                  <a:gd name="T33" fmla="*/ 223 h 226"/>
                  <a:gd name="T34" fmla="*/ 69 w 180"/>
                  <a:gd name="T35" fmla="*/ 213 h 226"/>
                  <a:gd name="T36" fmla="*/ 63 w 180"/>
                  <a:gd name="T37" fmla="*/ 212 h 226"/>
                  <a:gd name="T38" fmla="*/ 63 w 180"/>
                  <a:gd name="T39" fmla="*/ 212 h 226"/>
                  <a:gd name="T40" fmla="*/ 57 w 180"/>
                  <a:gd name="T41" fmla="*/ 212 h 226"/>
                  <a:gd name="T42" fmla="*/ 41 w 180"/>
                  <a:gd name="T43" fmla="*/ 179 h 226"/>
                  <a:gd name="T44" fmla="*/ 41 w 180"/>
                  <a:gd name="T45" fmla="*/ 178 h 226"/>
                  <a:gd name="T46" fmla="*/ 5 w 180"/>
                  <a:gd name="T47" fmla="*/ 139 h 226"/>
                  <a:gd name="T48" fmla="*/ 2 w 180"/>
                  <a:gd name="T49" fmla="*/ 135 h 226"/>
                  <a:gd name="T50" fmla="*/ 2 w 180"/>
                  <a:gd name="T51" fmla="*/ 130 h 226"/>
                  <a:gd name="T52" fmla="*/ 10 w 180"/>
                  <a:gd name="T53" fmla="*/ 124 h 226"/>
                  <a:gd name="T54" fmla="*/ 11 w 180"/>
                  <a:gd name="T55" fmla="*/ 119 h 226"/>
                  <a:gd name="T56" fmla="*/ 2 w 180"/>
                  <a:gd name="T57" fmla="*/ 106 h 226"/>
                  <a:gd name="T58" fmla="*/ 2 w 180"/>
                  <a:gd name="T59" fmla="*/ 10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" h="226">
                    <a:moveTo>
                      <a:pt x="2" y="104"/>
                    </a:moveTo>
                    <a:cubicBezTo>
                      <a:pt x="4" y="81"/>
                      <a:pt x="9" y="54"/>
                      <a:pt x="21" y="33"/>
                    </a:cubicBezTo>
                    <a:cubicBezTo>
                      <a:pt x="27" y="21"/>
                      <a:pt x="37" y="12"/>
                      <a:pt x="49" y="8"/>
                    </a:cubicBezTo>
                    <a:cubicBezTo>
                      <a:pt x="66" y="2"/>
                      <a:pt x="85" y="0"/>
                      <a:pt x="106" y="0"/>
                    </a:cubicBezTo>
                    <a:cubicBezTo>
                      <a:pt x="118" y="0"/>
                      <a:pt x="130" y="3"/>
                      <a:pt x="141" y="10"/>
                    </a:cubicBezTo>
                    <a:cubicBezTo>
                      <a:pt x="151" y="16"/>
                      <a:pt x="159" y="23"/>
                      <a:pt x="167" y="32"/>
                    </a:cubicBezTo>
                    <a:cubicBezTo>
                      <a:pt x="173" y="39"/>
                      <a:pt x="177" y="48"/>
                      <a:pt x="178" y="58"/>
                    </a:cubicBezTo>
                    <a:cubicBezTo>
                      <a:pt x="180" y="81"/>
                      <a:pt x="178" y="103"/>
                      <a:pt x="171" y="123"/>
                    </a:cubicBezTo>
                    <a:cubicBezTo>
                      <a:pt x="168" y="135"/>
                      <a:pt x="163" y="147"/>
                      <a:pt x="157" y="159"/>
                    </a:cubicBezTo>
                    <a:cubicBezTo>
                      <a:pt x="154" y="165"/>
                      <a:pt x="151" y="170"/>
                      <a:pt x="147" y="174"/>
                    </a:cubicBezTo>
                    <a:cubicBezTo>
                      <a:pt x="122" y="198"/>
                      <a:pt x="122" y="198"/>
                      <a:pt x="122" y="198"/>
                    </a:cubicBezTo>
                    <a:cubicBezTo>
                      <a:pt x="99" y="219"/>
                      <a:pt x="99" y="219"/>
                      <a:pt x="99" y="219"/>
                    </a:cubicBezTo>
                    <a:cubicBezTo>
                      <a:pt x="97" y="221"/>
                      <a:pt x="94" y="220"/>
                      <a:pt x="93" y="218"/>
                    </a:cubicBezTo>
                    <a:cubicBezTo>
                      <a:pt x="88" y="209"/>
                      <a:pt x="88" y="209"/>
                      <a:pt x="88" y="209"/>
                    </a:cubicBezTo>
                    <a:cubicBezTo>
                      <a:pt x="87" y="206"/>
                      <a:pt x="83" y="206"/>
                      <a:pt x="82" y="209"/>
                    </a:cubicBezTo>
                    <a:cubicBezTo>
                      <a:pt x="78" y="223"/>
                      <a:pt x="78" y="223"/>
                      <a:pt x="78" y="223"/>
                    </a:cubicBezTo>
                    <a:cubicBezTo>
                      <a:pt x="77" y="226"/>
                      <a:pt x="73" y="226"/>
                      <a:pt x="72" y="223"/>
                    </a:cubicBezTo>
                    <a:cubicBezTo>
                      <a:pt x="69" y="213"/>
                      <a:pt x="69" y="213"/>
                      <a:pt x="69" y="213"/>
                    </a:cubicBezTo>
                    <a:cubicBezTo>
                      <a:pt x="68" y="210"/>
                      <a:pt x="64" y="210"/>
                      <a:pt x="63" y="212"/>
                    </a:cubicBezTo>
                    <a:cubicBezTo>
                      <a:pt x="63" y="212"/>
                      <a:pt x="63" y="212"/>
                      <a:pt x="63" y="212"/>
                    </a:cubicBezTo>
                    <a:cubicBezTo>
                      <a:pt x="61" y="214"/>
                      <a:pt x="58" y="214"/>
                      <a:pt x="57" y="212"/>
                    </a:cubicBezTo>
                    <a:cubicBezTo>
                      <a:pt x="41" y="179"/>
                      <a:pt x="41" y="179"/>
                      <a:pt x="41" y="179"/>
                    </a:cubicBezTo>
                    <a:cubicBezTo>
                      <a:pt x="41" y="179"/>
                      <a:pt x="41" y="178"/>
                      <a:pt x="41" y="178"/>
                    </a:cubicBezTo>
                    <a:cubicBezTo>
                      <a:pt x="5" y="139"/>
                      <a:pt x="5" y="139"/>
                      <a:pt x="5" y="139"/>
                    </a:cubicBezTo>
                    <a:cubicBezTo>
                      <a:pt x="2" y="135"/>
                      <a:pt x="2" y="135"/>
                      <a:pt x="2" y="135"/>
                    </a:cubicBezTo>
                    <a:cubicBezTo>
                      <a:pt x="0" y="133"/>
                      <a:pt x="0" y="131"/>
                      <a:pt x="2" y="130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11" y="123"/>
                      <a:pt x="12" y="121"/>
                      <a:pt x="11" y="119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2" y="105"/>
                      <a:pt x="2" y="104"/>
                      <a:pt x="2" y="104"/>
                    </a:cubicBezTo>
                    <a:close/>
                  </a:path>
                </a:pathLst>
              </a:custGeom>
              <a:solidFill>
                <a:srgbClr val="DD60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Freeform 222">
                <a:extLst>
                  <a:ext uri="{FF2B5EF4-FFF2-40B4-BE49-F238E27FC236}">
                    <a16:creationId xmlns:a16="http://schemas.microsoft.com/office/drawing/2014/main" id="{5FB6BB06-B118-40D0-94CA-8F92F88EC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8588" y="2871788"/>
                <a:ext cx="854075" cy="622300"/>
              </a:xfrm>
              <a:custGeom>
                <a:avLst/>
                <a:gdLst>
                  <a:gd name="T0" fmla="*/ 355 w 368"/>
                  <a:gd name="T1" fmla="*/ 147 h 268"/>
                  <a:gd name="T2" fmla="*/ 351 w 368"/>
                  <a:gd name="T3" fmla="*/ 150 h 268"/>
                  <a:gd name="T4" fmla="*/ 179 w 368"/>
                  <a:gd name="T5" fmla="*/ 231 h 268"/>
                  <a:gd name="T6" fmla="*/ 97 w 368"/>
                  <a:gd name="T7" fmla="*/ 268 h 268"/>
                  <a:gd name="T8" fmla="*/ 88 w 368"/>
                  <a:gd name="T9" fmla="*/ 261 h 268"/>
                  <a:gd name="T10" fmla="*/ 60 w 368"/>
                  <a:gd name="T11" fmla="*/ 237 h 268"/>
                  <a:gd name="T12" fmla="*/ 61 w 368"/>
                  <a:gd name="T13" fmla="*/ 230 h 268"/>
                  <a:gd name="T14" fmla="*/ 200 w 368"/>
                  <a:gd name="T15" fmla="*/ 156 h 268"/>
                  <a:gd name="T16" fmla="*/ 200 w 368"/>
                  <a:gd name="T17" fmla="*/ 156 h 268"/>
                  <a:gd name="T18" fmla="*/ 216 w 368"/>
                  <a:gd name="T19" fmla="*/ 146 h 268"/>
                  <a:gd name="T20" fmla="*/ 77 w 368"/>
                  <a:gd name="T21" fmla="*/ 98 h 268"/>
                  <a:gd name="T22" fmla="*/ 65 w 368"/>
                  <a:gd name="T23" fmla="*/ 96 h 268"/>
                  <a:gd name="T24" fmla="*/ 25 w 368"/>
                  <a:gd name="T25" fmla="*/ 94 h 268"/>
                  <a:gd name="T26" fmla="*/ 25 w 368"/>
                  <a:gd name="T27" fmla="*/ 94 h 268"/>
                  <a:gd name="T28" fmla="*/ 1 w 368"/>
                  <a:gd name="T29" fmla="*/ 93 h 268"/>
                  <a:gd name="T30" fmla="*/ 78 w 368"/>
                  <a:gd name="T31" fmla="*/ 0 h 268"/>
                  <a:gd name="T32" fmla="*/ 355 w 368"/>
                  <a:gd name="T33" fmla="*/ 102 h 268"/>
                  <a:gd name="T34" fmla="*/ 355 w 368"/>
                  <a:gd name="T35" fmla="*/ 14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8" h="268">
                    <a:moveTo>
                      <a:pt x="355" y="147"/>
                    </a:moveTo>
                    <a:cubicBezTo>
                      <a:pt x="354" y="148"/>
                      <a:pt x="352" y="149"/>
                      <a:pt x="351" y="150"/>
                    </a:cubicBezTo>
                    <a:cubicBezTo>
                      <a:pt x="304" y="193"/>
                      <a:pt x="247" y="221"/>
                      <a:pt x="179" y="231"/>
                    </a:cubicBezTo>
                    <a:cubicBezTo>
                      <a:pt x="141" y="243"/>
                      <a:pt x="112" y="255"/>
                      <a:pt x="97" y="268"/>
                    </a:cubicBezTo>
                    <a:cubicBezTo>
                      <a:pt x="88" y="261"/>
                      <a:pt x="88" y="261"/>
                      <a:pt x="88" y="261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58" y="235"/>
                      <a:pt x="59" y="231"/>
                      <a:pt x="61" y="230"/>
                    </a:cubicBezTo>
                    <a:cubicBezTo>
                      <a:pt x="98" y="217"/>
                      <a:pt x="145" y="191"/>
                      <a:pt x="200" y="156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5" y="153"/>
                      <a:pt x="211" y="149"/>
                      <a:pt x="216" y="14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73" y="97"/>
                      <a:pt x="69" y="96"/>
                      <a:pt x="65" y="96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38"/>
                      <a:pt x="25" y="6"/>
                      <a:pt x="78" y="0"/>
                    </a:cubicBezTo>
                    <a:cubicBezTo>
                      <a:pt x="183" y="23"/>
                      <a:pt x="274" y="58"/>
                      <a:pt x="355" y="102"/>
                    </a:cubicBezTo>
                    <a:cubicBezTo>
                      <a:pt x="366" y="118"/>
                      <a:pt x="368" y="133"/>
                      <a:pt x="355" y="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Freeform 223">
                <a:extLst>
                  <a:ext uri="{FF2B5EF4-FFF2-40B4-BE49-F238E27FC236}">
                    <a16:creationId xmlns:a16="http://schemas.microsoft.com/office/drawing/2014/main" id="{DD4EB5D4-AAA0-4DFD-AF58-D5243E7FE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3192463"/>
                <a:ext cx="152400" cy="33338"/>
              </a:xfrm>
              <a:custGeom>
                <a:avLst/>
                <a:gdLst>
                  <a:gd name="T0" fmla="*/ 0 w 66"/>
                  <a:gd name="T1" fmla="*/ 8 h 14"/>
                  <a:gd name="T2" fmla="*/ 66 w 66"/>
                  <a:gd name="T3" fmla="*/ 0 h 14"/>
                  <a:gd name="T4" fmla="*/ 0 w 66"/>
                  <a:gd name="T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14">
                    <a:moveTo>
                      <a:pt x="0" y="8"/>
                    </a:moveTo>
                    <a:cubicBezTo>
                      <a:pt x="0" y="8"/>
                      <a:pt x="37" y="14"/>
                      <a:pt x="66" y="0"/>
                    </a:cubicBezTo>
                    <a:cubicBezTo>
                      <a:pt x="66" y="0"/>
                      <a:pt x="41" y="6"/>
                      <a:pt x="0" y="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Freeform 224">
                <a:extLst>
                  <a:ext uri="{FF2B5EF4-FFF2-40B4-BE49-F238E27FC236}">
                    <a16:creationId xmlns:a16="http://schemas.microsoft.com/office/drawing/2014/main" id="{03CBFBE8-DB0A-404F-8679-5ECE19C70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0238" y="3125788"/>
                <a:ext cx="127000" cy="85725"/>
              </a:xfrm>
              <a:custGeom>
                <a:avLst/>
                <a:gdLst>
                  <a:gd name="T0" fmla="*/ 0 w 55"/>
                  <a:gd name="T1" fmla="*/ 37 h 37"/>
                  <a:gd name="T2" fmla="*/ 55 w 55"/>
                  <a:gd name="T3" fmla="*/ 0 h 37"/>
                  <a:gd name="T4" fmla="*/ 0 w 55"/>
                  <a:gd name="T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" h="37">
                    <a:moveTo>
                      <a:pt x="0" y="37"/>
                    </a:moveTo>
                    <a:cubicBezTo>
                      <a:pt x="0" y="37"/>
                      <a:pt x="35" y="26"/>
                      <a:pt x="55" y="0"/>
                    </a:cubicBezTo>
                    <a:cubicBezTo>
                      <a:pt x="55" y="0"/>
                      <a:pt x="36" y="17"/>
                      <a:pt x="0" y="3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Freeform 225">
                <a:extLst>
                  <a:ext uri="{FF2B5EF4-FFF2-40B4-BE49-F238E27FC236}">
                    <a16:creationId xmlns:a16="http://schemas.microsoft.com/office/drawing/2014/main" id="{CB7CF5E8-56E9-43BF-82BB-38F38D033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3376" y="3221038"/>
                <a:ext cx="609600" cy="273050"/>
              </a:xfrm>
              <a:custGeom>
                <a:avLst/>
                <a:gdLst>
                  <a:gd name="T0" fmla="*/ 263 w 263"/>
                  <a:gd name="T1" fmla="*/ 0 h 118"/>
                  <a:gd name="T2" fmla="*/ 91 w 263"/>
                  <a:gd name="T3" fmla="*/ 81 h 118"/>
                  <a:gd name="T4" fmla="*/ 9 w 263"/>
                  <a:gd name="T5" fmla="*/ 118 h 118"/>
                  <a:gd name="T6" fmla="*/ 0 w 263"/>
                  <a:gd name="T7" fmla="*/ 111 h 118"/>
                  <a:gd name="T8" fmla="*/ 91 w 263"/>
                  <a:gd name="T9" fmla="*/ 70 h 118"/>
                  <a:gd name="T10" fmla="*/ 263 w 263"/>
                  <a:gd name="T1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3" h="118">
                    <a:moveTo>
                      <a:pt x="263" y="0"/>
                    </a:moveTo>
                    <a:cubicBezTo>
                      <a:pt x="216" y="43"/>
                      <a:pt x="159" y="71"/>
                      <a:pt x="91" y="81"/>
                    </a:cubicBezTo>
                    <a:cubicBezTo>
                      <a:pt x="53" y="93"/>
                      <a:pt x="24" y="105"/>
                      <a:pt x="9" y="118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1"/>
                      <a:pt x="39" y="79"/>
                      <a:pt x="91" y="70"/>
                    </a:cubicBezTo>
                    <a:cubicBezTo>
                      <a:pt x="144" y="62"/>
                      <a:pt x="211" y="34"/>
                      <a:pt x="263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Freeform 226">
                <a:extLst>
                  <a:ext uri="{FF2B5EF4-FFF2-40B4-BE49-F238E27FC236}">
                    <a16:creationId xmlns:a16="http://schemas.microsoft.com/office/drawing/2014/main" id="{75E82356-DEEE-44A2-9A99-E2ED3A629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17326" y="3062288"/>
                <a:ext cx="466725" cy="171450"/>
              </a:xfrm>
              <a:custGeom>
                <a:avLst/>
                <a:gdLst>
                  <a:gd name="T0" fmla="*/ 175 w 201"/>
                  <a:gd name="T1" fmla="*/ 74 h 74"/>
                  <a:gd name="T2" fmla="*/ 191 w 201"/>
                  <a:gd name="T3" fmla="*/ 64 h 74"/>
                  <a:gd name="T4" fmla="*/ 52 w 201"/>
                  <a:gd name="T5" fmla="*/ 16 h 74"/>
                  <a:gd name="T6" fmla="*/ 40 w 201"/>
                  <a:gd name="T7" fmla="*/ 14 h 74"/>
                  <a:gd name="T8" fmla="*/ 0 w 201"/>
                  <a:gd name="T9" fmla="*/ 12 h 74"/>
                  <a:gd name="T10" fmla="*/ 0 w 201"/>
                  <a:gd name="T11" fmla="*/ 12 h 74"/>
                  <a:gd name="T12" fmla="*/ 8 w 201"/>
                  <a:gd name="T13" fmla="*/ 3 h 74"/>
                  <a:gd name="T14" fmla="*/ 53 w 201"/>
                  <a:gd name="T15" fmla="*/ 6 h 74"/>
                  <a:gd name="T16" fmla="*/ 201 w 201"/>
                  <a:gd name="T17" fmla="*/ 58 h 74"/>
                  <a:gd name="T18" fmla="*/ 175 w 201"/>
                  <a:gd name="T1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74">
                    <a:moveTo>
                      <a:pt x="175" y="74"/>
                    </a:moveTo>
                    <a:cubicBezTo>
                      <a:pt x="180" y="71"/>
                      <a:pt x="186" y="67"/>
                      <a:pt x="191" y="64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48" y="15"/>
                      <a:pt x="44" y="14"/>
                      <a:pt x="4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31" y="0"/>
                      <a:pt x="53" y="6"/>
                    </a:cubicBezTo>
                    <a:cubicBezTo>
                      <a:pt x="74" y="13"/>
                      <a:pt x="201" y="58"/>
                      <a:pt x="201" y="58"/>
                    </a:cubicBezTo>
                    <a:lnTo>
                      <a:pt x="175" y="7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Freeform 227">
                <a:extLst>
                  <a:ext uri="{FF2B5EF4-FFF2-40B4-BE49-F238E27FC236}">
                    <a16:creationId xmlns:a16="http://schemas.microsoft.com/office/drawing/2014/main" id="{05BD3E2D-A1F4-4BA1-A718-642590DF6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8226" y="3640138"/>
                <a:ext cx="1038225" cy="212725"/>
              </a:xfrm>
              <a:custGeom>
                <a:avLst/>
                <a:gdLst>
                  <a:gd name="T0" fmla="*/ 442 w 448"/>
                  <a:gd name="T1" fmla="*/ 33 h 91"/>
                  <a:gd name="T2" fmla="*/ 10 w 448"/>
                  <a:gd name="T3" fmla="*/ 90 h 91"/>
                  <a:gd name="T4" fmla="*/ 3 w 448"/>
                  <a:gd name="T5" fmla="*/ 85 h 91"/>
                  <a:gd name="T6" fmla="*/ 1 w 448"/>
                  <a:gd name="T7" fmla="*/ 63 h 91"/>
                  <a:gd name="T8" fmla="*/ 6 w 448"/>
                  <a:gd name="T9" fmla="*/ 57 h 91"/>
                  <a:gd name="T10" fmla="*/ 438 w 448"/>
                  <a:gd name="T11" fmla="*/ 0 h 91"/>
                  <a:gd name="T12" fmla="*/ 445 w 448"/>
                  <a:gd name="T13" fmla="*/ 5 h 91"/>
                  <a:gd name="T14" fmla="*/ 448 w 448"/>
                  <a:gd name="T15" fmla="*/ 27 h 91"/>
                  <a:gd name="T16" fmla="*/ 442 w 448"/>
                  <a:gd name="T17" fmla="*/ 3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8" h="91">
                    <a:moveTo>
                      <a:pt x="442" y="33"/>
                    </a:moveTo>
                    <a:cubicBezTo>
                      <a:pt x="10" y="90"/>
                      <a:pt x="10" y="90"/>
                      <a:pt x="10" y="90"/>
                    </a:cubicBezTo>
                    <a:cubicBezTo>
                      <a:pt x="7" y="91"/>
                      <a:pt x="4" y="88"/>
                      <a:pt x="3" y="85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0" y="60"/>
                      <a:pt x="2" y="57"/>
                      <a:pt x="6" y="57"/>
                    </a:cubicBezTo>
                    <a:cubicBezTo>
                      <a:pt x="438" y="0"/>
                      <a:pt x="438" y="0"/>
                      <a:pt x="438" y="0"/>
                    </a:cubicBezTo>
                    <a:cubicBezTo>
                      <a:pt x="441" y="0"/>
                      <a:pt x="444" y="2"/>
                      <a:pt x="445" y="5"/>
                    </a:cubicBezTo>
                    <a:cubicBezTo>
                      <a:pt x="448" y="27"/>
                      <a:pt x="448" y="27"/>
                      <a:pt x="448" y="27"/>
                    </a:cubicBezTo>
                    <a:cubicBezTo>
                      <a:pt x="448" y="30"/>
                      <a:pt x="446" y="33"/>
                      <a:pt x="442" y="33"/>
                    </a:cubicBezTo>
                    <a:close/>
                  </a:path>
                </a:pathLst>
              </a:custGeom>
              <a:solidFill>
                <a:srgbClr val="C0C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Freeform 228">
                <a:extLst>
                  <a:ext uri="{FF2B5EF4-FFF2-40B4-BE49-F238E27FC236}">
                    <a16:creationId xmlns:a16="http://schemas.microsoft.com/office/drawing/2014/main" id="{6BE7EAB4-A4CD-46E8-9F40-EE337CE05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2238" y="3527425"/>
                <a:ext cx="166688" cy="322263"/>
              </a:xfrm>
              <a:custGeom>
                <a:avLst/>
                <a:gdLst>
                  <a:gd name="T0" fmla="*/ 0 w 72"/>
                  <a:gd name="T1" fmla="*/ 13 h 139"/>
                  <a:gd name="T2" fmla="*/ 8 w 72"/>
                  <a:gd name="T3" fmla="*/ 105 h 139"/>
                  <a:gd name="T4" fmla="*/ 16 w 72"/>
                  <a:gd name="T5" fmla="*/ 105 h 139"/>
                  <a:gd name="T6" fmla="*/ 22 w 72"/>
                  <a:gd name="T7" fmla="*/ 80 h 139"/>
                  <a:gd name="T8" fmla="*/ 27 w 72"/>
                  <a:gd name="T9" fmla="*/ 118 h 139"/>
                  <a:gd name="T10" fmla="*/ 35 w 72"/>
                  <a:gd name="T11" fmla="*/ 118 h 139"/>
                  <a:gd name="T12" fmla="*/ 40 w 72"/>
                  <a:gd name="T13" fmla="*/ 79 h 139"/>
                  <a:gd name="T14" fmla="*/ 47 w 72"/>
                  <a:gd name="T15" fmla="*/ 134 h 139"/>
                  <a:gd name="T16" fmla="*/ 53 w 72"/>
                  <a:gd name="T17" fmla="*/ 134 h 139"/>
                  <a:gd name="T18" fmla="*/ 56 w 72"/>
                  <a:gd name="T19" fmla="*/ 81 h 139"/>
                  <a:gd name="T20" fmla="*/ 65 w 72"/>
                  <a:gd name="T21" fmla="*/ 139 h 139"/>
                  <a:gd name="T22" fmla="*/ 71 w 72"/>
                  <a:gd name="T23" fmla="*/ 139 h 139"/>
                  <a:gd name="T24" fmla="*/ 72 w 72"/>
                  <a:gd name="T25" fmla="*/ 80 h 139"/>
                  <a:gd name="T26" fmla="*/ 36 w 72"/>
                  <a:gd name="T27" fmla="*/ 0 h 139"/>
                  <a:gd name="T28" fmla="*/ 0 w 72"/>
                  <a:gd name="T29" fmla="*/ 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39">
                    <a:moveTo>
                      <a:pt x="0" y="13"/>
                    </a:moveTo>
                    <a:cubicBezTo>
                      <a:pt x="4" y="23"/>
                      <a:pt x="5" y="90"/>
                      <a:pt x="8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35" y="118"/>
                      <a:pt x="35" y="118"/>
                      <a:pt x="35" y="11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3" y="134"/>
                      <a:pt x="53" y="134"/>
                      <a:pt x="53" y="134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71" y="139"/>
                      <a:pt x="71" y="139"/>
                      <a:pt x="71" y="139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68" y="59"/>
                      <a:pt x="43" y="5"/>
                      <a:pt x="36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Freeform 229">
                <a:extLst>
                  <a:ext uri="{FF2B5EF4-FFF2-40B4-BE49-F238E27FC236}">
                    <a16:creationId xmlns:a16="http://schemas.microsoft.com/office/drawing/2014/main" id="{BC727B41-2D32-460D-A35F-EE16E8EDE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338" y="3714750"/>
                <a:ext cx="12700" cy="55563"/>
              </a:xfrm>
              <a:custGeom>
                <a:avLst/>
                <a:gdLst>
                  <a:gd name="T0" fmla="*/ 0 w 8"/>
                  <a:gd name="T1" fmla="*/ 35 h 35"/>
                  <a:gd name="T2" fmla="*/ 8 w 8"/>
                  <a:gd name="T3" fmla="*/ 28 h 35"/>
                  <a:gd name="T4" fmla="*/ 8 w 8"/>
                  <a:gd name="T5" fmla="*/ 0 h 35"/>
                  <a:gd name="T6" fmla="*/ 0 w 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5">
                    <a:moveTo>
                      <a:pt x="0" y="35"/>
                    </a:moveTo>
                    <a:lnTo>
                      <a:pt x="8" y="28"/>
                    </a:lnTo>
                    <a:lnTo>
                      <a:pt x="8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Freeform 230">
                <a:extLst>
                  <a:ext uri="{FF2B5EF4-FFF2-40B4-BE49-F238E27FC236}">
                    <a16:creationId xmlns:a16="http://schemas.microsoft.com/office/drawing/2014/main" id="{68292CB1-44A8-4D81-98A7-DC046CB20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338" y="3714750"/>
                <a:ext cx="12700" cy="55563"/>
              </a:xfrm>
              <a:custGeom>
                <a:avLst/>
                <a:gdLst>
                  <a:gd name="T0" fmla="*/ 0 w 8"/>
                  <a:gd name="T1" fmla="*/ 35 h 35"/>
                  <a:gd name="T2" fmla="*/ 8 w 8"/>
                  <a:gd name="T3" fmla="*/ 28 h 35"/>
                  <a:gd name="T4" fmla="*/ 8 w 8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5">
                    <a:moveTo>
                      <a:pt x="0" y="35"/>
                    </a:moveTo>
                    <a:lnTo>
                      <a:pt x="8" y="28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231">
                <a:extLst>
                  <a:ext uri="{FF2B5EF4-FFF2-40B4-BE49-F238E27FC236}">
                    <a16:creationId xmlns:a16="http://schemas.microsoft.com/office/drawing/2014/main" id="{0FF694A7-8CD3-4AD0-99EF-AB4FDCA14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201" y="3709988"/>
                <a:ext cx="14288" cy="90488"/>
              </a:xfrm>
              <a:custGeom>
                <a:avLst/>
                <a:gdLst>
                  <a:gd name="T0" fmla="*/ 0 w 9"/>
                  <a:gd name="T1" fmla="*/ 57 h 57"/>
                  <a:gd name="T2" fmla="*/ 9 w 9"/>
                  <a:gd name="T3" fmla="*/ 16 h 57"/>
                  <a:gd name="T4" fmla="*/ 8 w 9"/>
                  <a:gd name="T5" fmla="*/ 0 h 57"/>
                  <a:gd name="T6" fmla="*/ 0 w 9"/>
                  <a:gd name="T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7">
                    <a:moveTo>
                      <a:pt x="0" y="57"/>
                    </a:moveTo>
                    <a:lnTo>
                      <a:pt x="9" y="16"/>
                    </a:lnTo>
                    <a:lnTo>
                      <a:pt x="8" y="0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 232">
                <a:extLst>
                  <a:ext uri="{FF2B5EF4-FFF2-40B4-BE49-F238E27FC236}">
                    <a16:creationId xmlns:a16="http://schemas.microsoft.com/office/drawing/2014/main" id="{733B257C-8FD7-4182-989A-9F6C77431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201" y="3709988"/>
                <a:ext cx="14288" cy="90488"/>
              </a:xfrm>
              <a:custGeom>
                <a:avLst/>
                <a:gdLst>
                  <a:gd name="T0" fmla="*/ 0 w 9"/>
                  <a:gd name="T1" fmla="*/ 57 h 57"/>
                  <a:gd name="T2" fmla="*/ 9 w 9"/>
                  <a:gd name="T3" fmla="*/ 16 h 57"/>
                  <a:gd name="T4" fmla="*/ 8 w 9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7">
                    <a:moveTo>
                      <a:pt x="0" y="57"/>
                    </a:moveTo>
                    <a:lnTo>
                      <a:pt x="9" y="16"/>
                    </a:lnTo>
                    <a:lnTo>
                      <a:pt x="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Freeform 233">
                <a:extLst>
                  <a:ext uri="{FF2B5EF4-FFF2-40B4-BE49-F238E27FC236}">
                    <a16:creationId xmlns:a16="http://schemas.microsoft.com/office/drawing/2014/main" id="{1A00A320-AB02-480E-911D-7D050209F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6063" y="3714750"/>
                <a:ext cx="9525" cy="123825"/>
              </a:xfrm>
              <a:custGeom>
                <a:avLst/>
                <a:gdLst>
                  <a:gd name="T0" fmla="*/ 0 w 6"/>
                  <a:gd name="T1" fmla="*/ 78 h 78"/>
                  <a:gd name="T2" fmla="*/ 6 w 6"/>
                  <a:gd name="T3" fmla="*/ 13 h 78"/>
                  <a:gd name="T4" fmla="*/ 4 w 6"/>
                  <a:gd name="T5" fmla="*/ 0 h 78"/>
                  <a:gd name="T6" fmla="*/ 0 w 6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8">
                    <a:moveTo>
                      <a:pt x="0" y="78"/>
                    </a:moveTo>
                    <a:lnTo>
                      <a:pt x="6" y="13"/>
                    </a:lnTo>
                    <a:lnTo>
                      <a:pt x="4" y="0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4B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234">
                <a:extLst>
                  <a:ext uri="{FF2B5EF4-FFF2-40B4-BE49-F238E27FC236}">
                    <a16:creationId xmlns:a16="http://schemas.microsoft.com/office/drawing/2014/main" id="{A761E57C-5CDD-4B64-AA72-B3A6300F7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06063" y="3714750"/>
                <a:ext cx="9525" cy="123825"/>
              </a:xfrm>
              <a:custGeom>
                <a:avLst/>
                <a:gdLst>
                  <a:gd name="T0" fmla="*/ 0 w 6"/>
                  <a:gd name="T1" fmla="*/ 78 h 78"/>
                  <a:gd name="T2" fmla="*/ 6 w 6"/>
                  <a:gd name="T3" fmla="*/ 13 h 78"/>
                  <a:gd name="T4" fmla="*/ 4 w 6"/>
                  <a:gd name="T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8">
                    <a:moveTo>
                      <a:pt x="0" y="78"/>
                    </a:moveTo>
                    <a:lnTo>
                      <a:pt x="6" y="13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Freeform 235">
                <a:extLst>
                  <a:ext uri="{FF2B5EF4-FFF2-40B4-BE49-F238E27FC236}">
                    <a16:creationId xmlns:a16="http://schemas.microsoft.com/office/drawing/2014/main" id="{68517C9C-2A39-4FC2-95B7-5F5982AB9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0488" y="3462338"/>
                <a:ext cx="115888" cy="95250"/>
              </a:xfrm>
              <a:custGeom>
                <a:avLst/>
                <a:gdLst>
                  <a:gd name="T0" fmla="*/ 4 w 73"/>
                  <a:gd name="T1" fmla="*/ 23 h 60"/>
                  <a:gd name="T2" fmla="*/ 20 w 73"/>
                  <a:gd name="T3" fmla="*/ 60 h 60"/>
                  <a:gd name="T4" fmla="*/ 73 w 73"/>
                  <a:gd name="T5" fmla="*/ 41 h 60"/>
                  <a:gd name="T6" fmla="*/ 58 w 73"/>
                  <a:gd name="T7" fmla="*/ 0 h 60"/>
                  <a:gd name="T8" fmla="*/ 0 w 73"/>
                  <a:gd name="T9" fmla="*/ 19 h 60"/>
                  <a:gd name="T10" fmla="*/ 4 w 73"/>
                  <a:gd name="T11" fmla="*/ 2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60">
                    <a:moveTo>
                      <a:pt x="4" y="23"/>
                    </a:moveTo>
                    <a:lnTo>
                      <a:pt x="20" y="60"/>
                    </a:lnTo>
                    <a:lnTo>
                      <a:pt x="73" y="41"/>
                    </a:lnTo>
                    <a:lnTo>
                      <a:pt x="58" y="0"/>
                    </a:lnTo>
                    <a:lnTo>
                      <a:pt x="0" y="19"/>
                    </a:lnTo>
                    <a:lnTo>
                      <a:pt x="4" y="23"/>
                    </a:lnTo>
                    <a:close/>
                  </a:path>
                </a:pathLst>
              </a:custGeom>
              <a:solidFill>
                <a:srgbClr val="FCC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Freeform 236">
                <a:extLst>
                  <a:ext uri="{FF2B5EF4-FFF2-40B4-BE49-F238E27FC236}">
                    <a16:creationId xmlns:a16="http://schemas.microsoft.com/office/drawing/2014/main" id="{79827394-CE52-420C-BEA9-89C08E650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6176" y="2643188"/>
                <a:ext cx="903288" cy="863600"/>
              </a:xfrm>
              <a:custGeom>
                <a:avLst/>
                <a:gdLst>
                  <a:gd name="T0" fmla="*/ 389 w 389"/>
                  <a:gd name="T1" fmla="*/ 4 h 372"/>
                  <a:gd name="T2" fmla="*/ 325 w 389"/>
                  <a:gd name="T3" fmla="*/ 115 h 372"/>
                  <a:gd name="T4" fmla="*/ 84 w 389"/>
                  <a:gd name="T5" fmla="*/ 131 h 372"/>
                  <a:gd name="T6" fmla="*/ 98 w 389"/>
                  <a:gd name="T7" fmla="*/ 180 h 372"/>
                  <a:gd name="T8" fmla="*/ 98 w 389"/>
                  <a:gd name="T9" fmla="*/ 180 h 372"/>
                  <a:gd name="T10" fmla="*/ 137 w 389"/>
                  <a:gd name="T11" fmla="*/ 355 h 372"/>
                  <a:gd name="T12" fmla="*/ 124 w 389"/>
                  <a:gd name="T13" fmla="*/ 360 h 372"/>
                  <a:gd name="T14" fmla="*/ 89 w 389"/>
                  <a:gd name="T15" fmla="*/ 372 h 372"/>
                  <a:gd name="T16" fmla="*/ 7 w 389"/>
                  <a:gd name="T17" fmla="*/ 129 h 372"/>
                  <a:gd name="T18" fmla="*/ 28 w 389"/>
                  <a:gd name="T19" fmla="*/ 69 h 372"/>
                  <a:gd name="T20" fmla="*/ 389 w 389"/>
                  <a:gd name="T21" fmla="*/ 4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9" h="372">
                    <a:moveTo>
                      <a:pt x="389" y="4"/>
                    </a:moveTo>
                    <a:cubicBezTo>
                      <a:pt x="325" y="115"/>
                      <a:pt x="325" y="115"/>
                      <a:pt x="325" y="115"/>
                    </a:cubicBezTo>
                    <a:cubicBezTo>
                      <a:pt x="240" y="131"/>
                      <a:pt x="158" y="138"/>
                      <a:pt x="84" y="131"/>
                    </a:cubicBezTo>
                    <a:cubicBezTo>
                      <a:pt x="89" y="147"/>
                      <a:pt x="93" y="163"/>
                      <a:pt x="98" y="180"/>
                    </a:cubicBezTo>
                    <a:cubicBezTo>
                      <a:pt x="98" y="180"/>
                      <a:pt x="98" y="180"/>
                      <a:pt x="98" y="180"/>
                    </a:cubicBezTo>
                    <a:cubicBezTo>
                      <a:pt x="112" y="234"/>
                      <a:pt x="125" y="293"/>
                      <a:pt x="137" y="355"/>
                    </a:cubicBezTo>
                    <a:cubicBezTo>
                      <a:pt x="124" y="360"/>
                      <a:pt x="124" y="360"/>
                      <a:pt x="124" y="360"/>
                    </a:cubicBezTo>
                    <a:cubicBezTo>
                      <a:pt x="89" y="372"/>
                      <a:pt x="89" y="372"/>
                      <a:pt x="89" y="372"/>
                    </a:cubicBezTo>
                    <a:cubicBezTo>
                      <a:pt x="50" y="282"/>
                      <a:pt x="16" y="196"/>
                      <a:pt x="7" y="129"/>
                    </a:cubicBezTo>
                    <a:cubicBezTo>
                      <a:pt x="0" y="99"/>
                      <a:pt x="6" y="79"/>
                      <a:pt x="28" y="69"/>
                    </a:cubicBezTo>
                    <a:cubicBezTo>
                      <a:pt x="170" y="22"/>
                      <a:pt x="291" y="0"/>
                      <a:pt x="389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Freeform 237">
                <a:extLst>
                  <a:ext uri="{FF2B5EF4-FFF2-40B4-BE49-F238E27FC236}">
                    <a16:creationId xmlns:a16="http://schemas.microsoft.com/office/drawing/2014/main" id="{704F1C49-5FF0-49E1-B401-E522E140E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9363" y="2867025"/>
                <a:ext cx="92075" cy="79375"/>
              </a:xfrm>
              <a:custGeom>
                <a:avLst/>
                <a:gdLst>
                  <a:gd name="T0" fmla="*/ 40 w 40"/>
                  <a:gd name="T1" fmla="*/ 34 h 34"/>
                  <a:gd name="T2" fmla="*/ 0 w 40"/>
                  <a:gd name="T3" fmla="*/ 0 h 34"/>
                  <a:gd name="T4" fmla="*/ 40 w 40"/>
                  <a:gd name="T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34">
                    <a:moveTo>
                      <a:pt x="40" y="34"/>
                    </a:moveTo>
                    <a:cubicBezTo>
                      <a:pt x="40" y="34"/>
                      <a:pt x="3" y="19"/>
                      <a:pt x="0" y="0"/>
                    </a:cubicBezTo>
                    <a:cubicBezTo>
                      <a:pt x="0" y="0"/>
                      <a:pt x="7" y="12"/>
                      <a:pt x="40" y="3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Freeform 238">
                <a:extLst>
                  <a:ext uri="{FF2B5EF4-FFF2-40B4-BE49-F238E27FC236}">
                    <a16:creationId xmlns:a16="http://schemas.microsoft.com/office/drawing/2014/main" id="{8C9582A8-11D7-4DDC-BB41-E8ED51F87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6988" y="2828925"/>
                <a:ext cx="47625" cy="117475"/>
              </a:xfrm>
              <a:custGeom>
                <a:avLst/>
                <a:gdLst>
                  <a:gd name="T0" fmla="*/ 20 w 20"/>
                  <a:gd name="T1" fmla="*/ 51 h 51"/>
                  <a:gd name="T2" fmla="*/ 9 w 20"/>
                  <a:gd name="T3" fmla="*/ 0 h 51"/>
                  <a:gd name="T4" fmla="*/ 20 w 20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1">
                    <a:moveTo>
                      <a:pt x="20" y="51"/>
                    </a:moveTo>
                    <a:cubicBezTo>
                      <a:pt x="20" y="51"/>
                      <a:pt x="0" y="17"/>
                      <a:pt x="9" y="0"/>
                    </a:cubicBezTo>
                    <a:cubicBezTo>
                      <a:pt x="9" y="0"/>
                      <a:pt x="7" y="14"/>
                      <a:pt x="20" y="5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Freeform 239">
                <a:extLst>
                  <a:ext uri="{FF2B5EF4-FFF2-40B4-BE49-F238E27FC236}">
                    <a16:creationId xmlns:a16="http://schemas.microsoft.com/office/drawing/2014/main" id="{494A53F5-57B4-4511-AA96-9FD5E8C52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4776" y="3060700"/>
                <a:ext cx="90488" cy="417513"/>
              </a:xfrm>
              <a:custGeom>
                <a:avLst/>
                <a:gdLst>
                  <a:gd name="T0" fmla="*/ 39 w 39"/>
                  <a:gd name="T1" fmla="*/ 175 h 180"/>
                  <a:gd name="T2" fmla="*/ 26 w 39"/>
                  <a:gd name="T3" fmla="*/ 180 h 180"/>
                  <a:gd name="T4" fmla="*/ 0 w 39"/>
                  <a:gd name="T5" fmla="*/ 0 h 180"/>
                  <a:gd name="T6" fmla="*/ 39 w 39"/>
                  <a:gd name="T7" fmla="*/ 1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180">
                    <a:moveTo>
                      <a:pt x="39" y="175"/>
                    </a:moveTo>
                    <a:cubicBezTo>
                      <a:pt x="26" y="180"/>
                      <a:pt x="26" y="180"/>
                      <a:pt x="26" y="18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54"/>
                      <a:pt x="27" y="113"/>
                      <a:pt x="39" y="17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31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80FAAD79-D0D3-49E4-B343-DA0BF2C01FEA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4557829" cy="13716000"/>
          </a:xfrm>
          <a:custGeom>
            <a:avLst/>
            <a:gdLst>
              <a:gd name="connsiteX0" fmla="*/ 6844380 w 14557829"/>
              <a:gd name="connsiteY0" fmla="*/ 2541813 h 13716000"/>
              <a:gd name="connsiteX1" fmla="*/ 5361045 w 14557829"/>
              <a:gd name="connsiteY1" fmla="*/ 3157671 h 13716000"/>
              <a:gd name="connsiteX2" fmla="*/ 4874249 w 14557829"/>
              <a:gd name="connsiteY2" fmla="*/ 3284182 h 13716000"/>
              <a:gd name="connsiteX3" fmla="*/ 4858112 w 14557829"/>
              <a:gd name="connsiteY3" fmla="*/ 3278798 h 13716000"/>
              <a:gd name="connsiteX4" fmla="*/ 2918994 w 14557829"/>
              <a:gd name="connsiteY4" fmla="*/ 4358179 h 13716000"/>
              <a:gd name="connsiteX5" fmla="*/ 2994299 w 14557829"/>
              <a:gd name="connsiteY5" fmla="*/ 5440251 h 13716000"/>
              <a:gd name="connsiteX6" fmla="*/ 2921683 w 14557829"/>
              <a:gd name="connsiteY6" fmla="*/ 6271993 h 13716000"/>
              <a:gd name="connsiteX7" fmla="*/ 2730730 w 14557829"/>
              <a:gd name="connsiteY7" fmla="*/ 6689210 h 13716000"/>
              <a:gd name="connsiteX8" fmla="*/ 3766181 w 14557829"/>
              <a:gd name="connsiteY8" fmla="*/ 8635324 h 13716000"/>
              <a:gd name="connsiteX9" fmla="*/ 3854934 w 14557829"/>
              <a:gd name="connsiteY9" fmla="*/ 8659550 h 13716000"/>
              <a:gd name="connsiteX10" fmla="*/ 4274494 w 14557829"/>
              <a:gd name="connsiteY10" fmla="*/ 8977173 h 13716000"/>
              <a:gd name="connsiteX11" fmla="*/ 5530483 w 14557829"/>
              <a:gd name="connsiteY11" fmla="*/ 9956960 h 13716000"/>
              <a:gd name="connsiteX12" fmla="*/ 6955909 w 14557829"/>
              <a:gd name="connsiteY12" fmla="*/ 9849291 h 13716000"/>
              <a:gd name="connsiteX13" fmla="*/ 7442706 w 14557829"/>
              <a:gd name="connsiteY13" fmla="*/ 9868133 h 13716000"/>
              <a:gd name="connsiteX14" fmla="*/ 7765444 w 14557829"/>
              <a:gd name="connsiteY14" fmla="*/ 9997336 h 13716000"/>
              <a:gd name="connsiteX15" fmla="*/ 8954196 w 14557829"/>
              <a:gd name="connsiteY15" fmla="*/ 9854674 h 13716000"/>
              <a:gd name="connsiteX16" fmla="*/ 9298450 w 14557829"/>
              <a:gd name="connsiteY16" fmla="*/ 9816990 h 13716000"/>
              <a:gd name="connsiteX17" fmla="*/ 9403340 w 14557829"/>
              <a:gd name="connsiteY17" fmla="*/ 9851983 h 13716000"/>
              <a:gd name="connsiteX18" fmla="*/ 12437078 w 14557829"/>
              <a:gd name="connsiteY18" fmla="*/ 8142740 h 13716000"/>
              <a:gd name="connsiteX19" fmla="*/ 12340256 w 14557829"/>
              <a:gd name="connsiteY19" fmla="*/ 6533090 h 13716000"/>
              <a:gd name="connsiteX20" fmla="*/ 12216540 w 14557829"/>
              <a:gd name="connsiteY20" fmla="*/ 5965137 h 13716000"/>
              <a:gd name="connsiteX21" fmla="*/ 10419965 w 14557829"/>
              <a:gd name="connsiteY21" fmla="*/ 3661023 h 13716000"/>
              <a:gd name="connsiteX22" fmla="*/ 9556640 w 14557829"/>
              <a:gd name="connsiteY22" fmla="*/ 3577580 h 13716000"/>
              <a:gd name="connsiteX23" fmla="*/ 8311409 w 14557829"/>
              <a:gd name="connsiteY23" fmla="*/ 3138829 h 13716000"/>
              <a:gd name="connsiteX24" fmla="*/ 7410432 w 14557829"/>
              <a:gd name="connsiteY24" fmla="*/ 2619327 h 13716000"/>
              <a:gd name="connsiteX25" fmla="*/ 6844380 w 14557829"/>
              <a:gd name="connsiteY25" fmla="*/ 2541813 h 13716000"/>
              <a:gd name="connsiteX26" fmla="*/ 0 w 14557829"/>
              <a:gd name="connsiteY26" fmla="*/ 0 h 13716000"/>
              <a:gd name="connsiteX27" fmla="*/ 14557829 w 14557829"/>
              <a:gd name="connsiteY27" fmla="*/ 0 h 13716000"/>
              <a:gd name="connsiteX28" fmla="*/ 14557829 w 14557829"/>
              <a:gd name="connsiteY28" fmla="*/ 13716000 h 13716000"/>
              <a:gd name="connsiteX29" fmla="*/ 0 w 14557829"/>
              <a:gd name="connsiteY29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557829" h="13716000">
                <a:moveTo>
                  <a:pt x="6844380" y="2541813"/>
                </a:moveTo>
                <a:cubicBezTo>
                  <a:pt x="6283371" y="2541940"/>
                  <a:pt x="5750348" y="2768044"/>
                  <a:pt x="5361045" y="3157671"/>
                </a:cubicBezTo>
                <a:cubicBezTo>
                  <a:pt x="5231950" y="3284182"/>
                  <a:pt x="5046376" y="3335325"/>
                  <a:pt x="4874249" y="3284182"/>
                </a:cubicBezTo>
                <a:cubicBezTo>
                  <a:pt x="4868870" y="3281490"/>
                  <a:pt x="4863491" y="3281490"/>
                  <a:pt x="4858112" y="3278798"/>
                </a:cubicBezTo>
                <a:cubicBezTo>
                  <a:pt x="4024372" y="3044619"/>
                  <a:pt x="3161047" y="3523745"/>
                  <a:pt x="2918994" y="4358179"/>
                </a:cubicBezTo>
                <a:cubicBezTo>
                  <a:pt x="2811414" y="4732328"/>
                  <a:pt x="2846378" y="5111862"/>
                  <a:pt x="2994299" y="5440251"/>
                </a:cubicBezTo>
                <a:cubicBezTo>
                  <a:pt x="3115326" y="5712115"/>
                  <a:pt x="3083052" y="6024355"/>
                  <a:pt x="2921683" y="6271993"/>
                </a:cubicBezTo>
                <a:cubicBezTo>
                  <a:pt x="2840999" y="6395812"/>
                  <a:pt x="2773762" y="6538473"/>
                  <a:pt x="2730730" y="6689210"/>
                </a:cubicBezTo>
                <a:cubicBezTo>
                  <a:pt x="2488676" y="7515569"/>
                  <a:pt x="2945889" y="8374228"/>
                  <a:pt x="3766181" y="8635324"/>
                </a:cubicBezTo>
                <a:cubicBezTo>
                  <a:pt x="3795766" y="8643400"/>
                  <a:pt x="3825350" y="8651475"/>
                  <a:pt x="3854934" y="8659550"/>
                </a:cubicBezTo>
                <a:cubicBezTo>
                  <a:pt x="4032440" y="8705310"/>
                  <a:pt x="4183051" y="8818362"/>
                  <a:pt x="4274494" y="8977173"/>
                </a:cubicBezTo>
                <a:cubicBezTo>
                  <a:pt x="4538063" y="9440150"/>
                  <a:pt x="4976449" y="9800840"/>
                  <a:pt x="5530483" y="9956960"/>
                </a:cubicBezTo>
                <a:cubicBezTo>
                  <a:pt x="6022658" y="10094238"/>
                  <a:pt x="6522902" y="10043095"/>
                  <a:pt x="6955909" y="9849291"/>
                </a:cubicBezTo>
                <a:cubicBezTo>
                  <a:pt x="7111900" y="9779306"/>
                  <a:pt x="7292095" y="9784690"/>
                  <a:pt x="7442706" y="9868133"/>
                </a:cubicBezTo>
                <a:cubicBezTo>
                  <a:pt x="7542217" y="9921968"/>
                  <a:pt x="7649796" y="9965035"/>
                  <a:pt x="7765444" y="9997336"/>
                </a:cubicBezTo>
                <a:cubicBezTo>
                  <a:pt x="8182314" y="10115772"/>
                  <a:pt x="8607252" y="10051170"/>
                  <a:pt x="8954196" y="9854674"/>
                </a:cubicBezTo>
                <a:cubicBezTo>
                  <a:pt x="9059086" y="9795456"/>
                  <a:pt x="9182802" y="9781998"/>
                  <a:pt x="9298450" y="9816990"/>
                </a:cubicBezTo>
                <a:cubicBezTo>
                  <a:pt x="9333413" y="9830449"/>
                  <a:pt x="9368376" y="9841216"/>
                  <a:pt x="9403340" y="9851983"/>
                </a:cubicBezTo>
                <a:cubicBezTo>
                  <a:pt x="10713118" y="10218057"/>
                  <a:pt x="12071308" y="9453608"/>
                  <a:pt x="12437078" y="8142740"/>
                </a:cubicBezTo>
                <a:cubicBezTo>
                  <a:pt x="12593068" y="7588245"/>
                  <a:pt x="12544657" y="7025675"/>
                  <a:pt x="12340256" y="6533090"/>
                </a:cubicBezTo>
                <a:cubicBezTo>
                  <a:pt x="12264951" y="6352745"/>
                  <a:pt x="12221919" y="6161632"/>
                  <a:pt x="12216540" y="5965137"/>
                </a:cubicBezTo>
                <a:cubicBezTo>
                  <a:pt x="12186956" y="4915365"/>
                  <a:pt x="11485001" y="3959804"/>
                  <a:pt x="10419965" y="3661023"/>
                </a:cubicBezTo>
                <a:cubicBezTo>
                  <a:pt x="10129500" y="3580271"/>
                  <a:pt x="9839036" y="3556046"/>
                  <a:pt x="9556640" y="3577580"/>
                </a:cubicBezTo>
                <a:cubicBezTo>
                  <a:pt x="9096738" y="3615264"/>
                  <a:pt x="8639526" y="3459144"/>
                  <a:pt x="8311409" y="3138829"/>
                </a:cubicBezTo>
                <a:cubicBezTo>
                  <a:pt x="8066666" y="2899266"/>
                  <a:pt x="7762755" y="2718920"/>
                  <a:pt x="7410432" y="2619327"/>
                </a:cubicBezTo>
                <a:cubicBezTo>
                  <a:pt x="7221496" y="2566838"/>
                  <a:pt x="7031383" y="2541771"/>
                  <a:pt x="6844380" y="2541813"/>
                </a:cubicBezTo>
                <a:close/>
                <a:moveTo>
                  <a:pt x="0" y="0"/>
                </a:moveTo>
                <a:lnTo>
                  <a:pt x="14557829" y="0"/>
                </a:lnTo>
                <a:lnTo>
                  <a:pt x="14557829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3F8FF"/>
          </a:solidFill>
          <a:ln>
            <a:noFill/>
          </a:ln>
          <a:effectLst>
            <a:outerShdw blurRad="419100" dist="165100" dir="10320000" sx="99000" sy="99000" algn="tl" rotWithShape="0">
              <a:srgbClr val="8FBAF9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B679E049-28B1-4204-83B0-91DFB2C22273}"/>
              </a:ext>
            </a:extLst>
          </p:cNvPr>
          <p:cNvSpPr>
            <a:spLocks/>
          </p:cNvSpPr>
          <p:nvPr/>
        </p:nvSpPr>
        <p:spPr bwMode="auto">
          <a:xfrm>
            <a:off x="6056314" y="2380456"/>
            <a:ext cx="2754313" cy="1049338"/>
          </a:xfrm>
          <a:custGeom>
            <a:avLst/>
            <a:gdLst>
              <a:gd name="T0" fmla="*/ 1106 w 1187"/>
              <a:gd name="T1" fmla="*/ 255 h 452"/>
              <a:gd name="T2" fmla="*/ 1073 w 1187"/>
              <a:gd name="T3" fmla="*/ 236 h 452"/>
              <a:gd name="T4" fmla="*/ 975 w 1187"/>
              <a:gd name="T5" fmla="*/ 191 h 452"/>
              <a:gd name="T6" fmla="*/ 895 w 1187"/>
              <a:gd name="T7" fmla="*/ 218 h 452"/>
              <a:gd name="T8" fmla="*/ 876 w 1187"/>
              <a:gd name="T9" fmla="*/ 215 h 452"/>
              <a:gd name="T10" fmla="*/ 695 w 1187"/>
              <a:gd name="T11" fmla="*/ 77 h 452"/>
              <a:gd name="T12" fmla="*/ 687 w 1187"/>
              <a:gd name="T13" fmla="*/ 78 h 452"/>
              <a:gd name="T14" fmla="*/ 644 w 1187"/>
              <a:gd name="T15" fmla="*/ 62 h 452"/>
              <a:gd name="T16" fmla="*/ 489 w 1187"/>
              <a:gd name="T17" fmla="*/ 0 h 452"/>
              <a:gd name="T18" fmla="*/ 316 w 1187"/>
              <a:gd name="T19" fmla="*/ 82 h 452"/>
              <a:gd name="T20" fmla="*/ 270 w 1187"/>
              <a:gd name="T21" fmla="*/ 103 h 452"/>
              <a:gd name="T22" fmla="*/ 269 w 1187"/>
              <a:gd name="T23" fmla="*/ 103 h 452"/>
              <a:gd name="T24" fmla="*/ 127 w 1187"/>
              <a:gd name="T25" fmla="*/ 178 h 452"/>
              <a:gd name="T26" fmla="*/ 97 w 1187"/>
              <a:gd name="T27" fmla="*/ 199 h 452"/>
              <a:gd name="T28" fmla="*/ 6 w 1187"/>
              <a:gd name="T29" fmla="*/ 335 h 452"/>
              <a:gd name="T30" fmla="*/ 123 w 1187"/>
              <a:gd name="T31" fmla="*/ 450 h 452"/>
              <a:gd name="T32" fmla="*/ 162 w 1187"/>
              <a:gd name="T33" fmla="*/ 448 h 452"/>
              <a:gd name="T34" fmla="*/ 232 w 1187"/>
              <a:gd name="T35" fmla="*/ 447 h 452"/>
              <a:gd name="T36" fmla="*/ 269 w 1187"/>
              <a:gd name="T37" fmla="*/ 451 h 452"/>
              <a:gd name="T38" fmla="*/ 329 w 1187"/>
              <a:gd name="T39" fmla="*/ 440 h 452"/>
              <a:gd name="T40" fmla="*/ 420 w 1187"/>
              <a:gd name="T41" fmla="*/ 440 h 452"/>
              <a:gd name="T42" fmla="*/ 489 w 1187"/>
              <a:gd name="T43" fmla="*/ 451 h 452"/>
              <a:gd name="T44" fmla="*/ 554 w 1187"/>
              <a:gd name="T45" fmla="*/ 441 h 452"/>
              <a:gd name="T46" fmla="*/ 641 w 1187"/>
              <a:gd name="T47" fmla="*/ 443 h 452"/>
              <a:gd name="T48" fmla="*/ 695 w 1187"/>
              <a:gd name="T49" fmla="*/ 451 h 452"/>
              <a:gd name="T50" fmla="*/ 747 w 1187"/>
              <a:gd name="T51" fmla="*/ 444 h 452"/>
              <a:gd name="T52" fmla="*/ 833 w 1187"/>
              <a:gd name="T53" fmla="*/ 445 h 452"/>
              <a:gd name="T54" fmla="*/ 869 w 1187"/>
              <a:gd name="T55" fmla="*/ 451 h 452"/>
              <a:gd name="T56" fmla="*/ 893 w 1187"/>
              <a:gd name="T57" fmla="*/ 449 h 452"/>
              <a:gd name="T58" fmla="*/ 949 w 1187"/>
              <a:gd name="T59" fmla="*/ 448 h 452"/>
              <a:gd name="T60" fmla="*/ 975 w 1187"/>
              <a:gd name="T61" fmla="*/ 451 h 452"/>
              <a:gd name="T62" fmla="*/ 1001 w 1187"/>
              <a:gd name="T63" fmla="*/ 448 h 452"/>
              <a:gd name="T64" fmla="*/ 1064 w 1187"/>
              <a:gd name="T65" fmla="*/ 448 h 452"/>
              <a:gd name="T66" fmla="*/ 1087 w 1187"/>
              <a:gd name="T67" fmla="*/ 451 h 452"/>
              <a:gd name="T68" fmla="*/ 1185 w 1187"/>
              <a:gd name="T69" fmla="*/ 349 h 452"/>
              <a:gd name="T70" fmla="*/ 1106 w 1187"/>
              <a:gd name="T71" fmla="*/ 255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7" h="452">
                <a:moveTo>
                  <a:pt x="1106" y="255"/>
                </a:moveTo>
                <a:cubicBezTo>
                  <a:pt x="1093" y="253"/>
                  <a:pt x="1082" y="246"/>
                  <a:pt x="1073" y="236"/>
                </a:cubicBezTo>
                <a:cubicBezTo>
                  <a:pt x="1050" y="208"/>
                  <a:pt x="1014" y="191"/>
                  <a:pt x="975" y="191"/>
                </a:cubicBezTo>
                <a:cubicBezTo>
                  <a:pt x="945" y="191"/>
                  <a:pt x="917" y="201"/>
                  <a:pt x="895" y="218"/>
                </a:cubicBezTo>
                <a:cubicBezTo>
                  <a:pt x="889" y="216"/>
                  <a:pt x="882" y="215"/>
                  <a:pt x="876" y="215"/>
                </a:cubicBezTo>
                <a:cubicBezTo>
                  <a:pt x="854" y="136"/>
                  <a:pt x="782" y="77"/>
                  <a:pt x="695" y="77"/>
                </a:cubicBezTo>
                <a:cubicBezTo>
                  <a:pt x="693" y="77"/>
                  <a:pt x="690" y="77"/>
                  <a:pt x="687" y="78"/>
                </a:cubicBezTo>
                <a:cubicBezTo>
                  <a:pt x="671" y="78"/>
                  <a:pt x="656" y="73"/>
                  <a:pt x="644" y="62"/>
                </a:cubicBezTo>
                <a:cubicBezTo>
                  <a:pt x="604" y="24"/>
                  <a:pt x="550" y="0"/>
                  <a:pt x="489" y="0"/>
                </a:cubicBezTo>
                <a:cubicBezTo>
                  <a:pt x="420" y="0"/>
                  <a:pt x="358" y="32"/>
                  <a:pt x="316" y="82"/>
                </a:cubicBezTo>
                <a:cubicBezTo>
                  <a:pt x="305" y="95"/>
                  <a:pt x="288" y="103"/>
                  <a:pt x="270" y="103"/>
                </a:cubicBezTo>
                <a:cubicBezTo>
                  <a:pt x="270" y="103"/>
                  <a:pt x="270" y="103"/>
                  <a:pt x="269" y="103"/>
                </a:cubicBezTo>
                <a:cubicBezTo>
                  <a:pt x="210" y="103"/>
                  <a:pt x="158" y="132"/>
                  <a:pt x="127" y="178"/>
                </a:cubicBezTo>
                <a:cubicBezTo>
                  <a:pt x="119" y="188"/>
                  <a:pt x="109" y="195"/>
                  <a:pt x="97" y="199"/>
                </a:cubicBezTo>
                <a:cubicBezTo>
                  <a:pt x="40" y="216"/>
                  <a:pt x="0" y="272"/>
                  <a:pt x="6" y="335"/>
                </a:cubicBezTo>
                <a:cubicBezTo>
                  <a:pt x="12" y="396"/>
                  <a:pt x="62" y="445"/>
                  <a:pt x="123" y="450"/>
                </a:cubicBezTo>
                <a:cubicBezTo>
                  <a:pt x="136" y="452"/>
                  <a:pt x="150" y="451"/>
                  <a:pt x="162" y="448"/>
                </a:cubicBezTo>
                <a:cubicBezTo>
                  <a:pt x="185" y="443"/>
                  <a:pt x="209" y="442"/>
                  <a:pt x="232" y="447"/>
                </a:cubicBezTo>
                <a:cubicBezTo>
                  <a:pt x="244" y="449"/>
                  <a:pt x="256" y="451"/>
                  <a:pt x="269" y="451"/>
                </a:cubicBezTo>
                <a:cubicBezTo>
                  <a:pt x="290" y="451"/>
                  <a:pt x="311" y="447"/>
                  <a:pt x="329" y="440"/>
                </a:cubicBezTo>
                <a:cubicBezTo>
                  <a:pt x="358" y="430"/>
                  <a:pt x="390" y="430"/>
                  <a:pt x="420" y="440"/>
                </a:cubicBezTo>
                <a:cubicBezTo>
                  <a:pt x="442" y="447"/>
                  <a:pt x="465" y="451"/>
                  <a:pt x="489" y="451"/>
                </a:cubicBezTo>
                <a:cubicBezTo>
                  <a:pt x="512" y="451"/>
                  <a:pt x="534" y="448"/>
                  <a:pt x="554" y="441"/>
                </a:cubicBezTo>
                <a:cubicBezTo>
                  <a:pt x="582" y="433"/>
                  <a:pt x="613" y="434"/>
                  <a:pt x="641" y="443"/>
                </a:cubicBezTo>
                <a:cubicBezTo>
                  <a:pt x="658" y="448"/>
                  <a:pt x="676" y="451"/>
                  <a:pt x="695" y="451"/>
                </a:cubicBezTo>
                <a:cubicBezTo>
                  <a:pt x="713" y="451"/>
                  <a:pt x="731" y="448"/>
                  <a:pt x="747" y="444"/>
                </a:cubicBezTo>
                <a:cubicBezTo>
                  <a:pt x="775" y="435"/>
                  <a:pt x="805" y="436"/>
                  <a:pt x="833" y="445"/>
                </a:cubicBezTo>
                <a:cubicBezTo>
                  <a:pt x="844" y="449"/>
                  <a:pt x="857" y="451"/>
                  <a:pt x="869" y="451"/>
                </a:cubicBezTo>
                <a:cubicBezTo>
                  <a:pt x="877" y="451"/>
                  <a:pt x="885" y="450"/>
                  <a:pt x="893" y="449"/>
                </a:cubicBezTo>
                <a:cubicBezTo>
                  <a:pt x="911" y="445"/>
                  <a:pt x="931" y="445"/>
                  <a:pt x="949" y="448"/>
                </a:cubicBezTo>
                <a:cubicBezTo>
                  <a:pt x="957" y="450"/>
                  <a:pt x="966" y="451"/>
                  <a:pt x="975" y="451"/>
                </a:cubicBezTo>
                <a:cubicBezTo>
                  <a:pt x="984" y="451"/>
                  <a:pt x="993" y="450"/>
                  <a:pt x="1001" y="448"/>
                </a:cubicBezTo>
                <a:cubicBezTo>
                  <a:pt x="1022" y="444"/>
                  <a:pt x="1043" y="443"/>
                  <a:pt x="1064" y="448"/>
                </a:cubicBezTo>
                <a:cubicBezTo>
                  <a:pt x="1071" y="450"/>
                  <a:pt x="1079" y="451"/>
                  <a:pt x="1087" y="451"/>
                </a:cubicBezTo>
                <a:cubicBezTo>
                  <a:pt x="1142" y="450"/>
                  <a:pt x="1187" y="404"/>
                  <a:pt x="1185" y="349"/>
                </a:cubicBezTo>
                <a:cubicBezTo>
                  <a:pt x="1183" y="303"/>
                  <a:pt x="1150" y="264"/>
                  <a:pt x="1106" y="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F5A29B91-BBD1-47AF-9A97-9C244ED0B4CE}"/>
              </a:ext>
            </a:extLst>
          </p:cNvPr>
          <p:cNvSpPr>
            <a:spLocks/>
          </p:cNvSpPr>
          <p:nvPr/>
        </p:nvSpPr>
        <p:spPr bwMode="auto">
          <a:xfrm>
            <a:off x="7264401" y="2505075"/>
            <a:ext cx="2019300" cy="768350"/>
          </a:xfrm>
          <a:custGeom>
            <a:avLst/>
            <a:gdLst>
              <a:gd name="T0" fmla="*/ 811 w 870"/>
              <a:gd name="T1" fmla="*/ 188 h 331"/>
              <a:gd name="T2" fmla="*/ 787 w 870"/>
              <a:gd name="T3" fmla="*/ 173 h 331"/>
              <a:gd name="T4" fmla="*/ 715 w 870"/>
              <a:gd name="T5" fmla="*/ 140 h 331"/>
              <a:gd name="T6" fmla="*/ 657 w 870"/>
              <a:gd name="T7" fmla="*/ 160 h 331"/>
              <a:gd name="T8" fmla="*/ 642 w 870"/>
              <a:gd name="T9" fmla="*/ 158 h 331"/>
              <a:gd name="T10" fmla="*/ 510 w 870"/>
              <a:gd name="T11" fmla="*/ 57 h 331"/>
              <a:gd name="T12" fmla="*/ 504 w 870"/>
              <a:gd name="T13" fmla="*/ 57 h 331"/>
              <a:gd name="T14" fmla="*/ 472 w 870"/>
              <a:gd name="T15" fmla="*/ 46 h 331"/>
              <a:gd name="T16" fmla="*/ 359 w 870"/>
              <a:gd name="T17" fmla="*/ 0 h 331"/>
              <a:gd name="T18" fmla="*/ 232 w 870"/>
              <a:gd name="T19" fmla="*/ 60 h 331"/>
              <a:gd name="T20" fmla="*/ 198 w 870"/>
              <a:gd name="T21" fmla="*/ 76 h 331"/>
              <a:gd name="T22" fmla="*/ 197 w 870"/>
              <a:gd name="T23" fmla="*/ 76 h 331"/>
              <a:gd name="T24" fmla="*/ 92 w 870"/>
              <a:gd name="T25" fmla="*/ 130 h 331"/>
              <a:gd name="T26" fmla="*/ 70 w 870"/>
              <a:gd name="T27" fmla="*/ 146 h 331"/>
              <a:gd name="T28" fmla="*/ 4 w 870"/>
              <a:gd name="T29" fmla="*/ 246 h 331"/>
              <a:gd name="T30" fmla="*/ 90 w 870"/>
              <a:gd name="T31" fmla="*/ 330 h 331"/>
              <a:gd name="T32" fmla="*/ 119 w 870"/>
              <a:gd name="T33" fmla="*/ 329 h 331"/>
              <a:gd name="T34" fmla="*/ 169 w 870"/>
              <a:gd name="T35" fmla="*/ 328 h 331"/>
              <a:gd name="T36" fmla="*/ 197 w 870"/>
              <a:gd name="T37" fmla="*/ 331 h 331"/>
              <a:gd name="T38" fmla="*/ 241 w 870"/>
              <a:gd name="T39" fmla="*/ 323 h 331"/>
              <a:gd name="T40" fmla="*/ 308 w 870"/>
              <a:gd name="T41" fmla="*/ 323 h 331"/>
              <a:gd name="T42" fmla="*/ 359 w 870"/>
              <a:gd name="T43" fmla="*/ 331 h 331"/>
              <a:gd name="T44" fmla="*/ 406 w 870"/>
              <a:gd name="T45" fmla="*/ 324 h 331"/>
              <a:gd name="T46" fmla="*/ 470 w 870"/>
              <a:gd name="T47" fmla="*/ 325 h 331"/>
              <a:gd name="T48" fmla="*/ 510 w 870"/>
              <a:gd name="T49" fmla="*/ 331 h 331"/>
              <a:gd name="T50" fmla="*/ 548 w 870"/>
              <a:gd name="T51" fmla="*/ 325 h 331"/>
              <a:gd name="T52" fmla="*/ 611 w 870"/>
              <a:gd name="T53" fmla="*/ 327 h 331"/>
              <a:gd name="T54" fmla="*/ 637 w 870"/>
              <a:gd name="T55" fmla="*/ 331 h 331"/>
              <a:gd name="T56" fmla="*/ 655 w 870"/>
              <a:gd name="T57" fmla="*/ 329 h 331"/>
              <a:gd name="T58" fmla="*/ 696 w 870"/>
              <a:gd name="T59" fmla="*/ 329 h 331"/>
              <a:gd name="T60" fmla="*/ 715 w 870"/>
              <a:gd name="T61" fmla="*/ 331 h 331"/>
              <a:gd name="T62" fmla="*/ 734 w 870"/>
              <a:gd name="T63" fmla="*/ 329 h 331"/>
              <a:gd name="T64" fmla="*/ 780 w 870"/>
              <a:gd name="T65" fmla="*/ 329 h 331"/>
              <a:gd name="T66" fmla="*/ 797 w 870"/>
              <a:gd name="T67" fmla="*/ 331 h 331"/>
              <a:gd name="T68" fmla="*/ 869 w 870"/>
              <a:gd name="T69" fmla="*/ 256 h 331"/>
              <a:gd name="T70" fmla="*/ 811 w 870"/>
              <a:gd name="T71" fmla="*/ 188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70" h="331">
                <a:moveTo>
                  <a:pt x="811" y="188"/>
                </a:moveTo>
                <a:cubicBezTo>
                  <a:pt x="801" y="186"/>
                  <a:pt x="793" y="180"/>
                  <a:pt x="787" y="173"/>
                </a:cubicBezTo>
                <a:cubicBezTo>
                  <a:pt x="770" y="153"/>
                  <a:pt x="744" y="140"/>
                  <a:pt x="715" y="140"/>
                </a:cubicBezTo>
                <a:cubicBezTo>
                  <a:pt x="693" y="140"/>
                  <a:pt x="673" y="147"/>
                  <a:pt x="657" y="160"/>
                </a:cubicBezTo>
                <a:cubicBezTo>
                  <a:pt x="652" y="159"/>
                  <a:pt x="647" y="158"/>
                  <a:pt x="642" y="158"/>
                </a:cubicBezTo>
                <a:cubicBezTo>
                  <a:pt x="626" y="100"/>
                  <a:pt x="573" y="57"/>
                  <a:pt x="510" y="57"/>
                </a:cubicBezTo>
                <a:cubicBezTo>
                  <a:pt x="508" y="57"/>
                  <a:pt x="506" y="57"/>
                  <a:pt x="504" y="57"/>
                </a:cubicBezTo>
                <a:cubicBezTo>
                  <a:pt x="492" y="58"/>
                  <a:pt x="481" y="54"/>
                  <a:pt x="472" y="46"/>
                </a:cubicBezTo>
                <a:cubicBezTo>
                  <a:pt x="443" y="18"/>
                  <a:pt x="403" y="0"/>
                  <a:pt x="359" y="0"/>
                </a:cubicBezTo>
                <a:cubicBezTo>
                  <a:pt x="308" y="0"/>
                  <a:pt x="262" y="24"/>
                  <a:pt x="232" y="60"/>
                </a:cubicBezTo>
                <a:cubicBezTo>
                  <a:pt x="223" y="70"/>
                  <a:pt x="211" y="76"/>
                  <a:pt x="198" y="76"/>
                </a:cubicBezTo>
                <a:cubicBezTo>
                  <a:pt x="198" y="76"/>
                  <a:pt x="197" y="76"/>
                  <a:pt x="197" y="76"/>
                </a:cubicBezTo>
                <a:cubicBezTo>
                  <a:pt x="154" y="76"/>
                  <a:pt x="115" y="97"/>
                  <a:pt x="92" y="130"/>
                </a:cubicBezTo>
                <a:cubicBezTo>
                  <a:pt x="87" y="138"/>
                  <a:pt x="79" y="143"/>
                  <a:pt x="70" y="146"/>
                </a:cubicBezTo>
                <a:cubicBezTo>
                  <a:pt x="29" y="159"/>
                  <a:pt x="0" y="199"/>
                  <a:pt x="4" y="246"/>
                </a:cubicBezTo>
                <a:cubicBezTo>
                  <a:pt x="9" y="291"/>
                  <a:pt x="45" y="327"/>
                  <a:pt x="90" y="330"/>
                </a:cubicBezTo>
                <a:cubicBezTo>
                  <a:pt x="100" y="331"/>
                  <a:pt x="109" y="331"/>
                  <a:pt x="119" y="329"/>
                </a:cubicBezTo>
                <a:cubicBezTo>
                  <a:pt x="135" y="325"/>
                  <a:pt x="153" y="324"/>
                  <a:pt x="169" y="328"/>
                </a:cubicBezTo>
                <a:cubicBezTo>
                  <a:pt x="178" y="330"/>
                  <a:pt x="188" y="331"/>
                  <a:pt x="197" y="331"/>
                </a:cubicBezTo>
                <a:cubicBezTo>
                  <a:pt x="213" y="331"/>
                  <a:pt x="227" y="328"/>
                  <a:pt x="241" y="323"/>
                </a:cubicBezTo>
                <a:cubicBezTo>
                  <a:pt x="263" y="315"/>
                  <a:pt x="286" y="316"/>
                  <a:pt x="308" y="323"/>
                </a:cubicBezTo>
                <a:cubicBezTo>
                  <a:pt x="324" y="328"/>
                  <a:pt x="341" y="331"/>
                  <a:pt x="359" y="331"/>
                </a:cubicBezTo>
                <a:cubicBezTo>
                  <a:pt x="375" y="331"/>
                  <a:pt x="391" y="328"/>
                  <a:pt x="406" y="324"/>
                </a:cubicBezTo>
                <a:cubicBezTo>
                  <a:pt x="427" y="318"/>
                  <a:pt x="449" y="319"/>
                  <a:pt x="470" y="325"/>
                </a:cubicBezTo>
                <a:cubicBezTo>
                  <a:pt x="482" y="329"/>
                  <a:pt x="496" y="331"/>
                  <a:pt x="510" y="331"/>
                </a:cubicBezTo>
                <a:cubicBezTo>
                  <a:pt x="523" y="331"/>
                  <a:pt x="536" y="329"/>
                  <a:pt x="548" y="325"/>
                </a:cubicBezTo>
                <a:cubicBezTo>
                  <a:pt x="568" y="320"/>
                  <a:pt x="590" y="320"/>
                  <a:pt x="611" y="327"/>
                </a:cubicBezTo>
                <a:cubicBezTo>
                  <a:pt x="619" y="329"/>
                  <a:pt x="628" y="331"/>
                  <a:pt x="637" y="331"/>
                </a:cubicBezTo>
                <a:cubicBezTo>
                  <a:pt x="643" y="331"/>
                  <a:pt x="649" y="330"/>
                  <a:pt x="655" y="329"/>
                </a:cubicBezTo>
                <a:cubicBezTo>
                  <a:pt x="668" y="326"/>
                  <a:pt x="682" y="326"/>
                  <a:pt x="696" y="329"/>
                </a:cubicBezTo>
                <a:cubicBezTo>
                  <a:pt x="702" y="330"/>
                  <a:pt x="708" y="331"/>
                  <a:pt x="715" y="331"/>
                </a:cubicBezTo>
                <a:cubicBezTo>
                  <a:pt x="721" y="331"/>
                  <a:pt x="728" y="330"/>
                  <a:pt x="734" y="329"/>
                </a:cubicBezTo>
                <a:cubicBezTo>
                  <a:pt x="749" y="326"/>
                  <a:pt x="765" y="325"/>
                  <a:pt x="780" y="329"/>
                </a:cubicBezTo>
                <a:cubicBezTo>
                  <a:pt x="785" y="330"/>
                  <a:pt x="791" y="331"/>
                  <a:pt x="797" y="331"/>
                </a:cubicBezTo>
                <a:cubicBezTo>
                  <a:pt x="837" y="330"/>
                  <a:pt x="870" y="296"/>
                  <a:pt x="869" y="256"/>
                </a:cubicBezTo>
                <a:cubicBezTo>
                  <a:pt x="868" y="222"/>
                  <a:pt x="843" y="194"/>
                  <a:pt x="811" y="188"/>
                </a:cubicBezTo>
                <a:close/>
              </a:path>
            </a:pathLst>
          </a:custGeom>
          <a:solidFill>
            <a:srgbClr val="D7E4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DB27407F-A51E-40BA-96E5-EB93934DC2C1}"/>
              </a:ext>
            </a:extLst>
          </p:cNvPr>
          <p:cNvSpPr>
            <a:spLocks/>
          </p:cNvSpPr>
          <p:nvPr/>
        </p:nvSpPr>
        <p:spPr bwMode="auto">
          <a:xfrm>
            <a:off x="8655051" y="4021137"/>
            <a:ext cx="1662113" cy="635000"/>
          </a:xfrm>
          <a:custGeom>
            <a:avLst/>
            <a:gdLst>
              <a:gd name="T0" fmla="*/ 667 w 716"/>
              <a:gd name="T1" fmla="*/ 154 h 273"/>
              <a:gd name="T2" fmla="*/ 648 w 716"/>
              <a:gd name="T3" fmla="*/ 142 h 273"/>
              <a:gd name="T4" fmla="*/ 588 w 716"/>
              <a:gd name="T5" fmla="*/ 115 h 273"/>
              <a:gd name="T6" fmla="*/ 540 w 716"/>
              <a:gd name="T7" fmla="*/ 132 h 273"/>
              <a:gd name="T8" fmla="*/ 528 w 716"/>
              <a:gd name="T9" fmla="*/ 130 h 273"/>
              <a:gd name="T10" fmla="*/ 420 w 716"/>
              <a:gd name="T11" fmla="*/ 47 h 273"/>
              <a:gd name="T12" fmla="*/ 415 w 716"/>
              <a:gd name="T13" fmla="*/ 47 h 273"/>
              <a:gd name="T14" fmla="*/ 389 w 716"/>
              <a:gd name="T15" fmla="*/ 38 h 273"/>
              <a:gd name="T16" fmla="*/ 296 w 716"/>
              <a:gd name="T17" fmla="*/ 0 h 273"/>
              <a:gd name="T18" fmla="*/ 191 w 716"/>
              <a:gd name="T19" fmla="*/ 49 h 273"/>
              <a:gd name="T20" fmla="*/ 163 w 716"/>
              <a:gd name="T21" fmla="*/ 62 h 273"/>
              <a:gd name="T22" fmla="*/ 163 w 716"/>
              <a:gd name="T23" fmla="*/ 62 h 273"/>
              <a:gd name="T24" fmla="*/ 77 w 716"/>
              <a:gd name="T25" fmla="*/ 107 h 273"/>
              <a:gd name="T26" fmla="*/ 59 w 716"/>
              <a:gd name="T27" fmla="*/ 120 h 273"/>
              <a:gd name="T28" fmla="*/ 4 w 716"/>
              <a:gd name="T29" fmla="*/ 203 h 273"/>
              <a:gd name="T30" fmla="*/ 74 w 716"/>
              <a:gd name="T31" fmla="*/ 272 h 273"/>
              <a:gd name="T32" fmla="*/ 98 w 716"/>
              <a:gd name="T33" fmla="*/ 270 h 273"/>
              <a:gd name="T34" fmla="*/ 140 w 716"/>
              <a:gd name="T35" fmla="*/ 270 h 273"/>
              <a:gd name="T36" fmla="*/ 163 w 716"/>
              <a:gd name="T37" fmla="*/ 272 h 273"/>
              <a:gd name="T38" fmla="*/ 199 w 716"/>
              <a:gd name="T39" fmla="*/ 266 h 273"/>
              <a:gd name="T40" fmla="*/ 254 w 716"/>
              <a:gd name="T41" fmla="*/ 266 h 273"/>
              <a:gd name="T42" fmla="*/ 296 w 716"/>
              <a:gd name="T43" fmla="*/ 272 h 273"/>
              <a:gd name="T44" fmla="*/ 334 w 716"/>
              <a:gd name="T45" fmla="*/ 267 h 273"/>
              <a:gd name="T46" fmla="*/ 387 w 716"/>
              <a:gd name="T47" fmla="*/ 267 h 273"/>
              <a:gd name="T48" fmla="*/ 420 w 716"/>
              <a:gd name="T49" fmla="*/ 272 h 273"/>
              <a:gd name="T50" fmla="*/ 451 w 716"/>
              <a:gd name="T51" fmla="*/ 268 h 273"/>
              <a:gd name="T52" fmla="*/ 503 w 716"/>
              <a:gd name="T53" fmla="*/ 269 h 273"/>
              <a:gd name="T54" fmla="*/ 525 w 716"/>
              <a:gd name="T55" fmla="*/ 272 h 273"/>
              <a:gd name="T56" fmla="*/ 539 w 716"/>
              <a:gd name="T57" fmla="*/ 271 h 273"/>
              <a:gd name="T58" fmla="*/ 573 w 716"/>
              <a:gd name="T59" fmla="*/ 271 h 273"/>
              <a:gd name="T60" fmla="*/ 588 w 716"/>
              <a:gd name="T61" fmla="*/ 272 h 273"/>
              <a:gd name="T62" fmla="*/ 604 w 716"/>
              <a:gd name="T63" fmla="*/ 271 h 273"/>
              <a:gd name="T64" fmla="*/ 642 w 716"/>
              <a:gd name="T65" fmla="*/ 271 h 273"/>
              <a:gd name="T66" fmla="*/ 656 w 716"/>
              <a:gd name="T67" fmla="*/ 272 h 273"/>
              <a:gd name="T68" fmla="*/ 715 w 716"/>
              <a:gd name="T69" fmla="*/ 211 h 273"/>
              <a:gd name="T70" fmla="*/ 667 w 716"/>
              <a:gd name="T71" fmla="*/ 15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16" h="273">
                <a:moveTo>
                  <a:pt x="667" y="154"/>
                </a:moveTo>
                <a:cubicBezTo>
                  <a:pt x="660" y="153"/>
                  <a:pt x="653" y="148"/>
                  <a:pt x="648" y="142"/>
                </a:cubicBezTo>
                <a:cubicBezTo>
                  <a:pt x="633" y="126"/>
                  <a:pt x="612" y="115"/>
                  <a:pt x="588" y="115"/>
                </a:cubicBezTo>
                <a:cubicBezTo>
                  <a:pt x="570" y="115"/>
                  <a:pt x="554" y="121"/>
                  <a:pt x="540" y="132"/>
                </a:cubicBezTo>
                <a:cubicBezTo>
                  <a:pt x="537" y="131"/>
                  <a:pt x="533" y="130"/>
                  <a:pt x="528" y="130"/>
                </a:cubicBezTo>
                <a:cubicBezTo>
                  <a:pt x="515" y="82"/>
                  <a:pt x="472" y="47"/>
                  <a:pt x="420" y="47"/>
                </a:cubicBezTo>
                <a:cubicBezTo>
                  <a:pt x="418" y="47"/>
                  <a:pt x="416" y="47"/>
                  <a:pt x="415" y="47"/>
                </a:cubicBezTo>
                <a:cubicBezTo>
                  <a:pt x="405" y="47"/>
                  <a:pt x="396" y="44"/>
                  <a:pt x="389" y="38"/>
                </a:cubicBezTo>
                <a:cubicBezTo>
                  <a:pt x="365" y="15"/>
                  <a:pt x="332" y="0"/>
                  <a:pt x="296" y="0"/>
                </a:cubicBezTo>
                <a:cubicBezTo>
                  <a:pt x="254" y="0"/>
                  <a:pt x="216" y="20"/>
                  <a:pt x="191" y="49"/>
                </a:cubicBezTo>
                <a:cubicBezTo>
                  <a:pt x="184" y="58"/>
                  <a:pt x="174" y="62"/>
                  <a:pt x="163" y="62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27" y="62"/>
                  <a:pt x="96" y="80"/>
                  <a:pt x="77" y="107"/>
                </a:cubicBezTo>
                <a:cubicBezTo>
                  <a:pt x="72" y="114"/>
                  <a:pt x="66" y="118"/>
                  <a:pt x="59" y="120"/>
                </a:cubicBezTo>
                <a:cubicBezTo>
                  <a:pt x="24" y="131"/>
                  <a:pt x="0" y="164"/>
                  <a:pt x="4" y="203"/>
                </a:cubicBezTo>
                <a:cubicBezTo>
                  <a:pt x="8" y="239"/>
                  <a:pt x="38" y="269"/>
                  <a:pt x="74" y="272"/>
                </a:cubicBezTo>
                <a:cubicBezTo>
                  <a:pt x="83" y="273"/>
                  <a:pt x="91" y="272"/>
                  <a:pt x="98" y="270"/>
                </a:cubicBezTo>
                <a:cubicBezTo>
                  <a:pt x="112" y="267"/>
                  <a:pt x="126" y="267"/>
                  <a:pt x="140" y="270"/>
                </a:cubicBezTo>
                <a:cubicBezTo>
                  <a:pt x="147" y="271"/>
                  <a:pt x="155" y="272"/>
                  <a:pt x="163" y="272"/>
                </a:cubicBezTo>
                <a:cubicBezTo>
                  <a:pt x="176" y="272"/>
                  <a:pt x="188" y="270"/>
                  <a:pt x="199" y="266"/>
                </a:cubicBezTo>
                <a:cubicBezTo>
                  <a:pt x="217" y="259"/>
                  <a:pt x="236" y="260"/>
                  <a:pt x="254" y="266"/>
                </a:cubicBezTo>
                <a:cubicBezTo>
                  <a:pt x="267" y="270"/>
                  <a:pt x="281" y="272"/>
                  <a:pt x="296" y="272"/>
                </a:cubicBezTo>
                <a:cubicBezTo>
                  <a:pt x="309" y="272"/>
                  <a:pt x="322" y="270"/>
                  <a:pt x="334" y="267"/>
                </a:cubicBezTo>
                <a:cubicBezTo>
                  <a:pt x="352" y="261"/>
                  <a:pt x="370" y="262"/>
                  <a:pt x="387" y="267"/>
                </a:cubicBezTo>
                <a:cubicBezTo>
                  <a:pt x="397" y="270"/>
                  <a:pt x="408" y="272"/>
                  <a:pt x="420" y="272"/>
                </a:cubicBezTo>
                <a:cubicBezTo>
                  <a:pt x="431" y="272"/>
                  <a:pt x="441" y="271"/>
                  <a:pt x="451" y="268"/>
                </a:cubicBezTo>
                <a:cubicBezTo>
                  <a:pt x="468" y="263"/>
                  <a:pt x="486" y="263"/>
                  <a:pt x="503" y="269"/>
                </a:cubicBezTo>
                <a:cubicBezTo>
                  <a:pt x="510" y="271"/>
                  <a:pt x="517" y="272"/>
                  <a:pt x="525" y="272"/>
                </a:cubicBezTo>
                <a:cubicBezTo>
                  <a:pt x="530" y="272"/>
                  <a:pt x="534" y="272"/>
                  <a:pt x="539" y="271"/>
                </a:cubicBezTo>
                <a:cubicBezTo>
                  <a:pt x="550" y="269"/>
                  <a:pt x="562" y="268"/>
                  <a:pt x="573" y="271"/>
                </a:cubicBezTo>
                <a:cubicBezTo>
                  <a:pt x="578" y="272"/>
                  <a:pt x="583" y="272"/>
                  <a:pt x="588" y="272"/>
                </a:cubicBezTo>
                <a:cubicBezTo>
                  <a:pt x="594" y="272"/>
                  <a:pt x="599" y="272"/>
                  <a:pt x="604" y="271"/>
                </a:cubicBezTo>
                <a:cubicBezTo>
                  <a:pt x="617" y="268"/>
                  <a:pt x="629" y="268"/>
                  <a:pt x="642" y="271"/>
                </a:cubicBezTo>
                <a:cubicBezTo>
                  <a:pt x="646" y="272"/>
                  <a:pt x="651" y="272"/>
                  <a:pt x="656" y="272"/>
                </a:cubicBezTo>
                <a:cubicBezTo>
                  <a:pt x="689" y="272"/>
                  <a:pt x="716" y="244"/>
                  <a:pt x="715" y="211"/>
                </a:cubicBezTo>
                <a:cubicBezTo>
                  <a:pt x="714" y="183"/>
                  <a:pt x="694" y="160"/>
                  <a:pt x="667" y="1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Freeform 8">
            <a:extLst>
              <a:ext uri="{FF2B5EF4-FFF2-40B4-BE49-F238E27FC236}">
                <a16:creationId xmlns:a16="http://schemas.microsoft.com/office/drawing/2014/main" id="{19EF5AAF-A3EB-40FA-A879-58BA1555F5A3}"/>
              </a:ext>
            </a:extLst>
          </p:cNvPr>
          <p:cNvSpPr>
            <a:spLocks/>
          </p:cNvSpPr>
          <p:nvPr/>
        </p:nvSpPr>
        <p:spPr bwMode="auto">
          <a:xfrm>
            <a:off x="4549776" y="3914774"/>
            <a:ext cx="1662113" cy="631825"/>
          </a:xfrm>
          <a:custGeom>
            <a:avLst/>
            <a:gdLst>
              <a:gd name="T0" fmla="*/ 667 w 716"/>
              <a:gd name="T1" fmla="*/ 154 h 272"/>
              <a:gd name="T2" fmla="*/ 648 w 716"/>
              <a:gd name="T3" fmla="*/ 142 h 272"/>
              <a:gd name="T4" fmla="*/ 588 w 716"/>
              <a:gd name="T5" fmla="*/ 115 h 272"/>
              <a:gd name="T6" fmla="*/ 540 w 716"/>
              <a:gd name="T7" fmla="*/ 131 h 272"/>
              <a:gd name="T8" fmla="*/ 529 w 716"/>
              <a:gd name="T9" fmla="*/ 130 h 272"/>
              <a:gd name="T10" fmla="*/ 420 w 716"/>
              <a:gd name="T11" fmla="*/ 47 h 272"/>
              <a:gd name="T12" fmla="*/ 415 w 716"/>
              <a:gd name="T13" fmla="*/ 47 h 272"/>
              <a:gd name="T14" fmla="*/ 389 w 716"/>
              <a:gd name="T15" fmla="*/ 37 h 272"/>
              <a:gd name="T16" fmla="*/ 296 w 716"/>
              <a:gd name="T17" fmla="*/ 0 h 272"/>
              <a:gd name="T18" fmla="*/ 191 w 716"/>
              <a:gd name="T19" fmla="*/ 49 h 272"/>
              <a:gd name="T20" fmla="*/ 163 w 716"/>
              <a:gd name="T21" fmla="*/ 62 h 272"/>
              <a:gd name="T22" fmla="*/ 163 w 716"/>
              <a:gd name="T23" fmla="*/ 62 h 272"/>
              <a:gd name="T24" fmla="*/ 77 w 716"/>
              <a:gd name="T25" fmla="*/ 107 h 272"/>
              <a:gd name="T26" fmla="*/ 59 w 716"/>
              <a:gd name="T27" fmla="*/ 120 h 272"/>
              <a:gd name="T28" fmla="*/ 4 w 716"/>
              <a:gd name="T29" fmla="*/ 202 h 272"/>
              <a:gd name="T30" fmla="*/ 74 w 716"/>
              <a:gd name="T31" fmla="*/ 272 h 272"/>
              <a:gd name="T32" fmla="*/ 98 w 716"/>
              <a:gd name="T33" fmla="*/ 270 h 272"/>
              <a:gd name="T34" fmla="*/ 140 w 716"/>
              <a:gd name="T35" fmla="*/ 269 h 272"/>
              <a:gd name="T36" fmla="*/ 163 w 716"/>
              <a:gd name="T37" fmla="*/ 272 h 272"/>
              <a:gd name="T38" fmla="*/ 199 w 716"/>
              <a:gd name="T39" fmla="*/ 265 h 272"/>
              <a:gd name="T40" fmla="*/ 254 w 716"/>
              <a:gd name="T41" fmla="*/ 265 h 272"/>
              <a:gd name="T42" fmla="*/ 296 w 716"/>
              <a:gd name="T43" fmla="*/ 272 h 272"/>
              <a:gd name="T44" fmla="*/ 334 w 716"/>
              <a:gd name="T45" fmla="*/ 266 h 272"/>
              <a:gd name="T46" fmla="*/ 387 w 716"/>
              <a:gd name="T47" fmla="*/ 267 h 272"/>
              <a:gd name="T48" fmla="*/ 420 w 716"/>
              <a:gd name="T49" fmla="*/ 272 h 272"/>
              <a:gd name="T50" fmla="*/ 451 w 716"/>
              <a:gd name="T51" fmla="*/ 267 h 272"/>
              <a:gd name="T52" fmla="*/ 503 w 716"/>
              <a:gd name="T53" fmla="*/ 268 h 272"/>
              <a:gd name="T54" fmla="*/ 525 w 716"/>
              <a:gd name="T55" fmla="*/ 272 h 272"/>
              <a:gd name="T56" fmla="*/ 539 w 716"/>
              <a:gd name="T57" fmla="*/ 270 h 272"/>
              <a:gd name="T58" fmla="*/ 573 w 716"/>
              <a:gd name="T59" fmla="*/ 270 h 272"/>
              <a:gd name="T60" fmla="*/ 588 w 716"/>
              <a:gd name="T61" fmla="*/ 272 h 272"/>
              <a:gd name="T62" fmla="*/ 604 w 716"/>
              <a:gd name="T63" fmla="*/ 270 h 272"/>
              <a:gd name="T64" fmla="*/ 642 w 716"/>
              <a:gd name="T65" fmla="*/ 270 h 272"/>
              <a:gd name="T66" fmla="*/ 656 w 716"/>
              <a:gd name="T67" fmla="*/ 272 h 272"/>
              <a:gd name="T68" fmla="*/ 715 w 716"/>
              <a:gd name="T69" fmla="*/ 210 h 272"/>
              <a:gd name="T70" fmla="*/ 667 w 716"/>
              <a:gd name="T71" fmla="*/ 154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16" h="272">
                <a:moveTo>
                  <a:pt x="667" y="154"/>
                </a:moveTo>
                <a:cubicBezTo>
                  <a:pt x="660" y="152"/>
                  <a:pt x="653" y="148"/>
                  <a:pt x="648" y="142"/>
                </a:cubicBezTo>
                <a:cubicBezTo>
                  <a:pt x="633" y="125"/>
                  <a:pt x="612" y="115"/>
                  <a:pt x="588" y="115"/>
                </a:cubicBezTo>
                <a:cubicBezTo>
                  <a:pt x="570" y="115"/>
                  <a:pt x="554" y="121"/>
                  <a:pt x="540" y="131"/>
                </a:cubicBezTo>
                <a:cubicBezTo>
                  <a:pt x="537" y="130"/>
                  <a:pt x="533" y="130"/>
                  <a:pt x="529" y="130"/>
                </a:cubicBezTo>
                <a:cubicBezTo>
                  <a:pt x="515" y="82"/>
                  <a:pt x="472" y="47"/>
                  <a:pt x="420" y="47"/>
                </a:cubicBezTo>
                <a:cubicBezTo>
                  <a:pt x="418" y="47"/>
                  <a:pt x="416" y="47"/>
                  <a:pt x="415" y="47"/>
                </a:cubicBezTo>
                <a:cubicBezTo>
                  <a:pt x="405" y="47"/>
                  <a:pt x="396" y="44"/>
                  <a:pt x="389" y="37"/>
                </a:cubicBezTo>
                <a:cubicBezTo>
                  <a:pt x="365" y="14"/>
                  <a:pt x="332" y="0"/>
                  <a:pt x="296" y="0"/>
                </a:cubicBezTo>
                <a:cubicBezTo>
                  <a:pt x="254" y="0"/>
                  <a:pt x="216" y="19"/>
                  <a:pt x="191" y="49"/>
                </a:cubicBezTo>
                <a:cubicBezTo>
                  <a:pt x="184" y="57"/>
                  <a:pt x="174" y="62"/>
                  <a:pt x="163" y="62"/>
                </a:cubicBezTo>
                <a:cubicBezTo>
                  <a:pt x="163" y="62"/>
                  <a:pt x="163" y="62"/>
                  <a:pt x="163" y="62"/>
                </a:cubicBezTo>
                <a:cubicBezTo>
                  <a:pt x="127" y="62"/>
                  <a:pt x="96" y="80"/>
                  <a:pt x="77" y="107"/>
                </a:cubicBezTo>
                <a:cubicBezTo>
                  <a:pt x="72" y="113"/>
                  <a:pt x="66" y="118"/>
                  <a:pt x="59" y="120"/>
                </a:cubicBezTo>
                <a:cubicBezTo>
                  <a:pt x="24" y="130"/>
                  <a:pt x="0" y="164"/>
                  <a:pt x="4" y="202"/>
                </a:cubicBezTo>
                <a:cubicBezTo>
                  <a:pt x="8" y="239"/>
                  <a:pt x="38" y="268"/>
                  <a:pt x="74" y="272"/>
                </a:cubicBezTo>
                <a:cubicBezTo>
                  <a:pt x="83" y="272"/>
                  <a:pt x="91" y="272"/>
                  <a:pt x="98" y="270"/>
                </a:cubicBezTo>
                <a:cubicBezTo>
                  <a:pt x="112" y="267"/>
                  <a:pt x="126" y="266"/>
                  <a:pt x="140" y="269"/>
                </a:cubicBezTo>
                <a:cubicBezTo>
                  <a:pt x="147" y="271"/>
                  <a:pt x="155" y="272"/>
                  <a:pt x="163" y="272"/>
                </a:cubicBezTo>
                <a:cubicBezTo>
                  <a:pt x="176" y="272"/>
                  <a:pt x="188" y="270"/>
                  <a:pt x="199" y="265"/>
                </a:cubicBezTo>
                <a:cubicBezTo>
                  <a:pt x="217" y="259"/>
                  <a:pt x="236" y="259"/>
                  <a:pt x="254" y="265"/>
                </a:cubicBezTo>
                <a:cubicBezTo>
                  <a:pt x="267" y="270"/>
                  <a:pt x="281" y="272"/>
                  <a:pt x="296" y="272"/>
                </a:cubicBezTo>
                <a:cubicBezTo>
                  <a:pt x="309" y="272"/>
                  <a:pt x="322" y="270"/>
                  <a:pt x="334" y="266"/>
                </a:cubicBezTo>
                <a:cubicBezTo>
                  <a:pt x="352" y="261"/>
                  <a:pt x="370" y="262"/>
                  <a:pt x="387" y="267"/>
                </a:cubicBezTo>
                <a:cubicBezTo>
                  <a:pt x="397" y="270"/>
                  <a:pt x="408" y="272"/>
                  <a:pt x="420" y="272"/>
                </a:cubicBezTo>
                <a:cubicBezTo>
                  <a:pt x="431" y="272"/>
                  <a:pt x="441" y="270"/>
                  <a:pt x="451" y="267"/>
                </a:cubicBezTo>
                <a:cubicBezTo>
                  <a:pt x="468" y="263"/>
                  <a:pt x="486" y="263"/>
                  <a:pt x="503" y="268"/>
                </a:cubicBezTo>
                <a:cubicBezTo>
                  <a:pt x="510" y="271"/>
                  <a:pt x="517" y="272"/>
                  <a:pt x="525" y="272"/>
                </a:cubicBezTo>
                <a:cubicBezTo>
                  <a:pt x="530" y="272"/>
                  <a:pt x="534" y="271"/>
                  <a:pt x="539" y="270"/>
                </a:cubicBezTo>
                <a:cubicBezTo>
                  <a:pt x="550" y="268"/>
                  <a:pt x="562" y="268"/>
                  <a:pt x="573" y="270"/>
                </a:cubicBezTo>
                <a:cubicBezTo>
                  <a:pt x="578" y="271"/>
                  <a:pt x="583" y="272"/>
                  <a:pt x="588" y="272"/>
                </a:cubicBezTo>
                <a:cubicBezTo>
                  <a:pt x="594" y="272"/>
                  <a:pt x="599" y="271"/>
                  <a:pt x="604" y="270"/>
                </a:cubicBezTo>
                <a:cubicBezTo>
                  <a:pt x="617" y="268"/>
                  <a:pt x="629" y="267"/>
                  <a:pt x="642" y="270"/>
                </a:cubicBezTo>
                <a:cubicBezTo>
                  <a:pt x="646" y="271"/>
                  <a:pt x="651" y="272"/>
                  <a:pt x="656" y="272"/>
                </a:cubicBezTo>
                <a:cubicBezTo>
                  <a:pt x="689" y="271"/>
                  <a:pt x="716" y="243"/>
                  <a:pt x="715" y="210"/>
                </a:cubicBezTo>
                <a:cubicBezTo>
                  <a:pt x="714" y="182"/>
                  <a:pt x="694" y="159"/>
                  <a:pt x="667" y="1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314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3780BC6-CA37-42D3-9BFE-FAEC1ECEBB44}"/>
              </a:ext>
            </a:extLst>
          </p:cNvPr>
          <p:cNvGrpSpPr/>
          <p:nvPr/>
        </p:nvGrpSpPr>
        <p:grpSpPr>
          <a:xfrm>
            <a:off x="10813258" y="5241925"/>
            <a:ext cx="2087562" cy="4471988"/>
            <a:chOff x="20883564" y="4746625"/>
            <a:chExt cx="2087562" cy="4471988"/>
          </a:xfrm>
        </p:grpSpPr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8C1657ED-3663-4F5E-B447-882673E5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3564" y="4746625"/>
              <a:ext cx="1995488" cy="4005263"/>
            </a:xfrm>
            <a:custGeom>
              <a:avLst/>
              <a:gdLst>
                <a:gd name="T0" fmla="*/ 562 w 860"/>
                <a:gd name="T1" fmla="*/ 825 h 1725"/>
                <a:gd name="T2" fmla="*/ 626 w 860"/>
                <a:gd name="T3" fmla="*/ 602 h 1725"/>
                <a:gd name="T4" fmla="*/ 506 w 860"/>
                <a:gd name="T5" fmla="*/ 346 h 1725"/>
                <a:gd name="T6" fmla="*/ 570 w 860"/>
                <a:gd name="T7" fmla="*/ 208 h 1725"/>
                <a:gd name="T8" fmla="*/ 400 w 860"/>
                <a:gd name="T9" fmla="*/ 8 h 1725"/>
                <a:gd name="T10" fmla="*/ 200 w 860"/>
                <a:gd name="T11" fmla="*/ 178 h 1725"/>
                <a:gd name="T12" fmla="*/ 222 w 860"/>
                <a:gd name="T13" fmla="*/ 282 h 1725"/>
                <a:gd name="T14" fmla="*/ 32 w 860"/>
                <a:gd name="T15" fmla="*/ 551 h 1725"/>
                <a:gd name="T16" fmla="*/ 151 w 860"/>
                <a:gd name="T17" fmla="*/ 874 h 1725"/>
                <a:gd name="T18" fmla="*/ 2 w 860"/>
                <a:gd name="T19" fmla="*/ 1209 h 1725"/>
                <a:gd name="T20" fmla="*/ 483 w 860"/>
                <a:gd name="T21" fmla="*/ 1688 h 1725"/>
                <a:gd name="T22" fmla="*/ 822 w 860"/>
                <a:gd name="T23" fmla="*/ 1151 h 1725"/>
                <a:gd name="T24" fmla="*/ 562 w 860"/>
                <a:gd name="T25" fmla="*/ 825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0" h="1725">
                  <a:moveTo>
                    <a:pt x="562" y="825"/>
                  </a:moveTo>
                  <a:cubicBezTo>
                    <a:pt x="551" y="708"/>
                    <a:pt x="627" y="741"/>
                    <a:pt x="626" y="602"/>
                  </a:cubicBezTo>
                  <a:cubicBezTo>
                    <a:pt x="626" y="479"/>
                    <a:pt x="507" y="412"/>
                    <a:pt x="506" y="346"/>
                  </a:cubicBezTo>
                  <a:cubicBezTo>
                    <a:pt x="504" y="279"/>
                    <a:pt x="567" y="245"/>
                    <a:pt x="570" y="208"/>
                  </a:cubicBezTo>
                  <a:cubicBezTo>
                    <a:pt x="578" y="106"/>
                    <a:pt x="502" y="16"/>
                    <a:pt x="400" y="8"/>
                  </a:cubicBezTo>
                  <a:cubicBezTo>
                    <a:pt x="298" y="0"/>
                    <a:pt x="208" y="76"/>
                    <a:pt x="200" y="178"/>
                  </a:cubicBezTo>
                  <a:cubicBezTo>
                    <a:pt x="197" y="216"/>
                    <a:pt x="221" y="224"/>
                    <a:pt x="222" y="282"/>
                  </a:cubicBezTo>
                  <a:cubicBezTo>
                    <a:pt x="224" y="340"/>
                    <a:pt x="14" y="430"/>
                    <a:pt x="32" y="551"/>
                  </a:cubicBezTo>
                  <a:cubicBezTo>
                    <a:pt x="51" y="672"/>
                    <a:pt x="158" y="728"/>
                    <a:pt x="151" y="874"/>
                  </a:cubicBezTo>
                  <a:cubicBezTo>
                    <a:pt x="146" y="983"/>
                    <a:pt x="0" y="1030"/>
                    <a:pt x="2" y="1209"/>
                  </a:cubicBezTo>
                  <a:cubicBezTo>
                    <a:pt x="5" y="1502"/>
                    <a:pt x="215" y="1725"/>
                    <a:pt x="483" y="1688"/>
                  </a:cubicBezTo>
                  <a:cubicBezTo>
                    <a:pt x="751" y="1650"/>
                    <a:pt x="860" y="1419"/>
                    <a:pt x="822" y="1151"/>
                  </a:cubicBezTo>
                  <a:cubicBezTo>
                    <a:pt x="798" y="973"/>
                    <a:pt x="572" y="942"/>
                    <a:pt x="562" y="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9D974672-BFC8-47D8-999E-603897E5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8739" y="5165725"/>
              <a:ext cx="296863" cy="3116263"/>
            </a:xfrm>
            <a:custGeom>
              <a:avLst/>
              <a:gdLst>
                <a:gd name="T0" fmla="*/ 40 w 128"/>
                <a:gd name="T1" fmla="*/ 0 h 1342"/>
                <a:gd name="T2" fmla="*/ 23 w 128"/>
                <a:gd name="T3" fmla="*/ 169 h 1342"/>
                <a:gd name="T4" fmla="*/ 12 w 128"/>
                <a:gd name="T5" fmla="*/ 338 h 1342"/>
                <a:gd name="T6" fmla="*/ 8 w 128"/>
                <a:gd name="T7" fmla="*/ 508 h 1342"/>
                <a:gd name="T8" fmla="*/ 12 w 128"/>
                <a:gd name="T9" fmla="*/ 677 h 1342"/>
                <a:gd name="T10" fmla="*/ 23 w 128"/>
                <a:gd name="T11" fmla="*/ 846 h 1342"/>
                <a:gd name="T12" fmla="*/ 45 w 128"/>
                <a:gd name="T13" fmla="*/ 1014 h 1342"/>
                <a:gd name="T14" fmla="*/ 79 w 128"/>
                <a:gd name="T15" fmla="*/ 1180 h 1342"/>
                <a:gd name="T16" fmla="*/ 128 w 128"/>
                <a:gd name="T17" fmla="*/ 1342 h 1342"/>
                <a:gd name="T18" fmla="*/ 75 w 128"/>
                <a:gd name="T19" fmla="*/ 1181 h 1342"/>
                <a:gd name="T20" fmla="*/ 39 w 128"/>
                <a:gd name="T21" fmla="*/ 1015 h 1342"/>
                <a:gd name="T22" fmla="*/ 17 w 128"/>
                <a:gd name="T23" fmla="*/ 847 h 1342"/>
                <a:gd name="T24" fmla="*/ 5 w 128"/>
                <a:gd name="T25" fmla="*/ 677 h 1342"/>
                <a:gd name="T26" fmla="*/ 7 w 128"/>
                <a:gd name="T27" fmla="*/ 338 h 1342"/>
                <a:gd name="T28" fmla="*/ 40 w 128"/>
                <a:gd name="T29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342">
                  <a:moveTo>
                    <a:pt x="40" y="0"/>
                  </a:moveTo>
                  <a:cubicBezTo>
                    <a:pt x="33" y="56"/>
                    <a:pt x="27" y="113"/>
                    <a:pt x="23" y="169"/>
                  </a:cubicBezTo>
                  <a:cubicBezTo>
                    <a:pt x="18" y="225"/>
                    <a:pt x="15" y="282"/>
                    <a:pt x="12" y="338"/>
                  </a:cubicBezTo>
                  <a:cubicBezTo>
                    <a:pt x="10" y="395"/>
                    <a:pt x="8" y="451"/>
                    <a:pt x="8" y="508"/>
                  </a:cubicBezTo>
                  <a:cubicBezTo>
                    <a:pt x="8" y="564"/>
                    <a:pt x="10" y="621"/>
                    <a:pt x="12" y="677"/>
                  </a:cubicBezTo>
                  <a:cubicBezTo>
                    <a:pt x="14" y="734"/>
                    <a:pt x="18" y="790"/>
                    <a:pt x="23" y="846"/>
                  </a:cubicBezTo>
                  <a:cubicBezTo>
                    <a:pt x="29" y="902"/>
                    <a:pt x="36" y="958"/>
                    <a:pt x="45" y="1014"/>
                  </a:cubicBezTo>
                  <a:cubicBezTo>
                    <a:pt x="54" y="1070"/>
                    <a:pt x="65" y="1125"/>
                    <a:pt x="79" y="1180"/>
                  </a:cubicBezTo>
                  <a:cubicBezTo>
                    <a:pt x="92" y="1235"/>
                    <a:pt x="109" y="1289"/>
                    <a:pt x="128" y="1342"/>
                  </a:cubicBezTo>
                  <a:cubicBezTo>
                    <a:pt x="107" y="1290"/>
                    <a:pt x="90" y="1236"/>
                    <a:pt x="75" y="1181"/>
                  </a:cubicBezTo>
                  <a:cubicBezTo>
                    <a:pt x="61" y="1126"/>
                    <a:pt x="49" y="1071"/>
                    <a:pt x="39" y="1015"/>
                  </a:cubicBezTo>
                  <a:cubicBezTo>
                    <a:pt x="30" y="959"/>
                    <a:pt x="23" y="903"/>
                    <a:pt x="17" y="847"/>
                  </a:cubicBezTo>
                  <a:cubicBezTo>
                    <a:pt x="11" y="790"/>
                    <a:pt x="7" y="734"/>
                    <a:pt x="5" y="677"/>
                  </a:cubicBezTo>
                  <a:cubicBezTo>
                    <a:pt x="0" y="564"/>
                    <a:pt x="1" y="451"/>
                    <a:pt x="7" y="338"/>
                  </a:cubicBezTo>
                  <a:cubicBezTo>
                    <a:pt x="13" y="225"/>
                    <a:pt x="23" y="112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3D95CBB9-6085-4553-90AB-C920E9D37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0489" y="5473700"/>
              <a:ext cx="309563" cy="293688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8 w 133"/>
                <a:gd name="T5" fmla="*/ 59 h 127"/>
                <a:gd name="T6" fmla="*/ 87 w 133"/>
                <a:gd name="T7" fmla="*/ 51 h 127"/>
                <a:gd name="T8" fmla="*/ 103 w 133"/>
                <a:gd name="T9" fmla="*/ 35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8"/>
                    <a:pt x="70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6"/>
                    <a:pt x="97" y="40"/>
                    <a:pt x="103" y="35"/>
                  </a:cubicBezTo>
                  <a:cubicBezTo>
                    <a:pt x="113" y="23"/>
                    <a:pt x="123" y="12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3" y="83"/>
                    <a:pt x="52" y="93"/>
                    <a:pt x="39" y="102"/>
                  </a:cubicBezTo>
                  <a:cubicBezTo>
                    <a:pt x="27" y="111"/>
                    <a:pt x="14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ECC8363E-6AC9-46BC-8226-7E1FF076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76" y="5611813"/>
              <a:ext cx="307975" cy="295275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9 w 133"/>
                <a:gd name="T5" fmla="*/ 59 h 127"/>
                <a:gd name="T6" fmla="*/ 87 w 133"/>
                <a:gd name="T7" fmla="*/ 51 h 127"/>
                <a:gd name="T8" fmla="*/ 103 w 133"/>
                <a:gd name="T9" fmla="*/ 34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8"/>
                    <a:pt x="70" y="67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5"/>
                    <a:pt x="97" y="40"/>
                    <a:pt x="103" y="34"/>
                  </a:cubicBezTo>
                  <a:cubicBezTo>
                    <a:pt x="113" y="23"/>
                    <a:pt x="123" y="11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4" y="82"/>
                    <a:pt x="52" y="92"/>
                    <a:pt x="39" y="102"/>
                  </a:cubicBezTo>
                  <a:cubicBezTo>
                    <a:pt x="27" y="111"/>
                    <a:pt x="14" y="119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707F9EA8-AD0E-4DDF-AADE-E369F5248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7789" y="6437313"/>
              <a:ext cx="307975" cy="293688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8 w 133"/>
                <a:gd name="T5" fmla="*/ 59 h 127"/>
                <a:gd name="T6" fmla="*/ 87 w 133"/>
                <a:gd name="T7" fmla="*/ 51 h 127"/>
                <a:gd name="T8" fmla="*/ 103 w 133"/>
                <a:gd name="T9" fmla="*/ 34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2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8"/>
                    <a:pt x="70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5"/>
                    <a:pt x="97" y="40"/>
                    <a:pt x="103" y="34"/>
                  </a:cubicBezTo>
                  <a:cubicBezTo>
                    <a:pt x="113" y="23"/>
                    <a:pt x="123" y="12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3" y="82"/>
                    <a:pt x="52" y="92"/>
                    <a:pt x="39" y="102"/>
                  </a:cubicBezTo>
                  <a:cubicBezTo>
                    <a:pt x="27" y="111"/>
                    <a:pt x="14" y="120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33426402-174E-42B8-B46E-EAABD6F4A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4139" y="6562725"/>
              <a:ext cx="307975" cy="293688"/>
            </a:xfrm>
            <a:custGeom>
              <a:avLst/>
              <a:gdLst>
                <a:gd name="T0" fmla="*/ 0 w 133"/>
                <a:gd name="T1" fmla="*/ 127 h 127"/>
                <a:gd name="T2" fmla="*/ 70 w 133"/>
                <a:gd name="T3" fmla="*/ 67 h 127"/>
                <a:gd name="T4" fmla="*/ 78 w 133"/>
                <a:gd name="T5" fmla="*/ 59 h 127"/>
                <a:gd name="T6" fmla="*/ 87 w 133"/>
                <a:gd name="T7" fmla="*/ 51 h 127"/>
                <a:gd name="T8" fmla="*/ 103 w 133"/>
                <a:gd name="T9" fmla="*/ 34 h 127"/>
                <a:gd name="T10" fmla="*/ 133 w 133"/>
                <a:gd name="T11" fmla="*/ 0 h 127"/>
                <a:gd name="T12" fmla="*/ 107 w 133"/>
                <a:gd name="T13" fmla="*/ 38 h 127"/>
                <a:gd name="T14" fmla="*/ 75 w 133"/>
                <a:gd name="T15" fmla="*/ 72 h 127"/>
                <a:gd name="T16" fmla="*/ 39 w 133"/>
                <a:gd name="T17" fmla="*/ 101 h 127"/>
                <a:gd name="T18" fmla="*/ 0 w 133"/>
                <a:gd name="T1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27">
                  <a:moveTo>
                    <a:pt x="0" y="127"/>
                  </a:moveTo>
                  <a:cubicBezTo>
                    <a:pt x="24" y="107"/>
                    <a:pt x="48" y="87"/>
                    <a:pt x="70" y="6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2" y="45"/>
                    <a:pt x="97" y="40"/>
                    <a:pt x="103" y="34"/>
                  </a:cubicBezTo>
                  <a:cubicBezTo>
                    <a:pt x="113" y="23"/>
                    <a:pt x="123" y="11"/>
                    <a:pt x="133" y="0"/>
                  </a:cubicBezTo>
                  <a:cubicBezTo>
                    <a:pt x="126" y="13"/>
                    <a:pt x="117" y="26"/>
                    <a:pt x="107" y="38"/>
                  </a:cubicBezTo>
                  <a:cubicBezTo>
                    <a:pt x="97" y="50"/>
                    <a:pt x="86" y="61"/>
                    <a:pt x="75" y="72"/>
                  </a:cubicBezTo>
                  <a:cubicBezTo>
                    <a:pt x="63" y="82"/>
                    <a:pt x="52" y="92"/>
                    <a:pt x="39" y="101"/>
                  </a:cubicBezTo>
                  <a:cubicBezTo>
                    <a:pt x="27" y="111"/>
                    <a:pt x="14" y="119"/>
                    <a:pt x="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803C993E-32AB-414F-B467-183791BD8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2489" y="5976938"/>
              <a:ext cx="487363" cy="300038"/>
            </a:xfrm>
            <a:custGeom>
              <a:avLst/>
              <a:gdLst>
                <a:gd name="T0" fmla="*/ 0 w 210"/>
                <a:gd name="T1" fmla="*/ 0 h 129"/>
                <a:gd name="T2" fmla="*/ 48 w 210"/>
                <a:gd name="T3" fmla="*/ 39 h 129"/>
                <a:gd name="T4" fmla="*/ 100 w 210"/>
                <a:gd name="T5" fmla="*/ 73 h 129"/>
                <a:gd name="T6" fmla="*/ 126 w 210"/>
                <a:gd name="T7" fmla="*/ 89 h 129"/>
                <a:gd name="T8" fmla="*/ 140 w 210"/>
                <a:gd name="T9" fmla="*/ 97 h 129"/>
                <a:gd name="T10" fmla="*/ 147 w 210"/>
                <a:gd name="T11" fmla="*/ 100 h 129"/>
                <a:gd name="T12" fmla="*/ 154 w 210"/>
                <a:gd name="T13" fmla="*/ 104 h 129"/>
                <a:gd name="T14" fmla="*/ 168 w 210"/>
                <a:gd name="T15" fmla="*/ 111 h 129"/>
                <a:gd name="T16" fmla="*/ 182 w 210"/>
                <a:gd name="T17" fmla="*/ 117 h 129"/>
                <a:gd name="T18" fmla="*/ 189 w 210"/>
                <a:gd name="T19" fmla="*/ 120 h 129"/>
                <a:gd name="T20" fmla="*/ 196 w 210"/>
                <a:gd name="T21" fmla="*/ 123 h 129"/>
                <a:gd name="T22" fmla="*/ 210 w 210"/>
                <a:gd name="T23" fmla="*/ 129 h 129"/>
                <a:gd name="T24" fmla="*/ 151 w 210"/>
                <a:gd name="T25" fmla="*/ 109 h 129"/>
                <a:gd name="T26" fmla="*/ 144 w 210"/>
                <a:gd name="T27" fmla="*/ 106 h 129"/>
                <a:gd name="T28" fmla="*/ 137 w 210"/>
                <a:gd name="T29" fmla="*/ 102 h 129"/>
                <a:gd name="T30" fmla="*/ 123 w 210"/>
                <a:gd name="T31" fmla="*/ 95 h 129"/>
                <a:gd name="T32" fmla="*/ 96 w 210"/>
                <a:gd name="T33" fmla="*/ 80 h 129"/>
                <a:gd name="T34" fmla="*/ 45 w 210"/>
                <a:gd name="T35" fmla="*/ 43 h 129"/>
                <a:gd name="T36" fmla="*/ 0 w 210"/>
                <a:gd name="T3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129">
                  <a:moveTo>
                    <a:pt x="0" y="0"/>
                  </a:moveTo>
                  <a:cubicBezTo>
                    <a:pt x="15" y="14"/>
                    <a:pt x="32" y="26"/>
                    <a:pt x="48" y="39"/>
                  </a:cubicBezTo>
                  <a:cubicBezTo>
                    <a:pt x="65" y="51"/>
                    <a:pt x="82" y="63"/>
                    <a:pt x="100" y="73"/>
                  </a:cubicBezTo>
                  <a:cubicBezTo>
                    <a:pt x="108" y="79"/>
                    <a:pt x="117" y="84"/>
                    <a:pt x="126" y="89"/>
                  </a:cubicBezTo>
                  <a:cubicBezTo>
                    <a:pt x="140" y="97"/>
                    <a:pt x="140" y="97"/>
                    <a:pt x="140" y="97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4" y="118"/>
                    <a:pt x="186" y="119"/>
                    <a:pt x="189" y="120"/>
                  </a:cubicBezTo>
                  <a:cubicBezTo>
                    <a:pt x="196" y="123"/>
                    <a:pt x="196" y="123"/>
                    <a:pt x="196" y="123"/>
                  </a:cubicBezTo>
                  <a:cubicBezTo>
                    <a:pt x="201" y="125"/>
                    <a:pt x="206" y="127"/>
                    <a:pt x="210" y="129"/>
                  </a:cubicBezTo>
                  <a:cubicBezTo>
                    <a:pt x="190" y="124"/>
                    <a:pt x="170" y="117"/>
                    <a:pt x="151" y="109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4" y="90"/>
                    <a:pt x="105" y="85"/>
                    <a:pt x="96" y="80"/>
                  </a:cubicBezTo>
                  <a:cubicBezTo>
                    <a:pt x="78" y="68"/>
                    <a:pt x="61" y="56"/>
                    <a:pt x="45" y="43"/>
                  </a:cubicBezTo>
                  <a:cubicBezTo>
                    <a:pt x="29" y="30"/>
                    <a:pt x="14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E760193E-33B9-4FDE-ABED-DC573711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76" y="5953125"/>
              <a:ext cx="625475" cy="409575"/>
            </a:xfrm>
            <a:custGeom>
              <a:avLst/>
              <a:gdLst>
                <a:gd name="T0" fmla="*/ 0 w 270"/>
                <a:gd name="T1" fmla="*/ 0 h 176"/>
                <a:gd name="T2" fmla="*/ 31 w 270"/>
                <a:gd name="T3" fmla="*/ 26 h 176"/>
                <a:gd name="T4" fmla="*/ 47 w 270"/>
                <a:gd name="T5" fmla="*/ 38 h 176"/>
                <a:gd name="T6" fmla="*/ 63 w 270"/>
                <a:gd name="T7" fmla="*/ 51 h 176"/>
                <a:gd name="T8" fmla="*/ 80 w 270"/>
                <a:gd name="T9" fmla="*/ 63 h 176"/>
                <a:gd name="T10" fmla="*/ 96 w 270"/>
                <a:gd name="T11" fmla="*/ 75 h 176"/>
                <a:gd name="T12" fmla="*/ 112 w 270"/>
                <a:gd name="T13" fmla="*/ 87 h 176"/>
                <a:gd name="T14" fmla="*/ 129 w 270"/>
                <a:gd name="T15" fmla="*/ 98 h 176"/>
                <a:gd name="T16" fmla="*/ 146 w 270"/>
                <a:gd name="T17" fmla="*/ 110 h 176"/>
                <a:gd name="T18" fmla="*/ 154 w 270"/>
                <a:gd name="T19" fmla="*/ 115 h 176"/>
                <a:gd name="T20" fmla="*/ 163 w 270"/>
                <a:gd name="T21" fmla="*/ 120 h 176"/>
                <a:gd name="T22" fmla="*/ 180 w 270"/>
                <a:gd name="T23" fmla="*/ 131 h 176"/>
                <a:gd name="T24" fmla="*/ 197 w 270"/>
                <a:gd name="T25" fmla="*/ 141 h 176"/>
                <a:gd name="T26" fmla="*/ 270 w 270"/>
                <a:gd name="T27" fmla="*/ 176 h 176"/>
                <a:gd name="T28" fmla="*/ 195 w 270"/>
                <a:gd name="T29" fmla="*/ 146 h 176"/>
                <a:gd name="T30" fmla="*/ 125 w 270"/>
                <a:gd name="T31" fmla="*/ 104 h 176"/>
                <a:gd name="T32" fmla="*/ 60 w 270"/>
                <a:gd name="T33" fmla="*/ 55 h 176"/>
                <a:gd name="T34" fmla="*/ 0 w 270"/>
                <a:gd name="T3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176">
                  <a:moveTo>
                    <a:pt x="0" y="0"/>
                  </a:moveTo>
                  <a:cubicBezTo>
                    <a:pt x="10" y="9"/>
                    <a:pt x="21" y="17"/>
                    <a:pt x="31" y="26"/>
                  </a:cubicBezTo>
                  <a:cubicBezTo>
                    <a:pt x="37" y="30"/>
                    <a:pt x="42" y="34"/>
                    <a:pt x="47" y="38"/>
                  </a:cubicBezTo>
                  <a:cubicBezTo>
                    <a:pt x="53" y="42"/>
                    <a:pt x="58" y="47"/>
                    <a:pt x="63" y="51"/>
                  </a:cubicBezTo>
                  <a:cubicBezTo>
                    <a:pt x="69" y="55"/>
                    <a:pt x="74" y="59"/>
                    <a:pt x="80" y="63"/>
                  </a:cubicBezTo>
                  <a:cubicBezTo>
                    <a:pt x="85" y="67"/>
                    <a:pt x="90" y="71"/>
                    <a:pt x="96" y="75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34" y="102"/>
                    <a:pt x="140" y="106"/>
                    <a:pt x="146" y="110"/>
                  </a:cubicBezTo>
                  <a:cubicBezTo>
                    <a:pt x="154" y="115"/>
                    <a:pt x="154" y="115"/>
                    <a:pt x="154" y="115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8" y="124"/>
                    <a:pt x="174" y="128"/>
                    <a:pt x="180" y="13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21" y="154"/>
                    <a:pt x="245" y="166"/>
                    <a:pt x="270" y="176"/>
                  </a:cubicBezTo>
                  <a:cubicBezTo>
                    <a:pt x="244" y="169"/>
                    <a:pt x="219" y="159"/>
                    <a:pt x="195" y="146"/>
                  </a:cubicBezTo>
                  <a:cubicBezTo>
                    <a:pt x="170" y="134"/>
                    <a:pt x="147" y="119"/>
                    <a:pt x="125" y="104"/>
                  </a:cubicBezTo>
                  <a:cubicBezTo>
                    <a:pt x="102" y="89"/>
                    <a:pt x="81" y="72"/>
                    <a:pt x="60" y="55"/>
                  </a:cubicBezTo>
                  <a:cubicBezTo>
                    <a:pt x="39" y="38"/>
                    <a:pt x="19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863E38AC-BD4D-489E-9816-8B02AC2A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0901" y="7165975"/>
              <a:ext cx="569913" cy="327025"/>
            </a:xfrm>
            <a:custGeom>
              <a:avLst/>
              <a:gdLst>
                <a:gd name="T0" fmla="*/ 0 w 246"/>
                <a:gd name="T1" fmla="*/ 0 h 141"/>
                <a:gd name="T2" fmla="*/ 50 w 246"/>
                <a:gd name="T3" fmla="*/ 52 h 141"/>
                <a:gd name="T4" fmla="*/ 57 w 246"/>
                <a:gd name="T5" fmla="*/ 58 h 141"/>
                <a:gd name="T6" fmla="*/ 64 w 246"/>
                <a:gd name="T7" fmla="*/ 64 h 141"/>
                <a:gd name="T8" fmla="*/ 79 w 246"/>
                <a:gd name="T9" fmla="*/ 74 h 141"/>
                <a:gd name="T10" fmla="*/ 94 w 246"/>
                <a:gd name="T11" fmla="*/ 84 h 141"/>
                <a:gd name="T12" fmla="*/ 109 w 246"/>
                <a:gd name="T13" fmla="*/ 93 h 141"/>
                <a:gd name="T14" fmla="*/ 126 w 246"/>
                <a:gd name="T15" fmla="*/ 101 h 141"/>
                <a:gd name="T16" fmla="*/ 134 w 246"/>
                <a:gd name="T17" fmla="*/ 106 h 141"/>
                <a:gd name="T18" fmla="*/ 142 w 246"/>
                <a:gd name="T19" fmla="*/ 109 h 141"/>
                <a:gd name="T20" fmla="*/ 159 w 246"/>
                <a:gd name="T21" fmla="*/ 116 h 141"/>
                <a:gd name="T22" fmla="*/ 176 w 246"/>
                <a:gd name="T23" fmla="*/ 122 h 141"/>
                <a:gd name="T24" fmla="*/ 184 w 246"/>
                <a:gd name="T25" fmla="*/ 125 h 141"/>
                <a:gd name="T26" fmla="*/ 193 w 246"/>
                <a:gd name="T27" fmla="*/ 128 h 141"/>
                <a:gd name="T28" fmla="*/ 210 w 246"/>
                <a:gd name="T29" fmla="*/ 133 h 141"/>
                <a:gd name="T30" fmla="*/ 246 w 246"/>
                <a:gd name="T31" fmla="*/ 141 h 141"/>
                <a:gd name="T32" fmla="*/ 228 w 246"/>
                <a:gd name="T33" fmla="*/ 139 h 141"/>
                <a:gd name="T34" fmla="*/ 218 w 246"/>
                <a:gd name="T35" fmla="*/ 138 h 141"/>
                <a:gd name="T36" fmla="*/ 209 w 246"/>
                <a:gd name="T37" fmla="*/ 136 h 141"/>
                <a:gd name="T38" fmla="*/ 192 w 246"/>
                <a:gd name="T39" fmla="*/ 132 h 141"/>
                <a:gd name="T40" fmla="*/ 183 w 246"/>
                <a:gd name="T41" fmla="*/ 130 h 141"/>
                <a:gd name="T42" fmla="*/ 174 w 246"/>
                <a:gd name="T43" fmla="*/ 128 h 141"/>
                <a:gd name="T44" fmla="*/ 156 w 246"/>
                <a:gd name="T45" fmla="*/ 122 h 141"/>
                <a:gd name="T46" fmla="*/ 139 w 246"/>
                <a:gd name="T47" fmla="*/ 115 h 141"/>
                <a:gd name="T48" fmla="*/ 131 w 246"/>
                <a:gd name="T49" fmla="*/ 112 h 141"/>
                <a:gd name="T50" fmla="*/ 122 w 246"/>
                <a:gd name="T51" fmla="*/ 108 h 141"/>
                <a:gd name="T52" fmla="*/ 106 w 246"/>
                <a:gd name="T53" fmla="*/ 99 h 141"/>
                <a:gd name="T54" fmla="*/ 46 w 246"/>
                <a:gd name="T55" fmla="*/ 57 h 141"/>
                <a:gd name="T56" fmla="*/ 0 w 246"/>
                <a:gd name="T5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6" h="141">
                  <a:moveTo>
                    <a:pt x="0" y="0"/>
                  </a:moveTo>
                  <a:cubicBezTo>
                    <a:pt x="14" y="20"/>
                    <a:pt x="32" y="37"/>
                    <a:pt x="50" y="52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60"/>
                    <a:pt x="62" y="62"/>
                    <a:pt x="64" y="64"/>
                  </a:cubicBezTo>
                  <a:cubicBezTo>
                    <a:pt x="69" y="67"/>
                    <a:pt x="74" y="71"/>
                    <a:pt x="79" y="74"/>
                  </a:cubicBezTo>
                  <a:cubicBezTo>
                    <a:pt x="84" y="77"/>
                    <a:pt x="89" y="81"/>
                    <a:pt x="94" y="84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5" y="96"/>
                    <a:pt x="120" y="99"/>
                    <a:pt x="126" y="101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7" y="111"/>
                    <a:pt x="153" y="114"/>
                    <a:pt x="159" y="116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84" y="125"/>
                    <a:pt x="184" y="125"/>
                    <a:pt x="184" y="125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210" y="133"/>
                    <a:pt x="210" y="133"/>
                    <a:pt x="210" y="133"/>
                  </a:cubicBezTo>
                  <a:cubicBezTo>
                    <a:pt x="222" y="136"/>
                    <a:pt x="234" y="138"/>
                    <a:pt x="246" y="141"/>
                  </a:cubicBezTo>
                  <a:cubicBezTo>
                    <a:pt x="240" y="141"/>
                    <a:pt x="234" y="140"/>
                    <a:pt x="228" y="139"/>
                  </a:cubicBezTo>
                  <a:cubicBezTo>
                    <a:pt x="218" y="138"/>
                    <a:pt x="218" y="138"/>
                    <a:pt x="218" y="138"/>
                  </a:cubicBezTo>
                  <a:cubicBezTo>
                    <a:pt x="215" y="138"/>
                    <a:pt x="212" y="137"/>
                    <a:pt x="209" y="136"/>
                  </a:cubicBezTo>
                  <a:cubicBezTo>
                    <a:pt x="192" y="132"/>
                    <a:pt x="192" y="132"/>
                    <a:pt x="192" y="132"/>
                  </a:cubicBezTo>
                  <a:cubicBezTo>
                    <a:pt x="189" y="132"/>
                    <a:pt x="186" y="131"/>
                    <a:pt x="183" y="130"/>
                  </a:cubicBezTo>
                  <a:cubicBezTo>
                    <a:pt x="174" y="128"/>
                    <a:pt x="174" y="128"/>
                    <a:pt x="174" y="128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1" y="120"/>
                    <a:pt x="145" y="118"/>
                    <a:pt x="139" y="115"/>
                  </a:cubicBezTo>
                  <a:cubicBezTo>
                    <a:pt x="131" y="112"/>
                    <a:pt x="131" y="112"/>
                    <a:pt x="131" y="112"/>
                  </a:cubicBezTo>
                  <a:cubicBezTo>
                    <a:pt x="122" y="108"/>
                    <a:pt x="122" y="108"/>
                    <a:pt x="122" y="108"/>
                  </a:cubicBezTo>
                  <a:cubicBezTo>
                    <a:pt x="117" y="105"/>
                    <a:pt x="111" y="102"/>
                    <a:pt x="106" y="99"/>
                  </a:cubicBezTo>
                  <a:cubicBezTo>
                    <a:pt x="85" y="87"/>
                    <a:pt x="64" y="73"/>
                    <a:pt x="46" y="57"/>
                  </a:cubicBezTo>
                  <a:cubicBezTo>
                    <a:pt x="28" y="40"/>
                    <a:pt x="12" y="2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0AB93A90-E9A9-4160-A78F-88E561976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7726" y="7442200"/>
              <a:ext cx="612775" cy="266700"/>
            </a:xfrm>
            <a:custGeom>
              <a:avLst/>
              <a:gdLst>
                <a:gd name="T0" fmla="*/ 0 w 264"/>
                <a:gd name="T1" fmla="*/ 0 h 115"/>
                <a:gd name="T2" fmla="*/ 58 w 264"/>
                <a:gd name="T3" fmla="*/ 46 h 115"/>
                <a:gd name="T4" fmla="*/ 122 w 264"/>
                <a:gd name="T5" fmla="*/ 80 h 115"/>
                <a:gd name="T6" fmla="*/ 192 w 264"/>
                <a:gd name="T7" fmla="*/ 103 h 115"/>
                <a:gd name="T8" fmla="*/ 228 w 264"/>
                <a:gd name="T9" fmla="*/ 110 h 115"/>
                <a:gd name="T10" fmla="*/ 246 w 264"/>
                <a:gd name="T11" fmla="*/ 112 h 115"/>
                <a:gd name="T12" fmla="*/ 264 w 264"/>
                <a:gd name="T13" fmla="*/ 115 h 115"/>
                <a:gd name="T14" fmla="*/ 246 w 264"/>
                <a:gd name="T15" fmla="*/ 114 h 115"/>
                <a:gd name="T16" fmla="*/ 227 w 264"/>
                <a:gd name="T17" fmla="*/ 114 h 115"/>
                <a:gd name="T18" fmla="*/ 209 w 264"/>
                <a:gd name="T19" fmla="*/ 112 h 115"/>
                <a:gd name="T20" fmla="*/ 199 w 264"/>
                <a:gd name="T21" fmla="*/ 110 h 115"/>
                <a:gd name="T22" fmla="*/ 190 w 264"/>
                <a:gd name="T23" fmla="*/ 108 h 115"/>
                <a:gd name="T24" fmla="*/ 172 w 264"/>
                <a:gd name="T25" fmla="*/ 104 h 115"/>
                <a:gd name="T26" fmla="*/ 154 w 264"/>
                <a:gd name="T27" fmla="*/ 99 h 115"/>
                <a:gd name="T28" fmla="*/ 150 w 264"/>
                <a:gd name="T29" fmla="*/ 98 h 115"/>
                <a:gd name="T30" fmla="*/ 145 w 264"/>
                <a:gd name="T31" fmla="*/ 97 h 115"/>
                <a:gd name="T32" fmla="*/ 137 w 264"/>
                <a:gd name="T33" fmla="*/ 93 h 115"/>
                <a:gd name="T34" fmla="*/ 119 w 264"/>
                <a:gd name="T35" fmla="*/ 87 h 115"/>
                <a:gd name="T36" fmla="*/ 54 w 264"/>
                <a:gd name="T37" fmla="*/ 50 h 115"/>
                <a:gd name="T38" fmla="*/ 47 w 264"/>
                <a:gd name="T39" fmla="*/ 45 h 115"/>
                <a:gd name="T40" fmla="*/ 40 w 264"/>
                <a:gd name="T41" fmla="*/ 39 h 115"/>
                <a:gd name="T42" fmla="*/ 25 w 264"/>
                <a:gd name="T43" fmla="*/ 27 h 115"/>
                <a:gd name="T44" fmla="*/ 0 w 264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" h="115">
                  <a:moveTo>
                    <a:pt x="0" y="0"/>
                  </a:moveTo>
                  <a:cubicBezTo>
                    <a:pt x="17" y="17"/>
                    <a:pt x="37" y="32"/>
                    <a:pt x="58" y="46"/>
                  </a:cubicBezTo>
                  <a:cubicBezTo>
                    <a:pt x="78" y="59"/>
                    <a:pt x="100" y="71"/>
                    <a:pt x="122" y="80"/>
                  </a:cubicBezTo>
                  <a:cubicBezTo>
                    <a:pt x="145" y="90"/>
                    <a:pt x="168" y="98"/>
                    <a:pt x="192" y="103"/>
                  </a:cubicBezTo>
                  <a:cubicBezTo>
                    <a:pt x="203" y="106"/>
                    <a:pt x="215" y="108"/>
                    <a:pt x="228" y="110"/>
                  </a:cubicBezTo>
                  <a:cubicBezTo>
                    <a:pt x="234" y="111"/>
                    <a:pt x="240" y="112"/>
                    <a:pt x="246" y="112"/>
                  </a:cubicBezTo>
                  <a:cubicBezTo>
                    <a:pt x="252" y="113"/>
                    <a:pt x="258" y="114"/>
                    <a:pt x="264" y="115"/>
                  </a:cubicBezTo>
                  <a:cubicBezTo>
                    <a:pt x="258" y="115"/>
                    <a:pt x="252" y="115"/>
                    <a:pt x="246" y="114"/>
                  </a:cubicBezTo>
                  <a:cubicBezTo>
                    <a:pt x="239" y="114"/>
                    <a:pt x="233" y="114"/>
                    <a:pt x="227" y="114"/>
                  </a:cubicBezTo>
                  <a:cubicBezTo>
                    <a:pt x="209" y="112"/>
                    <a:pt x="209" y="112"/>
                    <a:pt x="209" y="112"/>
                  </a:cubicBezTo>
                  <a:cubicBezTo>
                    <a:pt x="206" y="111"/>
                    <a:pt x="203" y="111"/>
                    <a:pt x="199" y="110"/>
                  </a:cubicBezTo>
                  <a:cubicBezTo>
                    <a:pt x="190" y="108"/>
                    <a:pt x="190" y="108"/>
                    <a:pt x="190" y="108"/>
                  </a:cubicBezTo>
                  <a:cubicBezTo>
                    <a:pt x="184" y="107"/>
                    <a:pt x="178" y="106"/>
                    <a:pt x="172" y="104"/>
                  </a:cubicBezTo>
                  <a:cubicBezTo>
                    <a:pt x="154" y="99"/>
                    <a:pt x="154" y="99"/>
                    <a:pt x="154" y="99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37" y="93"/>
                    <a:pt x="137" y="93"/>
                    <a:pt x="137" y="93"/>
                  </a:cubicBezTo>
                  <a:cubicBezTo>
                    <a:pt x="131" y="91"/>
                    <a:pt x="125" y="89"/>
                    <a:pt x="119" y="87"/>
                  </a:cubicBezTo>
                  <a:cubicBezTo>
                    <a:pt x="96" y="77"/>
                    <a:pt x="75" y="65"/>
                    <a:pt x="54" y="50"/>
                  </a:cubicBezTo>
                  <a:cubicBezTo>
                    <a:pt x="52" y="48"/>
                    <a:pt x="49" y="47"/>
                    <a:pt x="47" y="45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5" y="35"/>
                    <a:pt x="30" y="31"/>
                    <a:pt x="25" y="27"/>
                  </a:cubicBezTo>
                  <a:cubicBezTo>
                    <a:pt x="16" y="19"/>
                    <a:pt x="7" y="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A156628-102D-4014-898A-03BBB6162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7251" y="6719888"/>
              <a:ext cx="1149350" cy="1985963"/>
            </a:xfrm>
            <a:custGeom>
              <a:avLst/>
              <a:gdLst>
                <a:gd name="T0" fmla="*/ 396 w 495"/>
                <a:gd name="T1" fmla="*/ 365 h 855"/>
                <a:gd name="T2" fmla="*/ 413 w 495"/>
                <a:gd name="T3" fmla="*/ 821 h 855"/>
                <a:gd name="T4" fmla="*/ 99 w 495"/>
                <a:gd name="T5" fmla="*/ 490 h 855"/>
                <a:gd name="T6" fmla="*/ 82 w 495"/>
                <a:gd name="T7" fmla="*/ 34 h 855"/>
                <a:gd name="T8" fmla="*/ 396 w 495"/>
                <a:gd name="T9" fmla="*/ 36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855">
                  <a:moveTo>
                    <a:pt x="396" y="365"/>
                  </a:moveTo>
                  <a:cubicBezTo>
                    <a:pt x="488" y="582"/>
                    <a:pt x="495" y="786"/>
                    <a:pt x="413" y="821"/>
                  </a:cubicBezTo>
                  <a:cubicBezTo>
                    <a:pt x="331" y="855"/>
                    <a:pt x="190" y="707"/>
                    <a:pt x="99" y="490"/>
                  </a:cubicBezTo>
                  <a:cubicBezTo>
                    <a:pt x="8" y="273"/>
                    <a:pt x="0" y="69"/>
                    <a:pt x="82" y="34"/>
                  </a:cubicBezTo>
                  <a:cubicBezTo>
                    <a:pt x="164" y="0"/>
                    <a:pt x="305" y="148"/>
                    <a:pt x="396" y="36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33512D95-2E29-4597-8CFC-661B6D91C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9376" y="6103938"/>
              <a:ext cx="1301750" cy="2617788"/>
            </a:xfrm>
            <a:custGeom>
              <a:avLst/>
              <a:gdLst>
                <a:gd name="T0" fmla="*/ 482 w 561"/>
                <a:gd name="T1" fmla="*/ 617 h 1127"/>
                <a:gd name="T2" fmla="*/ 138 w 561"/>
                <a:gd name="T3" fmla="*/ 1097 h 1127"/>
                <a:gd name="T4" fmla="*/ 79 w 561"/>
                <a:gd name="T5" fmla="*/ 510 h 1127"/>
                <a:gd name="T6" fmla="*/ 422 w 561"/>
                <a:gd name="T7" fmla="*/ 30 h 1127"/>
                <a:gd name="T8" fmla="*/ 482 w 561"/>
                <a:gd name="T9" fmla="*/ 617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1127">
                  <a:moveTo>
                    <a:pt x="482" y="617"/>
                  </a:moveTo>
                  <a:cubicBezTo>
                    <a:pt x="404" y="912"/>
                    <a:pt x="250" y="1127"/>
                    <a:pt x="138" y="1097"/>
                  </a:cubicBezTo>
                  <a:cubicBezTo>
                    <a:pt x="27" y="1067"/>
                    <a:pt x="0" y="804"/>
                    <a:pt x="79" y="510"/>
                  </a:cubicBezTo>
                  <a:cubicBezTo>
                    <a:pt x="157" y="215"/>
                    <a:pt x="311" y="0"/>
                    <a:pt x="422" y="30"/>
                  </a:cubicBezTo>
                  <a:cubicBezTo>
                    <a:pt x="534" y="60"/>
                    <a:pt x="561" y="322"/>
                    <a:pt x="482" y="61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9F0ED3DC-ED26-4B74-BEF9-B864DFD6E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28076" y="6302375"/>
              <a:ext cx="1174750" cy="2165350"/>
            </a:xfrm>
            <a:custGeom>
              <a:avLst/>
              <a:gdLst>
                <a:gd name="T0" fmla="*/ 0 w 506"/>
                <a:gd name="T1" fmla="*/ 296 h 933"/>
                <a:gd name="T2" fmla="*/ 72 w 506"/>
                <a:gd name="T3" fmla="*/ 452 h 933"/>
                <a:gd name="T4" fmla="*/ 143 w 506"/>
                <a:gd name="T5" fmla="*/ 609 h 933"/>
                <a:gd name="T6" fmla="*/ 215 w 506"/>
                <a:gd name="T7" fmla="*/ 765 h 933"/>
                <a:gd name="T8" fmla="*/ 285 w 506"/>
                <a:gd name="T9" fmla="*/ 922 h 933"/>
                <a:gd name="T10" fmla="*/ 279 w 506"/>
                <a:gd name="T11" fmla="*/ 922 h 933"/>
                <a:gd name="T12" fmla="*/ 307 w 506"/>
                <a:gd name="T13" fmla="*/ 807 h 933"/>
                <a:gd name="T14" fmla="*/ 335 w 506"/>
                <a:gd name="T15" fmla="*/ 691 h 933"/>
                <a:gd name="T16" fmla="*/ 391 w 506"/>
                <a:gd name="T17" fmla="*/ 461 h 933"/>
                <a:gd name="T18" fmla="*/ 448 w 506"/>
                <a:gd name="T19" fmla="*/ 230 h 933"/>
                <a:gd name="T20" fmla="*/ 506 w 506"/>
                <a:gd name="T21" fmla="*/ 0 h 933"/>
                <a:gd name="T22" fmla="*/ 452 w 506"/>
                <a:gd name="T23" fmla="*/ 231 h 933"/>
                <a:gd name="T24" fmla="*/ 397 w 506"/>
                <a:gd name="T25" fmla="*/ 462 h 933"/>
                <a:gd name="T26" fmla="*/ 341 w 506"/>
                <a:gd name="T27" fmla="*/ 693 h 933"/>
                <a:gd name="T28" fmla="*/ 314 w 506"/>
                <a:gd name="T29" fmla="*/ 808 h 933"/>
                <a:gd name="T30" fmla="*/ 285 w 506"/>
                <a:gd name="T31" fmla="*/ 924 h 933"/>
                <a:gd name="T32" fmla="*/ 283 w 506"/>
                <a:gd name="T33" fmla="*/ 933 h 933"/>
                <a:gd name="T34" fmla="*/ 279 w 506"/>
                <a:gd name="T35" fmla="*/ 924 h 933"/>
                <a:gd name="T36" fmla="*/ 209 w 506"/>
                <a:gd name="T37" fmla="*/ 768 h 933"/>
                <a:gd name="T38" fmla="*/ 139 w 506"/>
                <a:gd name="T39" fmla="*/ 611 h 933"/>
                <a:gd name="T40" fmla="*/ 69 w 506"/>
                <a:gd name="T41" fmla="*/ 454 h 933"/>
                <a:gd name="T42" fmla="*/ 0 w 506"/>
                <a:gd name="T43" fmla="*/ 29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6" h="933">
                  <a:moveTo>
                    <a:pt x="0" y="296"/>
                  </a:moveTo>
                  <a:cubicBezTo>
                    <a:pt x="72" y="452"/>
                    <a:pt x="72" y="452"/>
                    <a:pt x="72" y="452"/>
                  </a:cubicBezTo>
                  <a:cubicBezTo>
                    <a:pt x="96" y="504"/>
                    <a:pt x="120" y="557"/>
                    <a:pt x="143" y="609"/>
                  </a:cubicBezTo>
                  <a:cubicBezTo>
                    <a:pt x="215" y="765"/>
                    <a:pt x="215" y="765"/>
                    <a:pt x="215" y="765"/>
                  </a:cubicBezTo>
                  <a:cubicBezTo>
                    <a:pt x="285" y="922"/>
                    <a:pt x="285" y="922"/>
                    <a:pt x="285" y="922"/>
                  </a:cubicBezTo>
                  <a:cubicBezTo>
                    <a:pt x="279" y="922"/>
                    <a:pt x="279" y="922"/>
                    <a:pt x="279" y="922"/>
                  </a:cubicBezTo>
                  <a:cubicBezTo>
                    <a:pt x="307" y="807"/>
                    <a:pt x="307" y="807"/>
                    <a:pt x="307" y="807"/>
                  </a:cubicBezTo>
                  <a:cubicBezTo>
                    <a:pt x="335" y="691"/>
                    <a:pt x="335" y="691"/>
                    <a:pt x="335" y="691"/>
                  </a:cubicBezTo>
                  <a:cubicBezTo>
                    <a:pt x="391" y="461"/>
                    <a:pt x="391" y="461"/>
                    <a:pt x="391" y="461"/>
                  </a:cubicBezTo>
                  <a:cubicBezTo>
                    <a:pt x="448" y="230"/>
                    <a:pt x="448" y="230"/>
                    <a:pt x="448" y="23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452" y="231"/>
                    <a:pt x="452" y="231"/>
                    <a:pt x="452" y="231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341" y="693"/>
                    <a:pt x="341" y="693"/>
                    <a:pt x="341" y="693"/>
                  </a:cubicBezTo>
                  <a:cubicBezTo>
                    <a:pt x="314" y="808"/>
                    <a:pt x="314" y="808"/>
                    <a:pt x="314" y="808"/>
                  </a:cubicBezTo>
                  <a:cubicBezTo>
                    <a:pt x="285" y="924"/>
                    <a:pt x="285" y="924"/>
                    <a:pt x="285" y="924"/>
                  </a:cubicBezTo>
                  <a:cubicBezTo>
                    <a:pt x="283" y="933"/>
                    <a:pt x="283" y="933"/>
                    <a:pt x="283" y="933"/>
                  </a:cubicBezTo>
                  <a:cubicBezTo>
                    <a:pt x="279" y="924"/>
                    <a:pt x="279" y="924"/>
                    <a:pt x="279" y="924"/>
                  </a:cubicBezTo>
                  <a:cubicBezTo>
                    <a:pt x="209" y="768"/>
                    <a:pt x="209" y="768"/>
                    <a:pt x="209" y="768"/>
                  </a:cubicBezTo>
                  <a:cubicBezTo>
                    <a:pt x="139" y="611"/>
                    <a:pt x="139" y="611"/>
                    <a:pt x="139" y="611"/>
                  </a:cubicBezTo>
                  <a:cubicBezTo>
                    <a:pt x="116" y="558"/>
                    <a:pt x="92" y="506"/>
                    <a:pt x="69" y="454"/>
                  </a:cubicBezTo>
                  <a:lnTo>
                    <a:pt x="0" y="2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55CF0B7E-53AA-48F6-A084-13958C385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6401" y="7458075"/>
              <a:ext cx="204788" cy="504825"/>
            </a:xfrm>
            <a:custGeom>
              <a:avLst/>
              <a:gdLst>
                <a:gd name="T0" fmla="*/ 0 w 88"/>
                <a:gd name="T1" fmla="*/ 0 h 217"/>
                <a:gd name="T2" fmla="*/ 18 w 88"/>
                <a:gd name="T3" fmla="*/ 56 h 217"/>
                <a:gd name="T4" fmla="*/ 37 w 88"/>
                <a:gd name="T5" fmla="*/ 112 h 217"/>
                <a:gd name="T6" fmla="*/ 58 w 88"/>
                <a:gd name="T7" fmla="*/ 167 h 217"/>
                <a:gd name="T8" fmla="*/ 88 w 88"/>
                <a:gd name="T9" fmla="*/ 217 h 217"/>
                <a:gd name="T10" fmla="*/ 53 w 88"/>
                <a:gd name="T11" fmla="*/ 169 h 217"/>
                <a:gd name="T12" fmla="*/ 30 w 88"/>
                <a:gd name="T13" fmla="*/ 114 h 217"/>
                <a:gd name="T14" fmla="*/ 13 w 88"/>
                <a:gd name="T15" fmla="*/ 58 h 217"/>
                <a:gd name="T16" fmla="*/ 0 w 88"/>
                <a:gd name="T1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217">
                  <a:moveTo>
                    <a:pt x="0" y="0"/>
                  </a:moveTo>
                  <a:cubicBezTo>
                    <a:pt x="6" y="19"/>
                    <a:pt x="12" y="37"/>
                    <a:pt x="18" y="56"/>
                  </a:cubicBezTo>
                  <a:cubicBezTo>
                    <a:pt x="24" y="75"/>
                    <a:pt x="30" y="93"/>
                    <a:pt x="37" y="112"/>
                  </a:cubicBezTo>
                  <a:cubicBezTo>
                    <a:pt x="43" y="130"/>
                    <a:pt x="50" y="149"/>
                    <a:pt x="58" y="167"/>
                  </a:cubicBezTo>
                  <a:cubicBezTo>
                    <a:pt x="66" y="184"/>
                    <a:pt x="75" y="202"/>
                    <a:pt x="88" y="217"/>
                  </a:cubicBezTo>
                  <a:cubicBezTo>
                    <a:pt x="73" y="204"/>
                    <a:pt x="62" y="187"/>
                    <a:pt x="53" y="169"/>
                  </a:cubicBezTo>
                  <a:cubicBezTo>
                    <a:pt x="44" y="151"/>
                    <a:pt x="37" y="133"/>
                    <a:pt x="30" y="114"/>
                  </a:cubicBezTo>
                  <a:cubicBezTo>
                    <a:pt x="24" y="96"/>
                    <a:pt x="18" y="77"/>
                    <a:pt x="13" y="58"/>
                  </a:cubicBezTo>
                  <a:cubicBezTo>
                    <a:pt x="8" y="39"/>
                    <a:pt x="3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8A8F89B0-0F9A-4922-9BCE-614EDF817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7364" y="7232650"/>
              <a:ext cx="179388" cy="496888"/>
            </a:xfrm>
            <a:custGeom>
              <a:avLst/>
              <a:gdLst>
                <a:gd name="T0" fmla="*/ 0 w 77"/>
                <a:gd name="T1" fmla="*/ 0 h 214"/>
                <a:gd name="T2" fmla="*/ 17 w 77"/>
                <a:gd name="T3" fmla="*/ 55 h 214"/>
                <a:gd name="T4" fmla="*/ 34 w 77"/>
                <a:gd name="T5" fmla="*/ 109 h 214"/>
                <a:gd name="T6" fmla="*/ 52 w 77"/>
                <a:gd name="T7" fmla="*/ 163 h 214"/>
                <a:gd name="T8" fmla="*/ 77 w 77"/>
                <a:gd name="T9" fmla="*/ 214 h 214"/>
                <a:gd name="T10" fmla="*/ 47 w 77"/>
                <a:gd name="T11" fmla="*/ 165 h 214"/>
                <a:gd name="T12" fmla="*/ 27 w 77"/>
                <a:gd name="T13" fmla="*/ 111 h 214"/>
                <a:gd name="T14" fmla="*/ 12 w 77"/>
                <a:gd name="T15" fmla="*/ 56 h 214"/>
                <a:gd name="T16" fmla="*/ 0 w 77"/>
                <a:gd name="T17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214">
                  <a:moveTo>
                    <a:pt x="0" y="0"/>
                  </a:moveTo>
                  <a:cubicBezTo>
                    <a:pt x="6" y="18"/>
                    <a:pt x="11" y="36"/>
                    <a:pt x="17" y="55"/>
                  </a:cubicBezTo>
                  <a:cubicBezTo>
                    <a:pt x="23" y="73"/>
                    <a:pt x="28" y="91"/>
                    <a:pt x="34" y="109"/>
                  </a:cubicBezTo>
                  <a:cubicBezTo>
                    <a:pt x="40" y="127"/>
                    <a:pt x="46" y="145"/>
                    <a:pt x="52" y="163"/>
                  </a:cubicBezTo>
                  <a:cubicBezTo>
                    <a:pt x="59" y="180"/>
                    <a:pt x="67" y="198"/>
                    <a:pt x="77" y="214"/>
                  </a:cubicBezTo>
                  <a:cubicBezTo>
                    <a:pt x="64" y="199"/>
                    <a:pt x="55" y="182"/>
                    <a:pt x="47" y="165"/>
                  </a:cubicBezTo>
                  <a:cubicBezTo>
                    <a:pt x="39" y="147"/>
                    <a:pt x="33" y="129"/>
                    <a:pt x="27" y="111"/>
                  </a:cubicBezTo>
                  <a:cubicBezTo>
                    <a:pt x="21" y="93"/>
                    <a:pt x="16" y="75"/>
                    <a:pt x="12" y="56"/>
                  </a:cubicBezTo>
                  <a:cubicBezTo>
                    <a:pt x="7" y="38"/>
                    <a:pt x="3" y="19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540D68A5-DE8F-4872-BB32-5456C6502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3089" y="6745288"/>
              <a:ext cx="203200" cy="530225"/>
            </a:xfrm>
            <a:custGeom>
              <a:avLst/>
              <a:gdLst>
                <a:gd name="T0" fmla="*/ 0 w 87"/>
                <a:gd name="T1" fmla="*/ 0 h 228"/>
                <a:gd name="T2" fmla="*/ 18 w 87"/>
                <a:gd name="T3" fmla="*/ 58 h 228"/>
                <a:gd name="T4" fmla="*/ 37 w 87"/>
                <a:gd name="T5" fmla="*/ 117 h 228"/>
                <a:gd name="T6" fmla="*/ 58 w 87"/>
                <a:gd name="T7" fmla="*/ 174 h 228"/>
                <a:gd name="T8" fmla="*/ 64 w 87"/>
                <a:gd name="T9" fmla="*/ 188 h 228"/>
                <a:gd name="T10" fmla="*/ 71 w 87"/>
                <a:gd name="T11" fmla="*/ 202 h 228"/>
                <a:gd name="T12" fmla="*/ 87 w 87"/>
                <a:gd name="T13" fmla="*/ 228 h 228"/>
                <a:gd name="T14" fmla="*/ 53 w 87"/>
                <a:gd name="T15" fmla="*/ 177 h 228"/>
                <a:gd name="T16" fmla="*/ 30 w 87"/>
                <a:gd name="T17" fmla="*/ 119 h 228"/>
                <a:gd name="T18" fmla="*/ 13 w 87"/>
                <a:gd name="T19" fmla="*/ 60 h 228"/>
                <a:gd name="T20" fmla="*/ 0 w 87"/>
                <a:gd name="T21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228">
                  <a:moveTo>
                    <a:pt x="0" y="0"/>
                  </a:moveTo>
                  <a:cubicBezTo>
                    <a:pt x="6" y="19"/>
                    <a:pt x="12" y="39"/>
                    <a:pt x="18" y="58"/>
                  </a:cubicBezTo>
                  <a:cubicBezTo>
                    <a:pt x="24" y="78"/>
                    <a:pt x="30" y="97"/>
                    <a:pt x="37" y="117"/>
                  </a:cubicBezTo>
                  <a:cubicBezTo>
                    <a:pt x="43" y="136"/>
                    <a:pt x="50" y="155"/>
                    <a:pt x="58" y="174"/>
                  </a:cubicBezTo>
                  <a:cubicBezTo>
                    <a:pt x="60" y="179"/>
                    <a:pt x="62" y="184"/>
                    <a:pt x="64" y="188"/>
                  </a:cubicBezTo>
                  <a:cubicBezTo>
                    <a:pt x="67" y="193"/>
                    <a:pt x="69" y="197"/>
                    <a:pt x="71" y="202"/>
                  </a:cubicBezTo>
                  <a:cubicBezTo>
                    <a:pt x="76" y="211"/>
                    <a:pt x="81" y="220"/>
                    <a:pt x="87" y="228"/>
                  </a:cubicBezTo>
                  <a:cubicBezTo>
                    <a:pt x="73" y="213"/>
                    <a:pt x="62" y="195"/>
                    <a:pt x="53" y="177"/>
                  </a:cubicBezTo>
                  <a:cubicBezTo>
                    <a:pt x="44" y="158"/>
                    <a:pt x="37" y="139"/>
                    <a:pt x="30" y="119"/>
                  </a:cubicBezTo>
                  <a:cubicBezTo>
                    <a:pt x="24" y="100"/>
                    <a:pt x="18" y="80"/>
                    <a:pt x="13" y="60"/>
                  </a:cubicBezTo>
                  <a:cubicBezTo>
                    <a:pt x="8" y="40"/>
                    <a:pt x="4" y="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71E35BC0-42E3-4F5E-88CC-93B4350C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6614" y="6675438"/>
              <a:ext cx="368300" cy="354013"/>
            </a:xfrm>
            <a:custGeom>
              <a:avLst/>
              <a:gdLst>
                <a:gd name="T0" fmla="*/ 0 w 159"/>
                <a:gd name="T1" fmla="*/ 152 h 152"/>
                <a:gd name="T2" fmla="*/ 43 w 159"/>
                <a:gd name="T3" fmla="*/ 117 h 152"/>
                <a:gd name="T4" fmla="*/ 82 w 159"/>
                <a:gd name="T5" fmla="*/ 79 h 152"/>
                <a:gd name="T6" fmla="*/ 120 w 159"/>
                <a:gd name="T7" fmla="*/ 39 h 152"/>
                <a:gd name="T8" fmla="*/ 159 w 159"/>
                <a:gd name="T9" fmla="*/ 0 h 152"/>
                <a:gd name="T10" fmla="*/ 124 w 159"/>
                <a:gd name="T11" fmla="*/ 43 h 152"/>
                <a:gd name="T12" fmla="*/ 87 w 159"/>
                <a:gd name="T13" fmla="*/ 84 h 152"/>
                <a:gd name="T14" fmla="*/ 46 w 159"/>
                <a:gd name="T15" fmla="*/ 121 h 152"/>
                <a:gd name="T16" fmla="*/ 0 w 15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52">
                  <a:moveTo>
                    <a:pt x="0" y="152"/>
                  </a:moveTo>
                  <a:cubicBezTo>
                    <a:pt x="15" y="141"/>
                    <a:pt x="29" y="130"/>
                    <a:pt x="43" y="117"/>
                  </a:cubicBezTo>
                  <a:cubicBezTo>
                    <a:pt x="56" y="105"/>
                    <a:pt x="69" y="92"/>
                    <a:pt x="82" y="79"/>
                  </a:cubicBezTo>
                  <a:cubicBezTo>
                    <a:pt x="95" y="66"/>
                    <a:pt x="107" y="53"/>
                    <a:pt x="120" y="39"/>
                  </a:cubicBezTo>
                  <a:cubicBezTo>
                    <a:pt x="133" y="26"/>
                    <a:pt x="146" y="13"/>
                    <a:pt x="159" y="0"/>
                  </a:cubicBezTo>
                  <a:cubicBezTo>
                    <a:pt x="148" y="15"/>
                    <a:pt x="136" y="29"/>
                    <a:pt x="124" y="43"/>
                  </a:cubicBezTo>
                  <a:cubicBezTo>
                    <a:pt x="112" y="57"/>
                    <a:pt x="100" y="71"/>
                    <a:pt x="87" y="84"/>
                  </a:cubicBezTo>
                  <a:cubicBezTo>
                    <a:pt x="74" y="97"/>
                    <a:pt x="61" y="110"/>
                    <a:pt x="46" y="121"/>
                  </a:cubicBezTo>
                  <a:cubicBezTo>
                    <a:pt x="32" y="133"/>
                    <a:pt x="17" y="144"/>
                    <a:pt x="0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55964501-1E96-4B04-917E-DC68C2DDE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5964" y="7253288"/>
              <a:ext cx="444500" cy="276225"/>
            </a:xfrm>
            <a:custGeom>
              <a:avLst/>
              <a:gdLst>
                <a:gd name="T0" fmla="*/ 0 w 192"/>
                <a:gd name="T1" fmla="*/ 119 h 119"/>
                <a:gd name="T2" fmla="*/ 50 w 192"/>
                <a:gd name="T3" fmla="*/ 93 h 119"/>
                <a:gd name="T4" fmla="*/ 97 w 192"/>
                <a:gd name="T5" fmla="*/ 62 h 119"/>
                <a:gd name="T6" fmla="*/ 144 w 192"/>
                <a:gd name="T7" fmla="*/ 31 h 119"/>
                <a:gd name="T8" fmla="*/ 192 w 192"/>
                <a:gd name="T9" fmla="*/ 0 h 119"/>
                <a:gd name="T10" fmla="*/ 147 w 192"/>
                <a:gd name="T11" fmla="*/ 35 h 119"/>
                <a:gd name="T12" fmla="*/ 101 w 192"/>
                <a:gd name="T13" fmla="*/ 68 h 119"/>
                <a:gd name="T14" fmla="*/ 53 w 192"/>
                <a:gd name="T15" fmla="*/ 98 h 119"/>
                <a:gd name="T16" fmla="*/ 0 w 19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19">
                  <a:moveTo>
                    <a:pt x="0" y="119"/>
                  </a:moveTo>
                  <a:cubicBezTo>
                    <a:pt x="17" y="112"/>
                    <a:pt x="34" y="103"/>
                    <a:pt x="50" y="93"/>
                  </a:cubicBezTo>
                  <a:cubicBezTo>
                    <a:pt x="66" y="83"/>
                    <a:pt x="82" y="73"/>
                    <a:pt x="97" y="62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60" y="20"/>
                    <a:pt x="175" y="10"/>
                    <a:pt x="192" y="0"/>
                  </a:cubicBezTo>
                  <a:cubicBezTo>
                    <a:pt x="177" y="12"/>
                    <a:pt x="162" y="24"/>
                    <a:pt x="147" y="35"/>
                  </a:cubicBezTo>
                  <a:cubicBezTo>
                    <a:pt x="132" y="47"/>
                    <a:pt x="117" y="58"/>
                    <a:pt x="101" y="68"/>
                  </a:cubicBezTo>
                  <a:cubicBezTo>
                    <a:pt x="85" y="79"/>
                    <a:pt x="69" y="89"/>
                    <a:pt x="53" y="98"/>
                  </a:cubicBezTo>
                  <a:cubicBezTo>
                    <a:pt x="36" y="107"/>
                    <a:pt x="18" y="115"/>
                    <a:pt x="0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78B1BAC8-C405-4A7E-A889-5BDAF0008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1351" y="7573963"/>
              <a:ext cx="398463" cy="263525"/>
            </a:xfrm>
            <a:custGeom>
              <a:avLst/>
              <a:gdLst>
                <a:gd name="T0" fmla="*/ 0 w 172"/>
                <a:gd name="T1" fmla="*/ 113 h 113"/>
                <a:gd name="T2" fmla="*/ 23 w 172"/>
                <a:gd name="T3" fmla="*/ 104 h 113"/>
                <a:gd name="T4" fmla="*/ 35 w 172"/>
                <a:gd name="T5" fmla="*/ 97 h 113"/>
                <a:gd name="T6" fmla="*/ 45 w 172"/>
                <a:gd name="T7" fmla="*/ 90 h 113"/>
                <a:gd name="T8" fmla="*/ 88 w 172"/>
                <a:gd name="T9" fmla="*/ 60 h 113"/>
                <a:gd name="T10" fmla="*/ 129 w 172"/>
                <a:gd name="T11" fmla="*/ 30 h 113"/>
                <a:gd name="T12" fmla="*/ 172 w 172"/>
                <a:gd name="T13" fmla="*/ 0 h 113"/>
                <a:gd name="T14" fmla="*/ 133 w 172"/>
                <a:gd name="T15" fmla="*/ 34 h 113"/>
                <a:gd name="T16" fmla="*/ 92 w 172"/>
                <a:gd name="T17" fmla="*/ 66 h 113"/>
                <a:gd name="T18" fmla="*/ 48 w 172"/>
                <a:gd name="T19" fmla="*/ 95 h 113"/>
                <a:gd name="T20" fmla="*/ 37 w 172"/>
                <a:gd name="T21" fmla="*/ 101 h 113"/>
                <a:gd name="T22" fmla="*/ 25 w 172"/>
                <a:gd name="T23" fmla="*/ 107 h 113"/>
                <a:gd name="T24" fmla="*/ 0 w 172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113">
                  <a:moveTo>
                    <a:pt x="0" y="113"/>
                  </a:moveTo>
                  <a:cubicBezTo>
                    <a:pt x="8" y="112"/>
                    <a:pt x="16" y="108"/>
                    <a:pt x="23" y="104"/>
                  </a:cubicBezTo>
                  <a:cubicBezTo>
                    <a:pt x="27" y="102"/>
                    <a:pt x="31" y="100"/>
                    <a:pt x="35" y="97"/>
                  </a:cubicBezTo>
                  <a:cubicBezTo>
                    <a:pt x="38" y="95"/>
                    <a:pt x="42" y="93"/>
                    <a:pt x="45" y="90"/>
                  </a:cubicBezTo>
                  <a:cubicBezTo>
                    <a:pt x="60" y="81"/>
                    <a:pt x="74" y="71"/>
                    <a:pt x="88" y="60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43" y="19"/>
                    <a:pt x="158" y="9"/>
                    <a:pt x="172" y="0"/>
                  </a:cubicBezTo>
                  <a:cubicBezTo>
                    <a:pt x="159" y="12"/>
                    <a:pt x="146" y="23"/>
                    <a:pt x="133" y="34"/>
                  </a:cubicBezTo>
                  <a:cubicBezTo>
                    <a:pt x="120" y="45"/>
                    <a:pt x="106" y="56"/>
                    <a:pt x="92" y="66"/>
                  </a:cubicBezTo>
                  <a:cubicBezTo>
                    <a:pt x="78" y="76"/>
                    <a:pt x="64" y="86"/>
                    <a:pt x="48" y="95"/>
                  </a:cubicBezTo>
                  <a:cubicBezTo>
                    <a:pt x="45" y="97"/>
                    <a:pt x="41" y="99"/>
                    <a:pt x="37" y="101"/>
                  </a:cubicBezTo>
                  <a:cubicBezTo>
                    <a:pt x="33" y="103"/>
                    <a:pt x="29" y="105"/>
                    <a:pt x="25" y="107"/>
                  </a:cubicBezTo>
                  <a:cubicBezTo>
                    <a:pt x="17" y="110"/>
                    <a:pt x="8" y="113"/>
                    <a:pt x="0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1A1415D1-4D32-447C-9331-50C7CBD81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2614" y="7804150"/>
              <a:ext cx="425450" cy="266700"/>
            </a:xfrm>
            <a:custGeom>
              <a:avLst/>
              <a:gdLst>
                <a:gd name="T0" fmla="*/ 0 w 183"/>
                <a:gd name="T1" fmla="*/ 115 h 115"/>
                <a:gd name="T2" fmla="*/ 50 w 183"/>
                <a:gd name="T3" fmla="*/ 93 h 115"/>
                <a:gd name="T4" fmla="*/ 95 w 183"/>
                <a:gd name="T5" fmla="*/ 64 h 115"/>
                <a:gd name="T6" fmla="*/ 139 w 183"/>
                <a:gd name="T7" fmla="*/ 32 h 115"/>
                <a:gd name="T8" fmla="*/ 183 w 183"/>
                <a:gd name="T9" fmla="*/ 0 h 115"/>
                <a:gd name="T10" fmla="*/ 143 w 183"/>
                <a:gd name="T11" fmla="*/ 37 h 115"/>
                <a:gd name="T12" fmla="*/ 99 w 183"/>
                <a:gd name="T13" fmla="*/ 70 h 115"/>
                <a:gd name="T14" fmla="*/ 52 w 183"/>
                <a:gd name="T15" fmla="*/ 98 h 115"/>
                <a:gd name="T16" fmla="*/ 0 w 183"/>
                <a:gd name="T1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15">
                  <a:moveTo>
                    <a:pt x="0" y="115"/>
                  </a:moveTo>
                  <a:cubicBezTo>
                    <a:pt x="18" y="110"/>
                    <a:pt x="34" y="102"/>
                    <a:pt x="50" y="93"/>
                  </a:cubicBezTo>
                  <a:cubicBezTo>
                    <a:pt x="65" y="84"/>
                    <a:pt x="81" y="74"/>
                    <a:pt x="95" y="64"/>
                  </a:cubicBezTo>
                  <a:cubicBezTo>
                    <a:pt x="110" y="54"/>
                    <a:pt x="125" y="43"/>
                    <a:pt x="139" y="32"/>
                  </a:cubicBezTo>
                  <a:cubicBezTo>
                    <a:pt x="154" y="21"/>
                    <a:pt x="169" y="10"/>
                    <a:pt x="183" y="0"/>
                  </a:cubicBezTo>
                  <a:cubicBezTo>
                    <a:pt x="170" y="13"/>
                    <a:pt x="157" y="25"/>
                    <a:pt x="143" y="37"/>
                  </a:cubicBezTo>
                  <a:cubicBezTo>
                    <a:pt x="129" y="48"/>
                    <a:pt x="114" y="59"/>
                    <a:pt x="99" y="70"/>
                  </a:cubicBezTo>
                  <a:cubicBezTo>
                    <a:pt x="84" y="80"/>
                    <a:pt x="69" y="90"/>
                    <a:pt x="52" y="98"/>
                  </a:cubicBezTo>
                  <a:cubicBezTo>
                    <a:pt x="36" y="106"/>
                    <a:pt x="18" y="113"/>
                    <a:pt x="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549867A8-FB85-40E0-A977-3D1F67A9D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7914" y="7265988"/>
              <a:ext cx="212725" cy="131763"/>
            </a:xfrm>
            <a:custGeom>
              <a:avLst/>
              <a:gdLst>
                <a:gd name="T0" fmla="*/ 0 w 92"/>
                <a:gd name="T1" fmla="*/ 0 h 57"/>
                <a:gd name="T2" fmla="*/ 20 w 92"/>
                <a:gd name="T3" fmla="*/ 19 h 57"/>
                <a:gd name="T4" fmla="*/ 42 w 92"/>
                <a:gd name="T5" fmla="*/ 34 h 57"/>
                <a:gd name="T6" fmla="*/ 67 w 92"/>
                <a:gd name="T7" fmla="*/ 46 h 57"/>
                <a:gd name="T8" fmla="*/ 92 w 92"/>
                <a:gd name="T9" fmla="*/ 57 h 57"/>
                <a:gd name="T10" fmla="*/ 65 w 92"/>
                <a:gd name="T11" fmla="*/ 52 h 57"/>
                <a:gd name="T12" fmla="*/ 39 w 92"/>
                <a:gd name="T13" fmla="*/ 40 h 57"/>
                <a:gd name="T14" fmla="*/ 16 w 92"/>
                <a:gd name="T15" fmla="*/ 23 h 57"/>
                <a:gd name="T16" fmla="*/ 0 w 92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57">
                  <a:moveTo>
                    <a:pt x="0" y="0"/>
                  </a:moveTo>
                  <a:cubicBezTo>
                    <a:pt x="6" y="7"/>
                    <a:pt x="13" y="13"/>
                    <a:pt x="20" y="19"/>
                  </a:cubicBezTo>
                  <a:cubicBezTo>
                    <a:pt x="27" y="25"/>
                    <a:pt x="34" y="30"/>
                    <a:pt x="42" y="34"/>
                  </a:cubicBezTo>
                  <a:cubicBezTo>
                    <a:pt x="50" y="39"/>
                    <a:pt x="58" y="43"/>
                    <a:pt x="67" y="46"/>
                  </a:cubicBezTo>
                  <a:cubicBezTo>
                    <a:pt x="75" y="50"/>
                    <a:pt x="84" y="54"/>
                    <a:pt x="92" y="57"/>
                  </a:cubicBezTo>
                  <a:cubicBezTo>
                    <a:pt x="83" y="56"/>
                    <a:pt x="74" y="54"/>
                    <a:pt x="65" y="52"/>
                  </a:cubicBezTo>
                  <a:cubicBezTo>
                    <a:pt x="56" y="49"/>
                    <a:pt x="47" y="45"/>
                    <a:pt x="39" y="40"/>
                  </a:cubicBezTo>
                  <a:cubicBezTo>
                    <a:pt x="30" y="36"/>
                    <a:pt x="23" y="30"/>
                    <a:pt x="16" y="23"/>
                  </a:cubicBezTo>
                  <a:cubicBezTo>
                    <a:pt x="9" y="16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F93B0D88-EF08-423E-825C-904698F52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3976" y="7127875"/>
              <a:ext cx="84138" cy="341313"/>
            </a:xfrm>
            <a:custGeom>
              <a:avLst/>
              <a:gdLst>
                <a:gd name="T0" fmla="*/ 0 w 36"/>
                <a:gd name="T1" fmla="*/ 147 h 147"/>
                <a:gd name="T2" fmla="*/ 13 w 36"/>
                <a:gd name="T3" fmla="*/ 111 h 147"/>
                <a:gd name="T4" fmla="*/ 23 w 36"/>
                <a:gd name="T5" fmla="*/ 75 h 147"/>
                <a:gd name="T6" fmla="*/ 30 w 36"/>
                <a:gd name="T7" fmla="*/ 37 h 147"/>
                <a:gd name="T8" fmla="*/ 34 w 36"/>
                <a:gd name="T9" fmla="*/ 0 h 147"/>
                <a:gd name="T10" fmla="*/ 35 w 36"/>
                <a:gd name="T11" fmla="*/ 38 h 147"/>
                <a:gd name="T12" fmla="*/ 30 w 36"/>
                <a:gd name="T13" fmla="*/ 76 h 147"/>
                <a:gd name="T14" fmla="*/ 18 w 36"/>
                <a:gd name="T15" fmla="*/ 113 h 147"/>
                <a:gd name="T16" fmla="*/ 0 w 36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47">
                  <a:moveTo>
                    <a:pt x="0" y="147"/>
                  </a:moveTo>
                  <a:cubicBezTo>
                    <a:pt x="5" y="135"/>
                    <a:pt x="9" y="123"/>
                    <a:pt x="13" y="111"/>
                  </a:cubicBezTo>
                  <a:cubicBezTo>
                    <a:pt x="16" y="99"/>
                    <a:pt x="20" y="87"/>
                    <a:pt x="23" y="75"/>
                  </a:cubicBezTo>
                  <a:cubicBezTo>
                    <a:pt x="26" y="62"/>
                    <a:pt x="28" y="50"/>
                    <a:pt x="30" y="37"/>
                  </a:cubicBezTo>
                  <a:cubicBezTo>
                    <a:pt x="32" y="25"/>
                    <a:pt x="33" y="12"/>
                    <a:pt x="34" y="0"/>
                  </a:cubicBezTo>
                  <a:cubicBezTo>
                    <a:pt x="36" y="12"/>
                    <a:pt x="36" y="25"/>
                    <a:pt x="35" y="38"/>
                  </a:cubicBezTo>
                  <a:cubicBezTo>
                    <a:pt x="35" y="51"/>
                    <a:pt x="33" y="64"/>
                    <a:pt x="30" y="76"/>
                  </a:cubicBezTo>
                  <a:cubicBezTo>
                    <a:pt x="27" y="89"/>
                    <a:pt x="23" y="101"/>
                    <a:pt x="18" y="113"/>
                  </a:cubicBezTo>
                  <a:cubicBezTo>
                    <a:pt x="13" y="125"/>
                    <a:pt x="7" y="137"/>
                    <a:pt x="0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A0EA40E3-16E8-46D9-9E71-EEE90FC0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8389" y="7616825"/>
              <a:ext cx="381000" cy="131763"/>
            </a:xfrm>
            <a:custGeom>
              <a:avLst/>
              <a:gdLst>
                <a:gd name="T0" fmla="*/ 164 w 164"/>
                <a:gd name="T1" fmla="*/ 57 h 57"/>
                <a:gd name="T2" fmla="*/ 120 w 164"/>
                <a:gd name="T3" fmla="*/ 53 h 57"/>
                <a:gd name="T4" fmla="*/ 78 w 164"/>
                <a:gd name="T5" fmla="*/ 42 h 57"/>
                <a:gd name="T6" fmla="*/ 37 w 164"/>
                <a:gd name="T7" fmla="*/ 24 h 57"/>
                <a:gd name="T8" fmla="*/ 0 w 164"/>
                <a:gd name="T9" fmla="*/ 0 h 57"/>
                <a:gd name="T10" fmla="*/ 39 w 164"/>
                <a:gd name="T11" fmla="*/ 19 h 57"/>
                <a:gd name="T12" fmla="*/ 80 w 164"/>
                <a:gd name="T13" fmla="*/ 35 h 57"/>
                <a:gd name="T14" fmla="*/ 122 w 164"/>
                <a:gd name="T15" fmla="*/ 48 h 57"/>
                <a:gd name="T16" fmla="*/ 164 w 16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57">
                  <a:moveTo>
                    <a:pt x="164" y="57"/>
                  </a:moveTo>
                  <a:cubicBezTo>
                    <a:pt x="150" y="57"/>
                    <a:pt x="135" y="56"/>
                    <a:pt x="120" y="53"/>
                  </a:cubicBezTo>
                  <a:cubicBezTo>
                    <a:pt x="106" y="50"/>
                    <a:pt x="92" y="46"/>
                    <a:pt x="78" y="42"/>
                  </a:cubicBezTo>
                  <a:cubicBezTo>
                    <a:pt x="64" y="37"/>
                    <a:pt x="50" y="31"/>
                    <a:pt x="37" y="24"/>
                  </a:cubicBezTo>
                  <a:cubicBezTo>
                    <a:pt x="24" y="17"/>
                    <a:pt x="11" y="9"/>
                    <a:pt x="0" y="0"/>
                  </a:cubicBezTo>
                  <a:cubicBezTo>
                    <a:pt x="13" y="7"/>
                    <a:pt x="26" y="13"/>
                    <a:pt x="39" y="19"/>
                  </a:cubicBezTo>
                  <a:cubicBezTo>
                    <a:pt x="53" y="25"/>
                    <a:pt x="66" y="30"/>
                    <a:pt x="80" y="35"/>
                  </a:cubicBezTo>
                  <a:cubicBezTo>
                    <a:pt x="94" y="40"/>
                    <a:pt x="107" y="44"/>
                    <a:pt x="122" y="48"/>
                  </a:cubicBezTo>
                  <a:cubicBezTo>
                    <a:pt x="136" y="51"/>
                    <a:pt x="150" y="54"/>
                    <a:pt x="164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D78D18E9-E489-4A9B-9122-A9E7FDFA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6539" y="7427913"/>
              <a:ext cx="74613" cy="450850"/>
            </a:xfrm>
            <a:custGeom>
              <a:avLst/>
              <a:gdLst>
                <a:gd name="T0" fmla="*/ 0 w 32"/>
                <a:gd name="T1" fmla="*/ 194 h 194"/>
                <a:gd name="T2" fmla="*/ 13 w 32"/>
                <a:gd name="T3" fmla="*/ 146 h 194"/>
                <a:gd name="T4" fmla="*/ 21 w 32"/>
                <a:gd name="T5" fmla="*/ 98 h 194"/>
                <a:gd name="T6" fmla="*/ 26 w 32"/>
                <a:gd name="T7" fmla="*/ 49 h 194"/>
                <a:gd name="T8" fmla="*/ 29 w 32"/>
                <a:gd name="T9" fmla="*/ 0 h 194"/>
                <a:gd name="T10" fmla="*/ 32 w 32"/>
                <a:gd name="T11" fmla="*/ 49 h 194"/>
                <a:gd name="T12" fmla="*/ 28 w 32"/>
                <a:gd name="T13" fmla="*/ 99 h 194"/>
                <a:gd name="T14" fmla="*/ 18 w 32"/>
                <a:gd name="T15" fmla="*/ 148 h 194"/>
                <a:gd name="T16" fmla="*/ 0 w 32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4">
                  <a:moveTo>
                    <a:pt x="0" y="194"/>
                  </a:moveTo>
                  <a:cubicBezTo>
                    <a:pt x="5" y="178"/>
                    <a:pt x="9" y="162"/>
                    <a:pt x="13" y="146"/>
                  </a:cubicBezTo>
                  <a:cubicBezTo>
                    <a:pt x="16" y="130"/>
                    <a:pt x="19" y="114"/>
                    <a:pt x="21" y="98"/>
                  </a:cubicBezTo>
                  <a:cubicBezTo>
                    <a:pt x="23" y="82"/>
                    <a:pt x="25" y="65"/>
                    <a:pt x="26" y="49"/>
                  </a:cubicBezTo>
                  <a:cubicBezTo>
                    <a:pt x="27" y="33"/>
                    <a:pt x="28" y="16"/>
                    <a:pt x="29" y="0"/>
                  </a:cubicBezTo>
                  <a:cubicBezTo>
                    <a:pt x="31" y="16"/>
                    <a:pt x="32" y="33"/>
                    <a:pt x="32" y="49"/>
                  </a:cubicBezTo>
                  <a:cubicBezTo>
                    <a:pt x="31" y="66"/>
                    <a:pt x="30" y="82"/>
                    <a:pt x="28" y="99"/>
                  </a:cubicBezTo>
                  <a:cubicBezTo>
                    <a:pt x="26" y="115"/>
                    <a:pt x="23" y="132"/>
                    <a:pt x="18" y="148"/>
                  </a:cubicBezTo>
                  <a:cubicBezTo>
                    <a:pt x="14" y="164"/>
                    <a:pt x="8" y="179"/>
                    <a:pt x="0" y="1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8E017761-0353-4633-B19D-D5D6E9CB1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7301" y="7948613"/>
              <a:ext cx="327025" cy="106363"/>
            </a:xfrm>
            <a:custGeom>
              <a:avLst/>
              <a:gdLst>
                <a:gd name="T0" fmla="*/ 141 w 141"/>
                <a:gd name="T1" fmla="*/ 43 h 46"/>
                <a:gd name="T2" fmla="*/ 104 w 141"/>
                <a:gd name="T3" fmla="*/ 44 h 46"/>
                <a:gd name="T4" fmla="*/ 67 w 141"/>
                <a:gd name="T5" fmla="*/ 35 h 46"/>
                <a:gd name="T6" fmla="*/ 32 w 141"/>
                <a:gd name="T7" fmla="*/ 20 h 46"/>
                <a:gd name="T8" fmla="*/ 0 w 141"/>
                <a:gd name="T9" fmla="*/ 0 h 46"/>
                <a:gd name="T10" fmla="*/ 34 w 141"/>
                <a:gd name="T11" fmla="*/ 15 h 46"/>
                <a:gd name="T12" fmla="*/ 69 w 141"/>
                <a:gd name="T13" fmla="*/ 28 h 46"/>
                <a:gd name="T14" fmla="*/ 105 w 141"/>
                <a:gd name="T15" fmla="*/ 38 h 46"/>
                <a:gd name="T16" fmla="*/ 141 w 141"/>
                <a:gd name="T1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46">
                  <a:moveTo>
                    <a:pt x="141" y="43"/>
                  </a:moveTo>
                  <a:cubicBezTo>
                    <a:pt x="129" y="46"/>
                    <a:pt x="116" y="45"/>
                    <a:pt x="104" y="44"/>
                  </a:cubicBezTo>
                  <a:cubicBezTo>
                    <a:pt x="91" y="42"/>
                    <a:pt x="79" y="39"/>
                    <a:pt x="67" y="35"/>
                  </a:cubicBezTo>
                  <a:cubicBezTo>
                    <a:pt x="55" y="31"/>
                    <a:pt x="43" y="26"/>
                    <a:pt x="32" y="20"/>
                  </a:cubicBezTo>
                  <a:cubicBezTo>
                    <a:pt x="21" y="14"/>
                    <a:pt x="10" y="7"/>
                    <a:pt x="0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46" y="20"/>
                    <a:pt x="57" y="24"/>
                    <a:pt x="69" y="28"/>
                  </a:cubicBezTo>
                  <a:cubicBezTo>
                    <a:pt x="81" y="32"/>
                    <a:pt x="93" y="36"/>
                    <a:pt x="105" y="38"/>
                  </a:cubicBezTo>
                  <a:cubicBezTo>
                    <a:pt x="117" y="41"/>
                    <a:pt x="129" y="43"/>
                    <a:pt x="14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4B09A436-7ED3-47AC-833F-4245302E9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13776" y="8535988"/>
              <a:ext cx="1214438" cy="682625"/>
            </a:xfrm>
            <a:custGeom>
              <a:avLst/>
              <a:gdLst>
                <a:gd name="T0" fmla="*/ 765 w 765"/>
                <a:gd name="T1" fmla="*/ 0 h 430"/>
                <a:gd name="T2" fmla="*/ 677 w 765"/>
                <a:gd name="T3" fmla="*/ 430 h 430"/>
                <a:gd name="T4" fmla="*/ 119 w 765"/>
                <a:gd name="T5" fmla="*/ 430 h 430"/>
                <a:gd name="T6" fmla="*/ 0 w 765"/>
                <a:gd name="T7" fmla="*/ 0 h 430"/>
                <a:gd name="T8" fmla="*/ 765 w 765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430">
                  <a:moveTo>
                    <a:pt x="765" y="0"/>
                  </a:moveTo>
                  <a:lnTo>
                    <a:pt x="677" y="430"/>
                  </a:lnTo>
                  <a:lnTo>
                    <a:pt x="119" y="430"/>
                  </a:lnTo>
                  <a:lnTo>
                    <a:pt x="0" y="0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AD77655E-E684-4547-9CE7-58D4E4F57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8664" y="8535988"/>
              <a:ext cx="209550" cy="682625"/>
            </a:xfrm>
            <a:custGeom>
              <a:avLst/>
              <a:gdLst>
                <a:gd name="T0" fmla="*/ 132 w 132"/>
                <a:gd name="T1" fmla="*/ 0 h 430"/>
                <a:gd name="T2" fmla="*/ 44 w 132"/>
                <a:gd name="T3" fmla="*/ 430 h 430"/>
                <a:gd name="T4" fmla="*/ 0 w 132"/>
                <a:gd name="T5" fmla="*/ 430 h 430"/>
                <a:gd name="T6" fmla="*/ 88 w 132"/>
                <a:gd name="T7" fmla="*/ 0 h 430"/>
                <a:gd name="T8" fmla="*/ 132 w 132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430">
                  <a:moveTo>
                    <a:pt x="132" y="0"/>
                  </a:moveTo>
                  <a:lnTo>
                    <a:pt x="44" y="430"/>
                  </a:lnTo>
                  <a:lnTo>
                    <a:pt x="0" y="430"/>
                  </a:lnTo>
                  <a:lnTo>
                    <a:pt x="88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31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CEF097A-972F-4F78-B5B5-4B7B33ADE444}"/>
              </a:ext>
            </a:extLst>
          </p:cNvPr>
          <p:cNvGrpSpPr/>
          <p:nvPr/>
        </p:nvGrpSpPr>
        <p:grpSpPr>
          <a:xfrm>
            <a:off x="5035315" y="6537325"/>
            <a:ext cx="1298575" cy="3751263"/>
            <a:chOff x="7599364" y="9975850"/>
            <a:chExt cx="1298575" cy="3751263"/>
          </a:xfrm>
        </p:grpSpPr>
        <p:sp>
          <p:nvSpPr>
            <p:cNvPr id="211" name="Freeform 176">
              <a:extLst>
                <a:ext uri="{FF2B5EF4-FFF2-40B4-BE49-F238E27FC236}">
                  <a16:creationId xmlns:a16="http://schemas.microsoft.com/office/drawing/2014/main" id="{15518876-D40B-4891-B406-B9BB35F5E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9" y="10112375"/>
              <a:ext cx="60325" cy="109538"/>
            </a:xfrm>
            <a:custGeom>
              <a:avLst/>
              <a:gdLst>
                <a:gd name="T0" fmla="*/ 26 w 26"/>
                <a:gd name="T1" fmla="*/ 40 h 47"/>
                <a:gd name="T2" fmla="*/ 6 w 26"/>
                <a:gd name="T3" fmla="*/ 47 h 47"/>
                <a:gd name="T4" fmla="*/ 3 w 26"/>
                <a:gd name="T5" fmla="*/ 24 h 47"/>
                <a:gd name="T6" fmla="*/ 1 w 26"/>
                <a:gd name="T7" fmla="*/ 13 h 47"/>
                <a:gd name="T8" fmla="*/ 0 w 26"/>
                <a:gd name="T9" fmla="*/ 11 h 47"/>
                <a:gd name="T10" fmla="*/ 20 w 26"/>
                <a:gd name="T11" fmla="*/ 0 h 47"/>
                <a:gd name="T12" fmla="*/ 21 w 26"/>
                <a:gd name="T13" fmla="*/ 10 h 47"/>
                <a:gd name="T14" fmla="*/ 23 w 26"/>
                <a:gd name="T15" fmla="*/ 19 h 47"/>
                <a:gd name="T16" fmla="*/ 23 w 26"/>
                <a:gd name="T17" fmla="*/ 19 h 47"/>
                <a:gd name="T18" fmla="*/ 26 w 26"/>
                <a:gd name="T1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7">
                  <a:moveTo>
                    <a:pt x="26" y="40"/>
                  </a:moveTo>
                  <a:cubicBezTo>
                    <a:pt x="26" y="41"/>
                    <a:pt x="6" y="47"/>
                    <a:pt x="6" y="4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4"/>
                    <a:pt x="21" y="10"/>
                  </a:cubicBezTo>
                  <a:cubicBezTo>
                    <a:pt x="22" y="12"/>
                    <a:pt x="22" y="16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9"/>
                    <a:pt x="26" y="40"/>
                    <a:pt x="26" y="40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 177">
              <a:extLst>
                <a:ext uri="{FF2B5EF4-FFF2-40B4-BE49-F238E27FC236}">
                  <a16:creationId xmlns:a16="http://schemas.microsoft.com/office/drawing/2014/main" id="{BF5D18D4-CE3A-49B6-B7D3-9B2EF38AE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9986963"/>
              <a:ext cx="28575" cy="139700"/>
            </a:xfrm>
            <a:custGeom>
              <a:avLst/>
              <a:gdLst>
                <a:gd name="T0" fmla="*/ 2 w 12"/>
                <a:gd name="T1" fmla="*/ 0 h 60"/>
                <a:gd name="T2" fmla="*/ 5 w 12"/>
                <a:gd name="T3" fmla="*/ 36 h 60"/>
                <a:gd name="T4" fmla="*/ 12 w 12"/>
                <a:gd name="T5" fmla="*/ 36 h 60"/>
                <a:gd name="T6" fmla="*/ 2 w 12"/>
                <a:gd name="T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0">
                  <a:moveTo>
                    <a:pt x="2" y="0"/>
                  </a:moveTo>
                  <a:cubicBezTo>
                    <a:pt x="2" y="0"/>
                    <a:pt x="0" y="12"/>
                    <a:pt x="5" y="36"/>
                  </a:cubicBezTo>
                  <a:cubicBezTo>
                    <a:pt x="11" y="60"/>
                    <a:pt x="12" y="36"/>
                    <a:pt x="12" y="3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Freeform 178">
              <a:extLst>
                <a:ext uri="{FF2B5EF4-FFF2-40B4-BE49-F238E27FC236}">
                  <a16:creationId xmlns:a16="http://schemas.microsoft.com/office/drawing/2014/main" id="{57FFE403-87DB-413D-83D6-B7800B9C3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01" y="11653838"/>
              <a:ext cx="111125" cy="234950"/>
            </a:xfrm>
            <a:custGeom>
              <a:avLst/>
              <a:gdLst>
                <a:gd name="T0" fmla="*/ 6 w 48"/>
                <a:gd name="T1" fmla="*/ 36 h 101"/>
                <a:gd name="T2" fmla="*/ 22 w 48"/>
                <a:gd name="T3" fmla="*/ 94 h 101"/>
                <a:gd name="T4" fmla="*/ 34 w 48"/>
                <a:gd name="T5" fmla="*/ 101 h 101"/>
                <a:gd name="T6" fmla="*/ 48 w 48"/>
                <a:gd name="T7" fmla="*/ 11 h 101"/>
                <a:gd name="T8" fmla="*/ 25 w 48"/>
                <a:gd name="T9" fmla="*/ 10 h 101"/>
                <a:gd name="T10" fmla="*/ 6 w 48"/>
                <a:gd name="T11" fmla="*/ 3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01">
                  <a:moveTo>
                    <a:pt x="6" y="36"/>
                  </a:moveTo>
                  <a:cubicBezTo>
                    <a:pt x="6" y="36"/>
                    <a:pt x="0" y="56"/>
                    <a:pt x="22" y="94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1" y="19"/>
                    <a:pt x="25" y="10"/>
                  </a:cubicBezTo>
                  <a:cubicBezTo>
                    <a:pt x="9" y="0"/>
                    <a:pt x="6" y="36"/>
                    <a:pt x="6" y="36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Freeform 179">
              <a:extLst>
                <a:ext uri="{FF2B5EF4-FFF2-40B4-BE49-F238E27FC236}">
                  <a16:creationId xmlns:a16="http://schemas.microsoft.com/office/drawing/2014/main" id="{8FDE9135-39B8-4964-B682-3EF1D5CD8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4" y="13460413"/>
              <a:ext cx="222250" cy="266700"/>
            </a:xfrm>
            <a:custGeom>
              <a:avLst/>
              <a:gdLst>
                <a:gd name="T0" fmla="*/ 12 w 96"/>
                <a:gd name="T1" fmla="*/ 13 h 115"/>
                <a:gd name="T2" fmla="*/ 3 w 96"/>
                <a:gd name="T3" fmla="*/ 72 h 115"/>
                <a:gd name="T4" fmla="*/ 4 w 96"/>
                <a:gd name="T5" fmla="*/ 89 h 115"/>
                <a:gd name="T6" fmla="*/ 5 w 96"/>
                <a:gd name="T7" fmla="*/ 91 h 115"/>
                <a:gd name="T8" fmla="*/ 61 w 96"/>
                <a:gd name="T9" fmla="*/ 107 h 115"/>
                <a:gd name="T10" fmla="*/ 93 w 96"/>
                <a:gd name="T11" fmla="*/ 87 h 115"/>
                <a:gd name="T12" fmla="*/ 89 w 96"/>
                <a:gd name="T13" fmla="*/ 74 h 115"/>
                <a:gd name="T14" fmla="*/ 61 w 96"/>
                <a:gd name="T15" fmla="*/ 36 h 115"/>
                <a:gd name="T16" fmla="*/ 59 w 96"/>
                <a:gd name="T17" fmla="*/ 0 h 115"/>
                <a:gd name="T18" fmla="*/ 12 w 96"/>
                <a:gd name="T19" fmla="*/ 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5">
                  <a:moveTo>
                    <a:pt x="12" y="13"/>
                  </a:moveTo>
                  <a:cubicBezTo>
                    <a:pt x="15" y="32"/>
                    <a:pt x="11" y="52"/>
                    <a:pt x="3" y="72"/>
                  </a:cubicBezTo>
                  <a:cubicBezTo>
                    <a:pt x="0" y="78"/>
                    <a:pt x="1" y="84"/>
                    <a:pt x="4" y="89"/>
                  </a:cubicBezTo>
                  <a:cubicBezTo>
                    <a:pt x="4" y="90"/>
                    <a:pt x="5" y="90"/>
                    <a:pt x="5" y="91"/>
                  </a:cubicBezTo>
                  <a:cubicBezTo>
                    <a:pt x="17" y="109"/>
                    <a:pt x="41" y="115"/>
                    <a:pt x="61" y="107"/>
                  </a:cubicBezTo>
                  <a:cubicBezTo>
                    <a:pt x="72" y="102"/>
                    <a:pt x="83" y="95"/>
                    <a:pt x="93" y="87"/>
                  </a:cubicBezTo>
                  <a:cubicBezTo>
                    <a:pt x="96" y="81"/>
                    <a:pt x="95" y="76"/>
                    <a:pt x="89" y="74"/>
                  </a:cubicBezTo>
                  <a:cubicBezTo>
                    <a:pt x="75" y="63"/>
                    <a:pt x="65" y="51"/>
                    <a:pt x="61" y="36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Freeform 180">
              <a:extLst>
                <a:ext uri="{FF2B5EF4-FFF2-40B4-BE49-F238E27FC236}">
                  <a16:creationId xmlns:a16="http://schemas.microsoft.com/office/drawing/2014/main" id="{F9FFC897-D8DA-482D-9B92-C618B1DC0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9" y="13395325"/>
              <a:ext cx="254000" cy="292100"/>
            </a:xfrm>
            <a:custGeom>
              <a:avLst/>
              <a:gdLst>
                <a:gd name="T0" fmla="*/ 11 w 109"/>
                <a:gd name="T1" fmla="*/ 10 h 126"/>
                <a:gd name="T2" fmla="*/ 0 w 109"/>
                <a:gd name="T3" fmla="*/ 70 h 126"/>
                <a:gd name="T4" fmla="*/ 0 w 109"/>
                <a:gd name="T5" fmla="*/ 74 h 126"/>
                <a:gd name="T6" fmla="*/ 5 w 109"/>
                <a:gd name="T7" fmla="*/ 109 h 126"/>
                <a:gd name="T8" fmla="*/ 15 w 109"/>
                <a:gd name="T9" fmla="*/ 119 h 126"/>
                <a:gd name="T10" fmla="*/ 94 w 109"/>
                <a:gd name="T11" fmla="*/ 126 h 126"/>
                <a:gd name="T12" fmla="*/ 97 w 109"/>
                <a:gd name="T13" fmla="*/ 126 h 126"/>
                <a:gd name="T14" fmla="*/ 97 w 109"/>
                <a:gd name="T15" fmla="*/ 126 h 126"/>
                <a:gd name="T16" fmla="*/ 104 w 109"/>
                <a:gd name="T17" fmla="*/ 109 h 126"/>
                <a:gd name="T18" fmla="*/ 90 w 109"/>
                <a:gd name="T19" fmla="*/ 92 h 126"/>
                <a:gd name="T20" fmla="*/ 73 w 109"/>
                <a:gd name="T21" fmla="*/ 69 h 126"/>
                <a:gd name="T22" fmla="*/ 72 w 109"/>
                <a:gd name="T23" fmla="*/ 67 h 126"/>
                <a:gd name="T24" fmla="*/ 53 w 109"/>
                <a:gd name="T25" fmla="*/ 14 h 126"/>
                <a:gd name="T26" fmla="*/ 45 w 109"/>
                <a:gd name="T27" fmla="*/ 8 h 126"/>
                <a:gd name="T28" fmla="*/ 24 w 109"/>
                <a:gd name="T29" fmla="*/ 2 h 126"/>
                <a:gd name="T30" fmla="*/ 11 w 109"/>
                <a:gd name="T31" fmla="*/ 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26">
                  <a:moveTo>
                    <a:pt x="11" y="1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0" y="73"/>
                    <a:pt x="0" y="74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114"/>
                    <a:pt x="10" y="118"/>
                    <a:pt x="15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5" y="126"/>
                    <a:pt x="96" y="126"/>
                    <a:pt x="97" y="126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105" y="125"/>
                    <a:pt x="109" y="115"/>
                    <a:pt x="104" y="109"/>
                  </a:cubicBezTo>
                  <a:cubicBezTo>
                    <a:pt x="98" y="101"/>
                    <a:pt x="91" y="93"/>
                    <a:pt x="90" y="92"/>
                  </a:cubicBezTo>
                  <a:cubicBezTo>
                    <a:pt x="88" y="91"/>
                    <a:pt x="76" y="74"/>
                    <a:pt x="73" y="69"/>
                  </a:cubicBezTo>
                  <a:cubicBezTo>
                    <a:pt x="72" y="68"/>
                    <a:pt x="72" y="68"/>
                    <a:pt x="72" y="6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1"/>
                    <a:pt x="49" y="8"/>
                    <a:pt x="45" y="8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0"/>
                    <a:pt x="12" y="4"/>
                    <a:pt x="11" y="10"/>
                  </a:cubicBezTo>
                  <a:close/>
                </a:path>
              </a:pathLst>
            </a:custGeom>
            <a:solidFill>
              <a:srgbClr val="223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Freeform 181">
              <a:extLst>
                <a:ext uri="{FF2B5EF4-FFF2-40B4-BE49-F238E27FC236}">
                  <a16:creationId xmlns:a16="http://schemas.microsoft.com/office/drawing/2014/main" id="{34B6B62A-D599-4A9B-9807-29D6D970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11612563"/>
              <a:ext cx="573088" cy="1882775"/>
            </a:xfrm>
            <a:custGeom>
              <a:avLst/>
              <a:gdLst>
                <a:gd name="T0" fmla="*/ 247 w 247"/>
                <a:gd name="T1" fmla="*/ 800 h 811"/>
                <a:gd name="T2" fmla="*/ 212 w 247"/>
                <a:gd name="T3" fmla="*/ 808 h 811"/>
                <a:gd name="T4" fmla="*/ 200 w 247"/>
                <a:gd name="T5" fmla="*/ 811 h 811"/>
                <a:gd name="T6" fmla="*/ 145 w 247"/>
                <a:gd name="T7" fmla="*/ 564 h 811"/>
                <a:gd name="T8" fmla="*/ 121 w 247"/>
                <a:gd name="T9" fmla="*/ 461 h 811"/>
                <a:gd name="T10" fmla="*/ 111 w 247"/>
                <a:gd name="T11" fmla="*/ 426 h 811"/>
                <a:gd name="T12" fmla="*/ 111 w 247"/>
                <a:gd name="T13" fmla="*/ 426 h 811"/>
                <a:gd name="T14" fmla="*/ 36 w 247"/>
                <a:gd name="T15" fmla="*/ 158 h 811"/>
                <a:gd name="T16" fmla="*/ 21 w 247"/>
                <a:gd name="T17" fmla="*/ 145 h 811"/>
                <a:gd name="T18" fmla="*/ 0 w 247"/>
                <a:gd name="T19" fmla="*/ 28 h 811"/>
                <a:gd name="T20" fmla="*/ 131 w 247"/>
                <a:gd name="T21" fmla="*/ 0 h 811"/>
                <a:gd name="T22" fmla="*/ 132 w 247"/>
                <a:gd name="T23" fmla="*/ 2 h 811"/>
                <a:gd name="T24" fmla="*/ 206 w 247"/>
                <a:gd name="T25" fmla="*/ 379 h 811"/>
                <a:gd name="T26" fmla="*/ 206 w 247"/>
                <a:gd name="T27" fmla="*/ 379 h 811"/>
                <a:gd name="T28" fmla="*/ 208 w 247"/>
                <a:gd name="T29" fmla="*/ 449 h 811"/>
                <a:gd name="T30" fmla="*/ 240 w 247"/>
                <a:gd name="T31" fmla="*/ 626 h 811"/>
                <a:gd name="T32" fmla="*/ 247 w 247"/>
                <a:gd name="T33" fmla="*/ 80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811">
                  <a:moveTo>
                    <a:pt x="247" y="800"/>
                  </a:moveTo>
                  <a:cubicBezTo>
                    <a:pt x="212" y="808"/>
                    <a:pt x="212" y="808"/>
                    <a:pt x="212" y="808"/>
                  </a:cubicBezTo>
                  <a:cubicBezTo>
                    <a:pt x="200" y="811"/>
                    <a:pt x="200" y="811"/>
                    <a:pt x="200" y="811"/>
                  </a:cubicBezTo>
                  <a:cubicBezTo>
                    <a:pt x="199" y="743"/>
                    <a:pt x="177" y="658"/>
                    <a:pt x="145" y="564"/>
                  </a:cubicBezTo>
                  <a:cubicBezTo>
                    <a:pt x="140" y="523"/>
                    <a:pt x="132" y="487"/>
                    <a:pt x="121" y="461"/>
                  </a:cubicBezTo>
                  <a:cubicBezTo>
                    <a:pt x="111" y="426"/>
                    <a:pt x="111" y="426"/>
                    <a:pt x="111" y="426"/>
                  </a:cubicBezTo>
                  <a:cubicBezTo>
                    <a:pt x="111" y="426"/>
                    <a:pt x="111" y="426"/>
                    <a:pt x="111" y="426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"/>
                    <a:pt x="131" y="1"/>
                    <a:pt x="132" y="2"/>
                  </a:cubicBezTo>
                  <a:cubicBezTo>
                    <a:pt x="167" y="77"/>
                    <a:pt x="198" y="236"/>
                    <a:pt x="206" y="379"/>
                  </a:cubicBezTo>
                  <a:cubicBezTo>
                    <a:pt x="206" y="379"/>
                    <a:pt x="206" y="379"/>
                    <a:pt x="206" y="379"/>
                  </a:cubicBezTo>
                  <a:cubicBezTo>
                    <a:pt x="208" y="403"/>
                    <a:pt x="209" y="426"/>
                    <a:pt x="208" y="449"/>
                  </a:cubicBezTo>
                  <a:cubicBezTo>
                    <a:pt x="233" y="506"/>
                    <a:pt x="244" y="565"/>
                    <a:pt x="240" y="626"/>
                  </a:cubicBezTo>
                  <a:lnTo>
                    <a:pt x="247" y="8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Freeform 182">
              <a:extLst>
                <a:ext uri="{FF2B5EF4-FFF2-40B4-BE49-F238E27FC236}">
                  <a16:creationId xmlns:a16="http://schemas.microsoft.com/office/drawing/2014/main" id="{09A2E02A-0F15-4C39-9014-127CE2CED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9689" y="11652250"/>
              <a:ext cx="487363" cy="1776413"/>
            </a:xfrm>
            <a:custGeom>
              <a:avLst/>
              <a:gdLst>
                <a:gd name="T0" fmla="*/ 210 w 210"/>
                <a:gd name="T1" fmla="*/ 114 h 765"/>
                <a:gd name="T2" fmla="*/ 210 w 210"/>
                <a:gd name="T3" fmla="*/ 118 h 765"/>
                <a:gd name="T4" fmla="*/ 209 w 210"/>
                <a:gd name="T5" fmla="*/ 128 h 765"/>
                <a:gd name="T6" fmla="*/ 194 w 210"/>
                <a:gd name="T7" fmla="*/ 144 h 765"/>
                <a:gd name="T8" fmla="*/ 169 w 210"/>
                <a:gd name="T9" fmla="*/ 417 h 765"/>
                <a:gd name="T10" fmla="*/ 165 w 210"/>
                <a:gd name="T11" fmla="*/ 432 h 765"/>
                <a:gd name="T12" fmla="*/ 140 w 210"/>
                <a:gd name="T13" fmla="*/ 479 h 765"/>
                <a:gd name="T14" fmla="*/ 138 w 210"/>
                <a:gd name="T15" fmla="*/ 484 h 765"/>
                <a:gd name="T16" fmla="*/ 41 w 210"/>
                <a:gd name="T17" fmla="*/ 765 h 765"/>
                <a:gd name="T18" fmla="*/ 33 w 210"/>
                <a:gd name="T19" fmla="*/ 763 h 765"/>
                <a:gd name="T20" fmla="*/ 0 w 210"/>
                <a:gd name="T21" fmla="*/ 758 h 765"/>
                <a:gd name="T22" fmla="*/ 27 w 210"/>
                <a:gd name="T23" fmla="*/ 520 h 765"/>
                <a:gd name="T24" fmla="*/ 28 w 210"/>
                <a:gd name="T25" fmla="*/ 513 h 765"/>
                <a:gd name="T26" fmla="*/ 75 w 210"/>
                <a:gd name="T27" fmla="*/ 419 h 765"/>
                <a:gd name="T28" fmla="*/ 81 w 210"/>
                <a:gd name="T29" fmla="*/ 0 h 765"/>
                <a:gd name="T30" fmla="*/ 200 w 210"/>
                <a:gd name="T31" fmla="*/ 17 h 765"/>
                <a:gd name="T32" fmla="*/ 203 w 210"/>
                <a:gd name="T33" fmla="*/ 43 h 765"/>
                <a:gd name="T34" fmla="*/ 210 w 210"/>
                <a:gd name="T35" fmla="*/ 11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765">
                  <a:moveTo>
                    <a:pt x="210" y="114"/>
                  </a:moveTo>
                  <a:cubicBezTo>
                    <a:pt x="210" y="118"/>
                    <a:pt x="210" y="118"/>
                    <a:pt x="210" y="118"/>
                  </a:cubicBezTo>
                  <a:cubicBezTo>
                    <a:pt x="210" y="121"/>
                    <a:pt x="209" y="124"/>
                    <a:pt x="209" y="128"/>
                  </a:cubicBezTo>
                  <a:cubicBezTo>
                    <a:pt x="209" y="131"/>
                    <a:pt x="194" y="141"/>
                    <a:pt x="194" y="144"/>
                  </a:cubicBezTo>
                  <a:cubicBezTo>
                    <a:pt x="189" y="230"/>
                    <a:pt x="179" y="338"/>
                    <a:pt x="169" y="417"/>
                  </a:cubicBezTo>
                  <a:cubicBezTo>
                    <a:pt x="169" y="422"/>
                    <a:pt x="167" y="428"/>
                    <a:pt x="165" y="432"/>
                  </a:cubicBezTo>
                  <a:cubicBezTo>
                    <a:pt x="140" y="479"/>
                    <a:pt x="140" y="479"/>
                    <a:pt x="140" y="479"/>
                  </a:cubicBezTo>
                  <a:cubicBezTo>
                    <a:pt x="139" y="481"/>
                    <a:pt x="138" y="482"/>
                    <a:pt x="138" y="484"/>
                  </a:cubicBezTo>
                  <a:cubicBezTo>
                    <a:pt x="41" y="765"/>
                    <a:pt x="41" y="765"/>
                    <a:pt x="41" y="765"/>
                  </a:cubicBezTo>
                  <a:cubicBezTo>
                    <a:pt x="33" y="763"/>
                    <a:pt x="33" y="763"/>
                    <a:pt x="33" y="763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16" y="707"/>
                    <a:pt x="24" y="622"/>
                    <a:pt x="27" y="520"/>
                  </a:cubicBezTo>
                  <a:cubicBezTo>
                    <a:pt x="27" y="517"/>
                    <a:pt x="28" y="515"/>
                    <a:pt x="28" y="513"/>
                  </a:cubicBezTo>
                  <a:cubicBezTo>
                    <a:pt x="36" y="479"/>
                    <a:pt x="54" y="448"/>
                    <a:pt x="75" y="419"/>
                  </a:cubicBezTo>
                  <a:cubicBezTo>
                    <a:pt x="54" y="279"/>
                    <a:pt x="41" y="90"/>
                    <a:pt x="81" y="0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0" y="23"/>
                    <a:pt x="202" y="32"/>
                    <a:pt x="203" y="43"/>
                  </a:cubicBezTo>
                  <a:cubicBezTo>
                    <a:pt x="206" y="61"/>
                    <a:pt x="210" y="84"/>
                    <a:pt x="210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Freeform 183">
              <a:extLst>
                <a:ext uri="{FF2B5EF4-FFF2-40B4-BE49-F238E27FC236}">
                  <a16:creationId xmlns:a16="http://schemas.microsoft.com/office/drawing/2014/main" id="{D6EF3B8F-F8B7-4355-817B-C3A9C3B26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9" y="10714038"/>
              <a:ext cx="563563" cy="989013"/>
            </a:xfrm>
            <a:custGeom>
              <a:avLst/>
              <a:gdLst>
                <a:gd name="T0" fmla="*/ 243 w 243"/>
                <a:gd name="T1" fmla="*/ 83 h 426"/>
                <a:gd name="T2" fmla="*/ 243 w 243"/>
                <a:gd name="T3" fmla="*/ 387 h 426"/>
                <a:gd name="T4" fmla="*/ 232 w 243"/>
                <a:gd name="T5" fmla="*/ 395 h 426"/>
                <a:gd name="T6" fmla="*/ 58 w 243"/>
                <a:gd name="T7" fmla="*/ 421 h 426"/>
                <a:gd name="T8" fmla="*/ 5 w 243"/>
                <a:gd name="T9" fmla="*/ 404 h 426"/>
                <a:gd name="T10" fmla="*/ 29 w 243"/>
                <a:gd name="T11" fmla="*/ 122 h 426"/>
                <a:gd name="T12" fmla="*/ 18 w 243"/>
                <a:gd name="T13" fmla="*/ 79 h 426"/>
                <a:gd name="T14" fmla="*/ 18 w 243"/>
                <a:gd name="T15" fmla="*/ 79 h 426"/>
                <a:gd name="T16" fmla="*/ 4 w 243"/>
                <a:gd name="T17" fmla="*/ 29 h 426"/>
                <a:gd name="T18" fmla="*/ 221 w 243"/>
                <a:gd name="T19" fmla="*/ 6 h 426"/>
                <a:gd name="T20" fmla="*/ 243 w 243"/>
                <a:gd name="T21" fmla="*/ 83 h 426"/>
                <a:gd name="T22" fmla="*/ 243 w 243"/>
                <a:gd name="T23" fmla="*/ 8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3" h="426">
                  <a:moveTo>
                    <a:pt x="243" y="83"/>
                  </a:moveTo>
                  <a:cubicBezTo>
                    <a:pt x="195" y="220"/>
                    <a:pt x="209" y="262"/>
                    <a:pt x="243" y="387"/>
                  </a:cubicBezTo>
                  <a:cubicBezTo>
                    <a:pt x="240" y="390"/>
                    <a:pt x="236" y="393"/>
                    <a:pt x="232" y="395"/>
                  </a:cubicBezTo>
                  <a:cubicBezTo>
                    <a:pt x="198" y="416"/>
                    <a:pt x="115" y="426"/>
                    <a:pt x="58" y="421"/>
                  </a:cubicBezTo>
                  <a:cubicBezTo>
                    <a:pt x="33" y="419"/>
                    <a:pt x="13" y="414"/>
                    <a:pt x="5" y="404"/>
                  </a:cubicBezTo>
                  <a:cubicBezTo>
                    <a:pt x="29" y="295"/>
                    <a:pt x="36" y="251"/>
                    <a:pt x="29" y="122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0" y="20"/>
                    <a:pt x="217" y="0"/>
                    <a:pt x="221" y="6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3" y="83"/>
                    <a:pt x="243" y="83"/>
                    <a:pt x="243" y="83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7DBBC5D1-BA31-4FAE-8AB7-24F38054A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601" y="10896600"/>
              <a:ext cx="230188" cy="795338"/>
            </a:xfrm>
            <a:custGeom>
              <a:avLst/>
              <a:gdLst>
                <a:gd name="T0" fmla="*/ 53 w 99"/>
                <a:gd name="T1" fmla="*/ 342 h 342"/>
                <a:gd name="T2" fmla="*/ 0 w 99"/>
                <a:gd name="T3" fmla="*/ 325 h 342"/>
                <a:gd name="T4" fmla="*/ 24 w 99"/>
                <a:gd name="T5" fmla="*/ 43 h 342"/>
                <a:gd name="T6" fmla="*/ 13 w 99"/>
                <a:gd name="T7" fmla="*/ 0 h 342"/>
                <a:gd name="T8" fmla="*/ 53 w 99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342">
                  <a:moveTo>
                    <a:pt x="53" y="342"/>
                  </a:moveTo>
                  <a:cubicBezTo>
                    <a:pt x="28" y="340"/>
                    <a:pt x="8" y="335"/>
                    <a:pt x="0" y="325"/>
                  </a:cubicBezTo>
                  <a:cubicBezTo>
                    <a:pt x="24" y="216"/>
                    <a:pt x="31" y="172"/>
                    <a:pt x="24" y="4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4"/>
                    <a:pt x="99" y="215"/>
                    <a:pt x="53" y="342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305B650E-F525-4F7D-B71D-0751DD1B8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1" y="10188575"/>
              <a:ext cx="547688" cy="717550"/>
            </a:xfrm>
            <a:custGeom>
              <a:avLst/>
              <a:gdLst>
                <a:gd name="T0" fmla="*/ 0 w 236"/>
                <a:gd name="T1" fmla="*/ 232 h 309"/>
                <a:gd name="T2" fmla="*/ 179 w 236"/>
                <a:gd name="T3" fmla="*/ 172 h 309"/>
                <a:gd name="T4" fmla="*/ 167 w 236"/>
                <a:gd name="T5" fmla="*/ 12 h 309"/>
                <a:gd name="T6" fmla="*/ 202 w 236"/>
                <a:gd name="T7" fmla="*/ 0 h 309"/>
                <a:gd name="T8" fmla="*/ 234 w 236"/>
                <a:gd name="T9" fmla="*/ 185 h 309"/>
                <a:gd name="T10" fmla="*/ 226 w 236"/>
                <a:gd name="T11" fmla="*/ 199 h 309"/>
                <a:gd name="T12" fmla="*/ 22 w 236"/>
                <a:gd name="T13" fmla="*/ 309 h 309"/>
                <a:gd name="T14" fmla="*/ 0 w 236"/>
                <a:gd name="T15" fmla="*/ 23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309">
                  <a:moveTo>
                    <a:pt x="0" y="232"/>
                  </a:moveTo>
                  <a:cubicBezTo>
                    <a:pt x="75" y="201"/>
                    <a:pt x="141" y="176"/>
                    <a:pt x="179" y="172"/>
                  </a:cubicBezTo>
                  <a:cubicBezTo>
                    <a:pt x="180" y="109"/>
                    <a:pt x="180" y="47"/>
                    <a:pt x="167" y="12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23" y="74"/>
                    <a:pt x="236" y="138"/>
                    <a:pt x="234" y="185"/>
                  </a:cubicBezTo>
                  <a:cubicBezTo>
                    <a:pt x="233" y="190"/>
                    <a:pt x="231" y="196"/>
                    <a:pt x="226" y="199"/>
                  </a:cubicBezTo>
                  <a:cubicBezTo>
                    <a:pt x="173" y="238"/>
                    <a:pt x="100" y="274"/>
                    <a:pt x="22" y="309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Freeform 186">
              <a:extLst>
                <a:ext uri="{FF2B5EF4-FFF2-40B4-BE49-F238E27FC236}">
                  <a16:creationId xmlns:a16="http://schemas.microsoft.com/office/drawing/2014/main" id="{3013AD97-CD79-4F64-95C6-E33B8B6BA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4" y="10780713"/>
              <a:ext cx="311150" cy="957263"/>
            </a:xfrm>
            <a:custGeom>
              <a:avLst/>
              <a:gdLst>
                <a:gd name="T0" fmla="*/ 59 w 134"/>
                <a:gd name="T1" fmla="*/ 245 h 412"/>
                <a:gd name="T2" fmla="*/ 59 w 134"/>
                <a:gd name="T3" fmla="*/ 261 h 412"/>
                <a:gd name="T4" fmla="*/ 75 w 134"/>
                <a:gd name="T5" fmla="*/ 338 h 412"/>
                <a:gd name="T6" fmla="*/ 88 w 134"/>
                <a:gd name="T7" fmla="*/ 386 h 412"/>
                <a:gd name="T8" fmla="*/ 85 w 134"/>
                <a:gd name="T9" fmla="*/ 389 h 412"/>
                <a:gd name="T10" fmla="*/ 85 w 134"/>
                <a:gd name="T11" fmla="*/ 389 h 412"/>
                <a:gd name="T12" fmla="*/ 69 w 134"/>
                <a:gd name="T13" fmla="*/ 412 h 412"/>
                <a:gd name="T14" fmla="*/ 1 w 134"/>
                <a:gd name="T15" fmla="*/ 259 h 412"/>
                <a:gd name="T16" fmla="*/ 2 w 134"/>
                <a:gd name="T17" fmla="*/ 249 h 412"/>
                <a:gd name="T18" fmla="*/ 59 w 134"/>
                <a:gd name="T19" fmla="*/ 101 h 412"/>
                <a:gd name="T20" fmla="*/ 106 w 134"/>
                <a:gd name="T21" fmla="*/ 0 h 412"/>
                <a:gd name="T22" fmla="*/ 131 w 134"/>
                <a:gd name="T23" fmla="*/ 78 h 412"/>
                <a:gd name="T24" fmla="*/ 134 w 134"/>
                <a:gd name="T25" fmla="*/ 87 h 412"/>
                <a:gd name="T26" fmla="*/ 128 w 134"/>
                <a:gd name="T27" fmla="*/ 102 h 412"/>
                <a:gd name="T28" fmla="*/ 59 w 134"/>
                <a:gd name="T29" fmla="*/ 24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412">
                  <a:moveTo>
                    <a:pt x="59" y="245"/>
                  </a:moveTo>
                  <a:cubicBezTo>
                    <a:pt x="56" y="250"/>
                    <a:pt x="56" y="256"/>
                    <a:pt x="59" y="261"/>
                  </a:cubicBezTo>
                  <a:cubicBezTo>
                    <a:pt x="71" y="277"/>
                    <a:pt x="75" y="304"/>
                    <a:pt x="75" y="338"/>
                  </a:cubicBezTo>
                  <a:cubicBezTo>
                    <a:pt x="88" y="386"/>
                    <a:pt x="88" y="386"/>
                    <a:pt x="88" y="386"/>
                  </a:cubicBezTo>
                  <a:cubicBezTo>
                    <a:pt x="85" y="389"/>
                    <a:pt x="85" y="389"/>
                    <a:pt x="85" y="389"/>
                  </a:cubicBezTo>
                  <a:cubicBezTo>
                    <a:pt x="85" y="389"/>
                    <a:pt x="85" y="389"/>
                    <a:pt x="85" y="389"/>
                  </a:cubicBezTo>
                  <a:cubicBezTo>
                    <a:pt x="69" y="412"/>
                    <a:pt x="69" y="412"/>
                    <a:pt x="69" y="412"/>
                  </a:cubicBezTo>
                  <a:cubicBezTo>
                    <a:pt x="36" y="354"/>
                    <a:pt x="11" y="301"/>
                    <a:pt x="1" y="259"/>
                  </a:cubicBezTo>
                  <a:cubicBezTo>
                    <a:pt x="0" y="255"/>
                    <a:pt x="0" y="252"/>
                    <a:pt x="2" y="249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8" y="61"/>
                    <a:pt x="76" y="28"/>
                    <a:pt x="106" y="0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4" y="87"/>
                    <a:pt x="134" y="87"/>
                    <a:pt x="134" y="87"/>
                  </a:cubicBezTo>
                  <a:cubicBezTo>
                    <a:pt x="132" y="92"/>
                    <a:pt x="130" y="97"/>
                    <a:pt x="128" y="102"/>
                  </a:cubicBezTo>
                  <a:cubicBezTo>
                    <a:pt x="108" y="154"/>
                    <a:pt x="85" y="202"/>
                    <a:pt x="59" y="245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Freeform 187">
              <a:extLst>
                <a:ext uri="{FF2B5EF4-FFF2-40B4-BE49-F238E27FC236}">
                  <a16:creationId xmlns:a16="http://schemas.microsoft.com/office/drawing/2014/main" id="{AE51A648-7B5A-4027-B0B7-3D5AD4C55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139" y="10961688"/>
              <a:ext cx="200025" cy="722313"/>
            </a:xfrm>
            <a:custGeom>
              <a:avLst/>
              <a:gdLst>
                <a:gd name="T0" fmla="*/ 14 w 86"/>
                <a:gd name="T1" fmla="*/ 167 h 311"/>
                <a:gd name="T2" fmla="*/ 14 w 86"/>
                <a:gd name="T3" fmla="*/ 183 h 311"/>
                <a:gd name="T4" fmla="*/ 30 w 86"/>
                <a:gd name="T5" fmla="*/ 260 h 311"/>
                <a:gd name="T6" fmla="*/ 43 w 86"/>
                <a:gd name="T7" fmla="*/ 308 h 311"/>
                <a:gd name="T8" fmla="*/ 40 w 86"/>
                <a:gd name="T9" fmla="*/ 311 h 311"/>
                <a:gd name="T10" fmla="*/ 40 w 86"/>
                <a:gd name="T11" fmla="*/ 311 h 311"/>
                <a:gd name="T12" fmla="*/ 22 w 86"/>
                <a:gd name="T13" fmla="*/ 259 h 311"/>
                <a:gd name="T14" fmla="*/ 1 w 86"/>
                <a:gd name="T15" fmla="*/ 171 h 311"/>
                <a:gd name="T16" fmla="*/ 2 w 86"/>
                <a:gd name="T17" fmla="*/ 163 h 311"/>
                <a:gd name="T18" fmla="*/ 86 w 86"/>
                <a:gd name="T19" fmla="*/ 0 h 311"/>
                <a:gd name="T20" fmla="*/ 83 w 86"/>
                <a:gd name="T21" fmla="*/ 24 h 311"/>
                <a:gd name="T22" fmla="*/ 14 w 86"/>
                <a:gd name="T23" fmla="*/ 16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311">
                  <a:moveTo>
                    <a:pt x="14" y="167"/>
                  </a:moveTo>
                  <a:cubicBezTo>
                    <a:pt x="11" y="172"/>
                    <a:pt x="11" y="178"/>
                    <a:pt x="14" y="183"/>
                  </a:cubicBezTo>
                  <a:cubicBezTo>
                    <a:pt x="26" y="199"/>
                    <a:pt x="30" y="226"/>
                    <a:pt x="30" y="260"/>
                  </a:cubicBezTo>
                  <a:cubicBezTo>
                    <a:pt x="43" y="308"/>
                    <a:pt x="43" y="308"/>
                    <a:pt x="43" y="308"/>
                  </a:cubicBezTo>
                  <a:cubicBezTo>
                    <a:pt x="40" y="311"/>
                    <a:pt x="40" y="311"/>
                    <a:pt x="40" y="311"/>
                  </a:cubicBezTo>
                  <a:cubicBezTo>
                    <a:pt x="40" y="311"/>
                    <a:pt x="40" y="311"/>
                    <a:pt x="40" y="311"/>
                  </a:cubicBezTo>
                  <a:cubicBezTo>
                    <a:pt x="22" y="259"/>
                    <a:pt x="22" y="259"/>
                    <a:pt x="22" y="259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8"/>
                    <a:pt x="1" y="165"/>
                    <a:pt x="2" y="16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63" y="76"/>
                    <a:pt x="40" y="124"/>
                    <a:pt x="14" y="167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Freeform 188">
              <a:extLst>
                <a:ext uri="{FF2B5EF4-FFF2-40B4-BE49-F238E27FC236}">
                  <a16:creationId xmlns:a16="http://schemas.microsoft.com/office/drawing/2014/main" id="{C4B4ADE6-DD06-47B7-B1AC-4770C6008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9" y="10188575"/>
              <a:ext cx="387350" cy="434975"/>
            </a:xfrm>
            <a:custGeom>
              <a:avLst/>
              <a:gdLst>
                <a:gd name="T0" fmla="*/ 165 w 167"/>
                <a:gd name="T1" fmla="*/ 147 h 187"/>
                <a:gd name="T2" fmla="*/ 150 w 167"/>
                <a:gd name="T3" fmla="*/ 180 h 187"/>
                <a:gd name="T4" fmla="*/ 146 w 167"/>
                <a:gd name="T5" fmla="*/ 184 h 187"/>
                <a:gd name="T6" fmla="*/ 136 w 167"/>
                <a:gd name="T7" fmla="*/ 186 h 187"/>
                <a:gd name="T8" fmla="*/ 108 w 167"/>
                <a:gd name="T9" fmla="*/ 171 h 187"/>
                <a:gd name="T10" fmla="*/ 95 w 167"/>
                <a:gd name="T11" fmla="*/ 171 h 187"/>
                <a:gd name="T12" fmla="*/ 52 w 167"/>
                <a:gd name="T13" fmla="*/ 169 h 187"/>
                <a:gd name="T14" fmla="*/ 3 w 167"/>
                <a:gd name="T15" fmla="*/ 111 h 187"/>
                <a:gd name="T16" fmla="*/ 3 w 167"/>
                <a:gd name="T17" fmla="*/ 59 h 187"/>
                <a:gd name="T18" fmla="*/ 6 w 167"/>
                <a:gd name="T19" fmla="*/ 48 h 187"/>
                <a:gd name="T20" fmla="*/ 19 w 167"/>
                <a:gd name="T21" fmla="*/ 28 h 187"/>
                <a:gd name="T22" fmla="*/ 44 w 167"/>
                <a:gd name="T23" fmla="*/ 8 h 187"/>
                <a:gd name="T24" fmla="*/ 102 w 167"/>
                <a:gd name="T25" fmla="*/ 3 h 187"/>
                <a:gd name="T26" fmla="*/ 144 w 167"/>
                <a:gd name="T27" fmla="*/ 24 h 187"/>
                <a:gd name="T28" fmla="*/ 164 w 167"/>
                <a:gd name="T29" fmla="*/ 66 h 187"/>
                <a:gd name="T30" fmla="*/ 164 w 167"/>
                <a:gd name="T31" fmla="*/ 79 h 187"/>
                <a:gd name="T32" fmla="*/ 167 w 167"/>
                <a:gd name="T33" fmla="*/ 138 h 187"/>
                <a:gd name="T34" fmla="*/ 165 w 167"/>
                <a:gd name="T3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" h="187">
                  <a:moveTo>
                    <a:pt x="165" y="147"/>
                  </a:moveTo>
                  <a:cubicBezTo>
                    <a:pt x="150" y="180"/>
                    <a:pt x="150" y="180"/>
                    <a:pt x="150" y="180"/>
                  </a:cubicBezTo>
                  <a:cubicBezTo>
                    <a:pt x="149" y="181"/>
                    <a:pt x="148" y="182"/>
                    <a:pt x="146" y="184"/>
                  </a:cubicBezTo>
                  <a:cubicBezTo>
                    <a:pt x="143" y="186"/>
                    <a:pt x="140" y="187"/>
                    <a:pt x="136" y="186"/>
                  </a:cubicBezTo>
                  <a:cubicBezTo>
                    <a:pt x="126" y="179"/>
                    <a:pt x="116" y="174"/>
                    <a:pt x="108" y="171"/>
                  </a:cubicBezTo>
                  <a:cubicBezTo>
                    <a:pt x="104" y="170"/>
                    <a:pt x="99" y="169"/>
                    <a:pt x="95" y="171"/>
                  </a:cubicBezTo>
                  <a:cubicBezTo>
                    <a:pt x="82" y="174"/>
                    <a:pt x="68" y="174"/>
                    <a:pt x="52" y="169"/>
                  </a:cubicBezTo>
                  <a:cubicBezTo>
                    <a:pt x="28" y="155"/>
                    <a:pt x="10" y="136"/>
                    <a:pt x="3" y="111"/>
                  </a:cubicBezTo>
                  <a:cubicBezTo>
                    <a:pt x="1" y="92"/>
                    <a:pt x="0" y="74"/>
                    <a:pt x="3" y="59"/>
                  </a:cubicBezTo>
                  <a:cubicBezTo>
                    <a:pt x="4" y="55"/>
                    <a:pt x="5" y="51"/>
                    <a:pt x="6" y="48"/>
                  </a:cubicBezTo>
                  <a:cubicBezTo>
                    <a:pt x="10" y="40"/>
                    <a:pt x="14" y="34"/>
                    <a:pt x="19" y="28"/>
                  </a:cubicBezTo>
                  <a:cubicBezTo>
                    <a:pt x="26" y="19"/>
                    <a:pt x="34" y="13"/>
                    <a:pt x="44" y="8"/>
                  </a:cubicBezTo>
                  <a:cubicBezTo>
                    <a:pt x="63" y="1"/>
                    <a:pt x="82" y="0"/>
                    <a:pt x="102" y="3"/>
                  </a:cubicBezTo>
                  <a:cubicBezTo>
                    <a:pt x="120" y="7"/>
                    <a:pt x="134" y="14"/>
                    <a:pt x="144" y="24"/>
                  </a:cubicBezTo>
                  <a:cubicBezTo>
                    <a:pt x="155" y="35"/>
                    <a:pt x="161" y="49"/>
                    <a:pt x="164" y="66"/>
                  </a:cubicBezTo>
                  <a:cubicBezTo>
                    <a:pt x="164" y="70"/>
                    <a:pt x="164" y="75"/>
                    <a:pt x="164" y="79"/>
                  </a:cubicBezTo>
                  <a:cubicBezTo>
                    <a:pt x="164" y="97"/>
                    <a:pt x="165" y="117"/>
                    <a:pt x="167" y="138"/>
                  </a:cubicBezTo>
                  <a:cubicBezTo>
                    <a:pt x="167" y="141"/>
                    <a:pt x="167" y="144"/>
                    <a:pt x="165" y="147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Freeform 189">
              <a:extLst>
                <a:ext uri="{FF2B5EF4-FFF2-40B4-BE49-F238E27FC236}">
                  <a16:creationId xmlns:a16="http://schemas.microsoft.com/office/drawing/2014/main" id="{7D0E17D2-A253-4BFB-9E08-21E6B0F21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089" y="10188575"/>
              <a:ext cx="381000" cy="434975"/>
            </a:xfrm>
            <a:custGeom>
              <a:avLst/>
              <a:gdLst>
                <a:gd name="T0" fmla="*/ 148 w 164"/>
                <a:gd name="T1" fmla="*/ 105 h 187"/>
                <a:gd name="T2" fmla="*/ 148 w 164"/>
                <a:gd name="T3" fmla="*/ 127 h 187"/>
                <a:gd name="T4" fmla="*/ 153 w 164"/>
                <a:gd name="T5" fmla="*/ 153 h 187"/>
                <a:gd name="T6" fmla="*/ 148 w 164"/>
                <a:gd name="T7" fmla="*/ 178 h 187"/>
                <a:gd name="T8" fmla="*/ 146 w 164"/>
                <a:gd name="T9" fmla="*/ 184 h 187"/>
                <a:gd name="T10" fmla="*/ 136 w 164"/>
                <a:gd name="T11" fmla="*/ 186 h 187"/>
                <a:gd name="T12" fmla="*/ 108 w 164"/>
                <a:gd name="T13" fmla="*/ 171 h 187"/>
                <a:gd name="T14" fmla="*/ 95 w 164"/>
                <a:gd name="T15" fmla="*/ 171 h 187"/>
                <a:gd name="T16" fmla="*/ 52 w 164"/>
                <a:gd name="T17" fmla="*/ 169 h 187"/>
                <a:gd name="T18" fmla="*/ 3 w 164"/>
                <a:gd name="T19" fmla="*/ 111 h 187"/>
                <a:gd name="T20" fmla="*/ 3 w 164"/>
                <a:gd name="T21" fmla="*/ 59 h 187"/>
                <a:gd name="T22" fmla="*/ 18 w 164"/>
                <a:gd name="T23" fmla="*/ 31 h 187"/>
                <a:gd name="T24" fmla="*/ 19 w 164"/>
                <a:gd name="T25" fmla="*/ 28 h 187"/>
                <a:gd name="T26" fmla="*/ 44 w 164"/>
                <a:gd name="T27" fmla="*/ 8 h 187"/>
                <a:gd name="T28" fmla="*/ 102 w 164"/>
                <a:gd name="T29" fmla="*/ 3 h 187"/>
                <a:gd name="T30" fmla="*/ 144 w 164"/>
                <a:gd name="T31" fmla="*/ 24 h 187"/>
                <a:gd name="T32" fmla="*/ 164 w 164"/>
                <a:gd name="T33" fmla="*/ 66 h 187"/>
                <a:gd name="T34" fmla="*/ 164 w 164"/>
                <a:gd name="T35" fmla="*/ 79 h 187"/>
                <a:gd name="T36" fmla="*/ 153 w 164"/>
                <a:gd name="T37" fmla="*/ 83 h 187"/>
                <a:gd name="T38" fmla="*/ 148 w 164"/>
                <a:gd name="T39" fmla="*/ 10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187">
                  <a:moveTo>
                    <a:pt x="148" y="105"/>
                  </a:moveTo>
                  <a:cubicBezTo>
                    <a:pt x="145" y="112"/>
                    <a:pt x="145" y="120"/>
                    <a:pt x="148" y="127"/>
                  </a:cubicBezTo>
                  <a:cubicBezTo>
                    <a:pt x="151" y="135"/>
                    <a:pt x="153" y="144"/>
                    <a:pt x="153" y="153"/>
                  </a:cubicBezTo>
                  <a:cubicBezTo>
                    <a:pt x="153" y="162"/>
                    <a:pt x="151" y="171"/>
                    <a:pt x="148" y="178"/>
                  </a:cubicBezTo>
                  <a:cubicBezTo>
                    <a:pt x="147" y="180"/>
                    <a:pt x="147" y="182"/>
                    <a:pt x="146" y="184"/>
                  </a:cubicBezTo>
                  <a:cubicBezTo>
                    <a:pt x="143" y="186"/>
                    <a:pt x="140" y="187"/>
                    <a:pt x="136" y="186"/>
                  </a:cubicBezTo>
                  <a:cubicBezTo>
                    <a:pt x="126" y="179"/>
                    <a:pt x="116" y="174"/>
                    <a:pt x="108" y="171"/>
                  </a:cubicBezTo>
                  <a:cubicBezTo>
                    <a:pt x="104" y="170"/>
                    <a:pt x="99" y="169"/>
                    <a:pt x="95" y="171"/>
                  </a:cubicBezTo>
                  <a:cubicBezTo>
                    <a:pt x="82" y="174"/>
                    <a:pt x="68" y="174"/>
                    <a:pt x="52" y="169"/>
                  </a:cubicBezTo>
                  <a:cubicBezTo>
                    <a:pt x="28" y="155"/>
                    <a:pt x="10" y="136"/>
                    <a:pt x="3" y="111"/>
                  </a:cubicBezTo>
                  <a:cubicBezTo>
                    <a:pt x="1" y="92"/>
                    <a:pt x="0" y="74"/>
                    <a:pt x="3" y="59"/>
                  </a:cubicBezTo>
                  <a:cubicBezTo>
                    <a:pt x="12" y="52"/>
                    <a:pt x="17" y="42"/>
                    <a:pt x="18" y="31"/>
                  </a:cubicBezTo>
                  <a:cubicBezTo>
                    <a:pt x="18" y="30"/>
                    <a:pt x="19" y="29"/>
                    <a:pt x="19" y="28"/>
                  </a:cubicBezTo>
                  <a:cubicBezTo>
                    <a:pt x="26" y="19"/>
                    <a:pt x="34" y="13"/>
                    <a:pt x="44" y="8"/>
                  </a:cubicBezTo>
                  <a:cubicBezTo>
                    <a:pt x="63" y="1"/>
                    <a:pt x="82" y="0"/>
                    <a:pt x="102" y="3"/>
                  </a:cubicBezTo>
                  <a:cubicBezTo>
                    <a:pt x="120" y="7"/>
                    <a:pt x="134" y="14"/>
                    <a:pt x="144" y="24"/>
                  </a:cubicBezTo>
                  <a:cubicBezTo>
                    <a:pt x="155" y="35"/>
                    <a:pt x="161" y="49"/>
                    <a:pt x="164" y="66"/>
                  </a:cubicBezTo>
                  <a:cubicBezTo>
                    <a:pt x="164" y="70"/>
                    <a:pt x="164" y="75"/>
                    <a:pt x="164" y="79"/>
                  </a:cubicBezTo>
                  <a:cubicBezTo>
                    <a:pt x="161" y="81"/>
                    <a:pt x="157" y="82"/>
                    <a:pt x="153" y="83"/>
                  </a:cubicBezTo>
                  <a:cubicBezTo>
                    <a:pt x="152" y="91"/>
                    <a:pt x="151" y="98"/>
                    <a:pt x="148" y="105"/>
                  </a:cubicBez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Freeform 190">
              <a:extLst>
                <a:ext uri="{FF2B5EF4-FFF2-40B4-BE49-F238E27FC236}">
                  <a16:creationId xmlns:a16="http://schemas.microsoft.com/office/drawing/2014/main" id="{C169BC0B-F8C7-4AE0-BEB8-727EB33CE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326" y="10572750"/>
              <a:ext cx="149225" cy="141288"/>
            </a:xfrm>
            <a:custGeom>
              <a:avLst/>
              <a:gdLst>
                <a:gd name="T0" fmla="*/ 6 w 94"/>
                <a:gd name="T1" fmla="*/ 4 h 89"/>
                <a:gd name="T2" fmla="*/ 0 w 94"/>
                <a:gd name="T3" fmla="*/ 89 h 89"/>
                <a:gd name="T4" fmla="*/ 94 w 94"/>
                <a:gd name="T5" fmla="*/ 84 h 89"/>
                <a:gd name="T6" fmla="*/ 91 w 94"/>
                <a:gd name="T7" fmla="*/ 0 h 89"/>
                <a:gd name="T8" fmla="*/ 6 w 94"/>
                <a:gd name="T9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9">
                  <a:moveTo>
                    <a:pt x="6" y="4"/>
                  </a:moveTo>
                  <a:lnTo>
                    <a:pt x="0" y="89"/>
                  </a:lnTo>
                  <a:lnTo>
                    <a:pt x="94" y="84"/>
                  </a:lnTo>
                  <a:lnTo>
                    <a:pt x="91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Freeform 191">
              <a:extLst>
                <a:ext uri="{FF2B5EF4-FFF2-40B4-BE49-F238E27FC236}">
                  <a16:creationId xmlns:a16="http://schemas.microsoft.com/office/drawing/2014/main" id="{4FA61035-2E29-4281-B6C1-ED0547E4B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0014" y="10161588"/>
              <a:ext cx="631825" cy="868363"/>
            </a:xfrm>
            <a:custGeom>
              <a:avLst/>
              <a:gdLst>
                <a:gd name="T0" fmla="*/ 262 w 272"/>
                <a:gd name="T1" fmla="*/ 49 h 374"/>
                <a:gd name="T2" fmla="*/ 236 w 272"/>
                <a:gd name="T3" fmla="*/ 33 h 374"/>
                <a:gd name="T4" fmla="*/ 236 w 272"/>
                <a:gd name="T5" fmla="*/ 33 h 374"/>
                <a:gd name="T6" fmla="*/ 201 w 272"/>
                <a:gd name="T7" fmla="*/ 1 h 374"/>
                <a:gd name="T8" fmla="*/ 184 w 272"/>
                <a:gd name="T9" fmla="*/ 5 h 374"/>
                <a:gd name="T10" fmla="*/ 168 w 272"/>
                <a:gd name="T11" fmla="*/ 5 h 374"/>
                <a:gd name="T12" fmla="*/ 144 w 272"/>
                <a:gd name="T13" fmla="*/ 1 h 374"/>
                <a:gd name="T14" fmla="*/ 107 w 272"/>
                <a:gd name="T15" fmla="*/ 34 h 374"/>
                <a:gd name="T16" fmla="*/ 106 w 272"/>
                <a:gd name="T17" fmla="*/ 41 h 374"/>
                <a:gd name="T18" fmla="*/ 90 w 272"/>
                <a:gd name="T19" fmla="*/ 70 h 374"/>
                <a:gd name="T20" fmla="*/ 62 w 272"/>
                <a:gd name="T21" fmla="*/ 124 h 374"/>
                <a:gd name="T22" fmla="*/ 62 w 272"/>
                <a:gd name="T23" fmla="*/ 129 h 374"/>
                <a:gd name="T24" fmla="*/ 49 w 272"/>
                <a:gd name="T25" fmla="*/ 154 h 374"/>
                <a:gd name="T26" fmla="*/ 12 w 272"/>
                <a:gd name="T27" fmla="*/ 219 h 374"/>
                <a:gd name="T28" fmla="*/ 14 w 272"/>
                <a:gd name="T29" fmla="*/ 235 h 374"/>
                <a:gd name="T30" fmla="*/ 0 w 272"/>
                <a:gd name="T31" fmla="*/ 284 h 374"/>
                <a:gd name="T32" fmla="*/ 88 w 272"/>
                <a:gd name="T33" fmla="*/ 374 h 374"/>
                <a:gd name="T34" fmla="*/ 120 w 272"/>
                <a:gd name="T35" fmla="*/ 369 h 374"/>
                <a:gd name="T36" fmla="*/ 151 w 272"/>
                <a:gd name="T37" fmla="*/ 367 h 374"/>
                <a:gd name="T38" fmla="*/ 187 w 272"/>
                <a:gd name="T39" fmla="*/ 365 h 374"/>
                <a:gd name="T40" fmla="*/ 254 w 272"/>
                <a:gd name="T41" fmla="*/ 286 h 374"/>
                <a:gd name="T42" fmla="*/ 239 w 272"/>
                <a:gd name="T43" fmla="*/ 226 h 374"/>
                <a:gd name="T44" fmla="*/ 235 w 272"/>
                <a:gd name="T45" fmla="*/ 189 h 374"/>
                <a:gd name="T46" fmla="*/ 241 w 272"/>
                <a:gd name="T47" fmla="*/ 163 h 374"/>
                <a:gd name="T48" fmla="*/ 235 w 272"/>
                <a:gd name="T49" fmla="*/ 137 h 374"/>
                <a:gd name="T50" fmla="*/ 235 w 272"/>
                <a:gd name="T51" fmla="*/ 115 h 374"/>
                <a:gd name="T52" fmla="*/ 240 w 272"/>
                <a:gd name="T53" fmla="*/ 93 h 374"/>
                <a:gd name="T54" fmla="*/ 262 w 272"/>
                <a:gd name="T55" fmla="*/ 49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2" h="374">
                  <a:moveTo>
                    <a:pt x="262" y="49"/>
                  </a:moveTo>
                  <a:cubicBezTo>
                    <a:pt x="258" y="39"/>
                    <a:pt x="247" y="33"/>
                    <a:pt x="236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4" y="15"/>
                    <a:pt x="219" y="1"/>
                    <a:pt x="201" y="1"/>
                  </a:cubicBezTo>
                  <a:cubicBezTo>
                    <a:pt x="195" y="1"/>
                    <a:pt x="189" y="2"/>
                    <a:pt x="184" y="5"/>
                  </a:cubicBezTo>
                  <a:cubicBezTo>
                    <a:pt x="179" y="8"/>
                    <a:pt x="173" y="7"/>
                    <a:pt x="168" y="5"/>
                  </a:cubicBezTo>
                  <a:cubicBezTo>
                    <a:pt x="161" y="1"/>
                    <a:pt x="153" y="0"/>
                    <a:pt x="144" y="1"/>
                  </a:cubicBezTo>
                  <a:cubicBezTo>
                    <a:pt x="126" y="3"/>
                    <a:pt x="111" y="17"/>
                    <a:pt x="107" y="34"/>
                  </a:cubicBezTo>
                  <a:cubicBezTo>
                    <a:pt x="106" y="36"/>
                    <a:pt x="106" y="39"/>
                    <a:pt x="106" y="41"/>
                  </a:cubicBezTo>
                  <a:cubicBezTo>
                    <a:pt x="105" y="53"/>
                    <a:pt x="99" y="63"/>
                    <a:pt x="90" y="70"/>
                  </a:cubicBezTo>
                  <a:cubicBezTo>
                    <a:pt x="73" y="82"/>
                    <a:pt x="62" y="102"/>
                    <a:pt x="62" y="124"/>
                  </a:cubicBezTo>
                  <a:cubicBezTo>
                    <a:pt x="62" y="126"/>
                    <a:pt x="62" y="127"/>
                    <a:pt x="62" y="129"/>
                  </a:cubicBezTo>
                  <a:cubicBezTo>
                    <a:pt x="62" y="139"/>
                    <a:pt x="58" y="148"/>
                    <a:pt x="49" y="154"/>
                  </a:cubicBezTo>
                  <a:cubicBezTo>
                    <a:pt x="27" y="167"/>
                    <a:pt x="12" y="191"/>
                    <a:pt x="12" y="219"/>
                  </a:cubicBezTo>
                  <a:cubicBezTo>
                    <a:pt x="12" y="225"/>
                    <a:pt x="13" y="230"/>
                    <a:pt x="14" y="235"/>
                  </a:cubicBezTo>
                  <a:cubicBezTo>
                    <a:pt x="5" y="249"/>
                    <a:pt x="0" y="266"/>
                    <a:pt x="0" y="284"/>
                  </a:cubicBezTo>
                  <a:cubicBezTo>
                    <a:pt x="1" y="332"/>
                    <a:pt x="40" y="372"/>
                    <a:pt x="88" y="374"/>
                  </a:cubicBezTo>
                  <a:cubicBezTo>
                    <a:pt x="99" y="374"/>
                    <a:pt x="110" y="372"/>
                    <a:pt x="120" y="369"/>
                  </a:cubicBezTo>
                  <a:cubicBezTo>
                    <a:pt x="130" y="366"/>
                    <a:pt x="140" y="365"/>
                    <a:pt x="151" y="367"/>
                  </a:cubicBezTo>
                  <a:cubicBezTo>
                    <a:pt x="162" y="369"/>
                    <a:pt x="174" y="368"/>
                    <a:pt x="187" y="365"/>
                  </a:cubicBezTo>
                  <a:cubicBezTo>
                    <a:pt x="223" y="356"/>
                    <a:pt x="251" y="324"/>
                    <a:pt x="254" y="286"/>
                  </a:cubicBezTo>
                  <a:cubicBezTo>
                    <a:pt x="256" y="264"/>
                    <a:pt x="250" y="243"/>
                    <a:pt x="239" y="226"/>
                  </a:cubicBezTo>
                  <a:cubicBezTo>
                    <a:pt x="231" y="215"/>
                    <a:pt x="230" y="201"/>
                    <a:pt x="235" y="189"/>
                  </a:cubicBezTo>
                  <a:cubicBezTo>
                    <a:pt x="239" y="181"/>
                    <a:pt x="241" y="172"/>
                    <a:pt x="241" y="163"/>
                  </a:cubicBezTo>
                  <a:cubicBezTo>
                    <a:pt x="241" y="154"/>
                    <a:pt x="239" y="145"/>
                    <a:pt x="235" y="137"/>
                  </a:cubicBezTo>
                  <a:cubicBezTo>
                    <a:pt x="232" y="130"/>
                    <a:pt x="232" y="122"/>
                    <a:pt x="235" y="115"/>
                  </a:cubicBezTo>
                  <a:cubicBezTo>
                    <a:pt x="238" y="108"/>
                    <a:pt x="240" y="101"/>
                    <a:pt x="240" y="93"/>
                  </a:cubicBezTo>
                  <a:cubicBezTo>
                    <a:pt x="259" y="90"/>
                    <a:pt x="272" y="70"/>
                    <a:pt x="262" y="49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Freeform 192">
              <a:extLst>
                <a:ext uri="{FF2B5EF4-FFF2-40B4-BE49-F238E27FC236}">
                  <a16:creationId xmlns:a16="http://schemas.microsoft.com/office/drawing/2014/main" id="{991214A9-9059-443C-956C-7DF13D676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4164" y="10382250"/>
              <a:ext cx="157163" cy="444500"/>
            </a:xfrm>
            <a:custGeom>
              <a:avLst/>
              <a:gdLst>
                <a:gd name="T0" fmla="*/ 68 w 68"/>
                <a:gd name="T1" fmla="*/ 0 h 192"/>
                <a:gd name="T2" fmla="*/ 63 w 68"/>
                <a:gd name="T3" fmla="*/ 4 h 192"/>
                <a:gd name="T4" fmla="*/ 59 w 68"/>
                <a:gd name="T5" fmla="*/ 9 h 192"/>
                <a:gd name="T6" fmla="*/ 51 w 68"/>
                <a:gd name="T7" fmla="*/ 19 h 192"/>
                <a:gd name="T8" fmla="*/ 40 w 68"/>
                <a:gd name="T9" fmla="*/ 43 h 192"/>
                <a:gd name="T10" fmla="*/ 37 w 68"/>
                <a:gd name="T11" fmla="*/ 68 h 192"/>
                <a:gd name="T12" fmla="*/ 36 w 68"/>
                <a:gd name="T13" fmla="*/ 95 h 192"/>
                <a:gd name="T14" fmla="*/ 33 w 68"/>
                <a:gd name="T15" fmla="*/ 121 h 192"/>
                <a:gd name="T16" fmla="*/ 27 w 68"/>
                <a:gd name="T17" fmla="*/ 146 h 192"/>
                <a:gd name="T18" fmla="*/ 17 w 68"/>
                <a:gd name="T19" fmla="*/ 171 h 192"/>
                <a:gd name="T20" fmla="*/ 0 w 68"/>
                <a:gd name="T21" fmla="*/ 192 h 192"/>
                <a:gd name="T22" fmla="*/ 15 w 68"/>
                <a:gd name="T23" fmla="*/ 170 h 192"/>
                <a:gd name="T24" fmla="*/ 23 w 68"/>
                <a:gd name="T25" fmla="*/ 146 h 192"/>
                <a:gd name="T26" fmla="*/ 32 w 68"/>
                <a:gd name="T27" fmla="*/ 94 h 192"/>
                <a:gd name="T28" fmla="*/ 33 w 68"/>
                <a:gd name="T29" fmla="*/ 68 h 192"/>
                <a:gd name="T30" fmla="*/ 37 w 68"/>
                <a:gd name="T31" fmla="*/ 42 h 192"/>
                <a:gd name="T32" fmla="*/ 49 w 68"/>
                <a:gd name="T33" fmla="*/ 18 h 192"/>
                <a:gd name="T34" fmla="*/ 58 w 68"/>
                <a:gd name="T35" fmla="*/ 8 h 192"/>
                <a:gd name="T36" fmla="*/ 68 w 68"/>
                <a:gd name="T3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192">
                  <a:moveTo>
                    <a:pt x="68" y="0"/>
                  </a:moveTo>
                  <a:cubicBezTo>
                    <a:pt x="66" y="1"/>
                    <a:pt x="65" y="3"/>
                    <a:pt x="63" y="4"/>
                  </a:cubicBezTo>
                  <a:cubicBezTo>
                    <a:pt x="62" y="6"/>
                    <a:pt x="60" y="7"/>
                    <a:pt x="59" y="9"/>
                  </a:cubicBezTo>
                  <a:cubicBezTo>
                    <a:pt x="56" y="12"/>
                    <a:pt x="53" y="16"/>
                    <a:pt x="51" y="19"/>
                  </a:cubicBezTo>
                  <a:cubicBezTo>
                    <a:pt x="46" y="27"/>
                    <a:pt x="43" y="34"/>
                    <a:pt x="40" y="43"/>
                  </a:cubicBezTo>
                  <a:cubicBezTo>
                    <a:pt x="38" y="51"/>
                    <a:pt x="37" y="60"/>
                    <a:pt x="37" y="68"/>
                  </a:cubicBezTo>
                  <a:cubicBezTo>
                    <a:pt x="37" y="77"/>
                    <a:pt x="37" y="86"/>
                    <a:pt x="36" y="95"/>
                  </a:cubicBezTo>
                  <a:cubicBezTo>
                    <a:pt x="35" y="103"/>
                    <a:pt x="34" y="112"/>
                    <a:pt x="33" y="121"/>
                  </a:cubicBezTo>
                  <a:cubicBezTo>
                    <a:pt x="31" y="129"/>
                    <a:pt x="29" y="138"/>
                    <a:pt x="27" y="146"/>
                  </a:cubicBezTo>
                  <a:cubicBezTo>
                    <a:pt x="24" y="155"/>
                    <a:pt x="21" y="163"/>
                    <a:pt x="17" y="171"/>
                  </a:cubicBezTo>
                  <a:cubicBezTo>
                    <a:pt x="13" y="179"/>
                    <a:pt x="8" y="187"/>
                    <a:pt x="0" y="192"/>
                  </a:cubicBezTo>
                  <a:cubicBezTo>
                    <a:pt x="7" y="186"/>
                    <a:pt x="11" y="178"/>
                    <a:pt x="15" y="170"/>
                  </a:cubicBezTo>
                  <a:cubicBezTo>
                    <a:pt x="19" y="162"/>
                    <a:pt x="21" y="154"/>
                    <a:pt x="23" y="146"/>
                  </a:cubicBezTo>
                  <a:cubicBezTo>
                    <a:pt x="28" y="129"/>
                    <a:pt x="30" y="111"/>
                    <a:pt x="32" y="94"/>
                  </a:cubicBezTo>
                  <a:cubicBezTo>
                    <a:pt x="32" y="85"/>
                    <a:pt x="33" y="77"/>
                    <a:pt x="33" y="68"/>
                  </a:cubicBezTo>
                  <a:cubicBezTo>
                    <a:pt x="33" y="59"/>
                    <a:pt x="34" y="50"/>
                    <a:pt x="37" y="42"/>
                  </a:cubicBezTo>
                  <a:cubicBezTo>
                    <a:pt x="40" y="33"/>
                    <a:pt x="44" y="25"/>
                    <a:pt x="49" y="18"/>
                  </a:cubicBezTo>
                  <a:cubicBezTo>
                    <a:pt x="52" y="14"/>
                    <a:pt x="55" y="11"/>
                    <a:pt x="58" y="8"/>
                  </a:cubicBezTo>
                  <a:cubicBezTo>
                    <a:pt x="61" y="5"/>
                    <a:pt x="64" y="2"/>
                    <a:pt x="68" y="0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Freeform 193">
              <a:extLst>
                <a:ext uri="{FF2B5EF4-FFF2-40B4-BE49-F238E27FC236}">
                  <a16:creationId xmlns:a16="http://schemas.microsoft.com/office/drawing/2014/main" id="{F9A32F5D-8AB2-492D-8995-631B1035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1001" y="10334625"/>
              <a:ext cx="188913" cy="530225"/>
            </a:xfrm>
            <a:custGeom>
              <a:avLst/>
              <a:gdLst>
                <a:gd name="T0" fmla="*/ 81 w 81"/>
                <a:gd name="T1" fmla="*/ 0 h 228"/>
                <a:gd name="T2" fmla="*/ 75 w 81"/>
                <a:gd name="T3" fmla="*/ 4 h 228"/>
                <a:gd name="T4" fmla="*/ 69 w 81"/>
                <a:gd name="T5" fmla="*/ 10 h 228"/>
                <a:gd name="T6" fmla="*/ 60 w 81"/>
                <a:gd name="T7" fmla="*/ 22 h 228"/>
                <a:gd name="T8" fmla="*/ 47 w 81"/>
                <a:gd name="T9" fmla="*/ 50 h 228"/>
                <a:gd name="T10" fmla="*/ 43 w 81"/>
                <a:gd name="T11" fmla="*/ 81 h 228"/>
                <a:gd name="T12" fmla="*/ 42 w 81"/>
                <a:gd name="T13" fmla="*/ 112 h 228"/>
                <a:gd name="T14" fmla="*/ 38 w 81"/>
                <a:gd name="T15" fmla="*/ 144 h 228"/>
                <a:gd name="T16" fmla="*/ 31 w 81"/>
                <a:gd name="T17" fmla="*/ 174 h 228"/>
                <a:gd name="T18" fmla="*/ 19 w 81"/>
                <a:gd name="T19" fmla="*/ 204 h 228"/>
                <a:gd name="T20" fmla="*/ 0 w 81"/>
                <a:gd name="T21" fmla="*/ 228 h 228"/>
                <a:gd name="T22" fmla="*/ 17 w 81"/>
                <a:gd name="T23" fmla="*/ 203 h 228"/>
                <a:gd name="T24" fmla="*/ 27 w 81"/>
                <a:gd name="T25" fmla="*/ 173 h 228"/>
                <a:gd name="T26" fmla="*/ 38 w 81"/>
                <a:gd name="T27" fmla="*/ 112 h 228"/>
                <a:gd name="T28" fmla="*/ 39 w 81"/>
                <a:gd name="T29" fmla="*/ 81 h 228"/>
                <a:gd name="T30" fmla="*/ 44 w 81"/>
                <a:gd name="T31" fmla="*/ 49 h 228"/>
                <a:gd name="T32" fmla="*/ 58 w 81"/>
                <a:gd name="T33" fmla="*/ 21 h 228"/>
                <a:gd name="T34" fmla="*/ 69 w 81"/>
                <a:gd name="T35" fmla="*/ 9 h 228"/>
                <a:gd name="T36" fmla="*/ 81 w 81"/>
                <a:gd name="T3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228">
                  <a:moveTo>
                    <a:pt x="81" y="0"/>
                  </a:moveTo>
                  <a:cubicBezTo>
                    <a:pt x="79" y="1"/>
                    <a:pt x="77" y="2"/>
                    <a:pt x="75" y="4"/>
                  </a:cubicBezTo>
                  <a:cubicBezTo>
                    <a:pt x="73" y="6"/>
                    <a:pt x="71" y="8"/>
                    <a:pt x="69" y="10"/>
                  </a:cubicBezTo>
                  <a:cubicBezTo>
                    <a:pt x="66" y="14"/>
                    <a:pt x="63" y="18"/>
                    <a:pt x="60" y="22"/>
                  </a:cubicBezTo>
                  <a:cubicBezTo>
                    <a:pt x="54" y="31"/>
                    <a:pt x="50" y="40"/>
                    <a:pt x="47" y="50"/>
                  </a:cubicBezTo>
                  <a:cubicBezTo>
                    <a:pt x="45" y="60"/>
                    <a:pt x="43" y="70"/>
                    <a:pt x="43" y="81"/>
                  </a:cubicBezTo>
                  <a:cubicBezTo>
                    <a:pt x="43" y="91"/>
                    <a:pt x="43" y="102"/>
                    <a:pt x="42" y="112"/>
                  </a:cubicBezTo>
                  <a:cubicBezTo>
                    <a:pt x="41" y="123"/>
                    <a:pt x="40" y="133"/>
                    <a:pt x="38" y="144"/>
                  </a:cubicBezTo>
                  <a:cubicBezTo>
                    <a:pt x="36" y="154"/>
                    <a:pt x="34" y="164"/>
                    <a:pt x="31" y="174"/>
                  </a:cubicBezTo>
                  <a:cubicBezTo>
                    <a:pt x="28" y="185"/>
                    <a:pt x="24" y="194"/>
                    <a:pt x="19" y="204"/>
                  </a:cubicBezTo>
                  <a:cubicBezTo>
                    <a:pt x="14" y="213"/>
                    <a:pt x="9" y="222"/>
                    <a:pt x="0" y="228"/>
                  </a:cubicBezTo>
                  <a:cubicBezTo>
                    <a:pt x="8" y="222"/>
                    <a:pt x="13" y="212"/>
                    <a:pt x="17" y="203"/>
                  </a:cubicBezTo>
                  <a:cubicBezTo>
                    <a:pt x="22" y="193"/>
                    <a:pt x="25" y="184"/>
                    <a:pt x="27" y="173"/>
                  </a:cubicBezTo>
                  <a:cubicBezTo>
                    <a:pt x="33" y="153"/>
                    <a:pt x="36" y="133"/>
                    <a:pt x="38" y="112"/>
                  </a:cubicBezTo>
                  <a:cubicBezTo>
                    <a:pt x="39" y="102"/>
                    <a:pt x="39" y="91"/>
                    <a:pt x="39" y="81"/>
                  </a:cubicBezTo>
                  <a:cubicBezTo>
                    <a:pt x="39" y="70"/>
                    <a:pt x="41" y="59"/>
                    <a:pt x="44" y="49"/>
                  </a:cubicBezTo>
                  <a:cubicBezTo>
                    <a:pt x="47" y="39"/>
                    <a:pt x="52" y="30"/>
                    <a:pt x="58" y="21"/>
                  </a:cubicBezTo>
                  <a:cubicBezTo>
                    <a:pt x="61" y="17"/>
                    <a:pt x="65" y="13"/>
                    <a:pt x="69" y="9"/>
                  </a:cubicBezTo>
                  <a:cubicBezTo>
                    <a:pt x="72" y="5"/>
                    <a:pt x="76" y="2"/>
                    <a:pt x="81" y="0"/>
                  </a:cubicBezTo>
                  <a:close/>
                </a:path>
              </a:pathLst>
            </a:custGeom>
            <a:solidFill>
              <a:srgbClr val="303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 194">
              <a:extLst>
                <a:ext uri="{FF2B5EF4-FFF2-40B4-BE49-F238E27FC236}">
                  <a16:creationId xmlns:a16="http://schemas.microsoft.com/office/drawing/2014/main" id="{55938EDF-6100-46AD-9289-CF8AD5484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9" y="11858625"/>
              <a:ext cx="215900" cy="117475"/>
            </a:xfrm>
            <a:custGeom>
              <a:avLst/>
              <a:gdLst>
                <a:gd name="T0" fmla="*/ 0 w 93"/>
                <a:gd name="T1" fmla="*/ 0 h 51"/>
                <a:gd name="T2" fmla="*/ 17 w 93"/>
                <a:gd name="T3" fmla="*/ 22 h 51"/>
                <a:gd name="T4" fmla="*/ 39 w 93"/>
                <a:gd name="T5" fmla="*/ 37 h 51"/>
                <a:gd name="T6" fmla="*/ 46 w 93"/>
                <a:gd name="T7" fmla="*/ 40 h 51"/>
                <a:gd name="T8" fmla="*/ 49 w 93"/>
                <a:gd name="T9" fmla="*/ 42 h 51"/>
                <a:gd name="T10" fmla="*/ 52 w 93"/>
                <a:gd name="T11" fmla="*/ 43 h 51"/>
                <a:gd name="T12" fmla="*/ 59 w 93"/>
                <a:gd name="T13" fmla="*/ 45 h 51"/>
                <a:gd name="T14" fmla="*/ 65 w 93"/>
                <a:gd name="T15" fmla="*/ 46 h 51"/>
                <a:gd name="T16" fmla="*/ 69 w 93"/>
                <a:gd name="T17" fmla="*/ 47 h 51"/>
                <a:gd name="T18" fmla="*/ 72 w 93"/>
                <a:gd name="T19" fmla="*/ 48 h 51"/>
                <a:gd name="T20" fmla="*/ 79 w 93"/>
                <a:gd name="T21" fmla="*/ 49 h 51"/>
                <a:gd name="T22" fmla="*/ 93 w 93"/>
                <a:gd name="T23" fmla="*/ 50 h 51"/>
                <a:gd name="T24" fmla="*/ 79 w 93"/>
                <a:gd name="T25" fmla="*/ 51 h 51"/>
                <a:gd name="T26" fmla="*/ 72 w 93"/>
                <a:gd name="T27" fmla="*/ 50 h 51"/>
                <a:gd name="T28" fmla="*/ 68 w 93"/>
                <a:gd name="T29" fmla="*/ 50 h 51"/>
                <a:gd name="T30" fmla="*/ 65 w 93"/>
                <a:gd name="T31" fmla="*/ 49 h 51"/>
                <a:gd name="T32" fmla="*/ 58 w 93"/>
                <a:gd name="T33" fmla="*/ 48 h 51"/>
                <a:gd name="T34" fmla="*/ 51 w 93"/>
                <a:gd name="T35" fmla="*/ 46 h 51"/>
                <a:gd name="T36" fmla="*/ 47 w 93"/>
                <a:gd name="T37" fmla="*/ 45 h 51"/>
                <a:gd name="T38" fmla="*/ 44 w 93"/>
                <a:gd name="T39" fmla="*/ 44 h 51"/>
                <a:gd name="T40" fmla="*/ 38 w 93"/>
                <a:gd name="T41" fmla="*/ 41 h 51"/>
                <a:gd name="T42" fmla="*/ 15 w 93"/>
                <a:gd name="T43" fmla="*/ 24 h 51"/>
                <a:gd name="T44" fmla="*/ 6 w 93"/>
                <a:gd name="T45" fmla="*/ 13 h 51"/>
                <a:gd name="T46" fmla="*/ 0 w 93"/>
                <a:gd name="T4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51">
                  <a:moveTo>
                    <a:pt x="0" y="0"/>
                  </a:moveTo>
                  <a:cubicBezTo>
                    <a:pt x="4" y="8"/>
                    <a:pt x="10" y="15"/>
                    <a:pt x="17" y="22"/>
                  </a:cubicBezTo>
                  <a:cubicBezTo>
                    <a:pt x="24" y="28"/>
                    <a:pt x="31" y="33"/>
                    <a:pt x="39" y="37"/>
                  </a:cubicBezTo>
                  <a:cubicBezTo>
                    <a:pt x="41" y="38"/>
                    <a:pt x="44" y="39"/>
                    <a:pt x="46" y="40"/>
                  </a:cubicBezTo>
                  <a:cubicBezTo>
                    <a:pt x="47" y="41"/>
                    <a:pt x="48" y="41"/>
                    <a:pt x="49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4" y="43"/>
                    <a:pt x="56" y="44"/>
                    <a:pt x="59" y="45"/>
                  </a:cubicBezTo>
                  <a:cubicBezTo>
                    <a:pt x="61" y="45"/>
                    <a:pt x="63" y="46"/>
                    <a:pt x="65" y="46"/>
                  </a:cubicBezTo>
                  <a:cubicBezTo>
                    <a:pt x="66" y="47"/>
                    <a:pt x="68" y="47"/>
                    <a:pt x="69" y="47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4" y="49"/>
                    <a:pt x="88" y="49"/>
                    <a:pt x="93" y="50"/>
                  </a:cubicBezTo>
                  <a:cubicBezTo>
                    <a:pt x="88" y="50"/>
                    <a:pt x="84" y="51"/>
                    <a:pt x="79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7" y="50"/>
                    <a:pt x="66" y="50"/>
                    <a:pt x="65" y="49"/>
                  </a:cubicBezTo>
                  <a:cubicBezTo>
                    <a:pt x="62" y="49"/>
                    <a:pt x="60" y="49"/>
                    <a:pt x="58" y="48"/>
                  </a:cubicBezTo>
                  <a:cubicBezTo>
                    <a:pt x="55" y="48"/>
                    <a:pt x="53" y="47"/>
                    <a:pt x="51" y="46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5"/>
                    <a:pt x="45" y="44"/>
                    <a:pt x="44" y="44"/>
                  </a:cubicBezTo>
                  <a:cubicBezTo>
                    <a:pt x="42" y="43"/>
                    <a:pt x="40" y="42"/>
                    <a:pt x="38" y="41"/>
                  </a:cubicBezTo>
                  <a:cubicBezTo>
                    <a:pt x="29" y="37"/>
                    <a:pt x="21" y="31"/>
                    <a:pt x="15" y="24"/>
                  </a:cubicBezTo>
                  <a:cubicBezTo>
                    <a:pt x="11" y="20"/>
                    <a:pt x="9" y="16"/>
                    <a:pt x="6" y="13"/>
                  </a:cubicBezTo>
                  <a:cubicBezTo>
                    <a:pt x="4" y="8"/>
                    <a:pt x="1" y="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 195">
              <a:extLst>
                <a:ext uri="{FF2B5EF4-FFF2-40B4-BE49-F238E27FC236}">
                  <a16:creationId xmlns:a16="http://schemas.microsoft.com/office/drawing/2014/main" id="{740CC229-555F-4D44-B6CA-926CABF30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2614" y="11825288"/>
              <a:ext cx="215900" cy="120650"/>
            </a:xfrm>
            <a:custGeom>
              <a:avLst/>
              <a:gdLst>
                <a:gd name="T0" fmla="*/ 0 w 93"/>
                <a:gd name="T1" fmla="*/ 50 h 52"/>
                <a:gd name="T2" fmla="*/ 27 w 93"/>
                <a:gd name="T3" fmla="*/ 48 h 52"/>
                <a:gd name="T4" fmla="*/ 53 w 93"/>
                <a:gd name="T5" fmla="*/ 38 h 52"/>
                <a:gd name="T6" fmla="*/ 59 w 93"/>
                <a:gd name="T7" fmla="*/ 34 h 52"/>
                <a:gd name="T8" fmla="*/ 62 w 93"/>
                <a:gd name="T9" fmla="*/ 32 h 52"/>
                <a:gd name="T10" fmla="*/ 65 w 93"/>
                <a:gd name="T11" fmla="*/ 30 h 52"/>
                <a:gd name="T12" fmla="*/ 70 w 93"/>
                <a:gd name="T13" fmla="*/ 26 h 52"/>
                <a:gd name="T14" fmla="*/ 75 w 93"/>
                <a:gd name="T15" fmla="*/ 21 h 52"/>
                <a:gd name="T16" fmla="*/ 78 w 93"/>
                <a:gd name="T17" fmla="*/ 19 h 52"/>
                <a:gd name="T18" fmla="*/ 80 w 93"/>
                <a:gd name="T19" fmla="*/ 16 h 52"/>
                <a:gd name="T20" fmla="*/ 85 w 93"/>
                <a:gd name="T21" fmla="*/ 11 h 52"/>
                <a:gd name="T22" fmla="*/ 93 w 93"/>
                <a:gd name="T23" fmla="*/ 0 h 52"/>
                <a:gd name="T24" fmla="*/ 86 w 93"/>
                <a:gd name="T25" fmla="*/ 12 h 52"/>
                <a:gd name="T26" fmla="*/ 82 w 93"/>
                <a:gd name="T27" fmla="*/ 18 h 52"/>
                <a:gd name="T28" fmla="*/ 80 w 93"/>
                <a:gd name="T29" fmla="*/ 21 h 52"/>
                <a:gd name="T30" fmla="*/ 77 w 93"/>
                <a:gd name="T31" fmla="*/ 24 h 52"/>
                <a:gd name="T32" fmla="*/ 72 w 93"/>
                <a:gd name="T33" fmla="*/ 29 h 52"/>
                <a:gd name="T34" fmla="*/ 67 w 93"/>
                <a:gd name="T35" fmla="*/ 33 h 52"/>
                <a:gd name="T36" fmla="*/ 64 w 93"/>
                <a:gd name="T37" fmla="*/ 36 h 52"/>
                <a:gd name="T38" fmla="*/ 61 w 93"/>
                <a:gd name="T39" fmla="*/ 38 h 52"/>
                <a:gd name="T40" fmla="*/ 55 w 93"/>
                <a:gd name="T41" fmla="*/ 41 h 52"/>
                <a:gd name="T42" fmla="*/ 28 w 93"/>
                <a:gd name="T43" fmla="*/ 51 h 52"/>
                <a:gd name="T44" fmla="*/ 14 w 93"/>
                <a:gd name="T45" fmla="*/ 52 h 52"/>
                <a:gd name="T46" fmla="*/ 0 w 93"/>
                <a:gd name="T4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52">
                  <a:moveTo>
                    <a:pt x="0" y="50"/>
                  </a:moveTo>
                  <a:cubicBezTo>
                    <a:pt x="9" y="51"/>
                    <a:pt x="18" y="50"/>
                    <a:pt x="27" y="48"/>
                  </a:cubicBezTo>
                  <a:cubicBezTo>
                    <a:pt x="36" y="46"/>
                    <a:pt x="45" y="43"/>
                    <a:pt x="53" y="38"/>
                  </a:cubicBezTo>
                  <a:cubicBezTo>
                    <a:pt x="55" y="37"/>
                    <a:pt x="57" y="36"/>
                    <a:pt x="59" y="34"/>
                  </a:cubicBezTo>
                  <a:cubicBezTo>
                    <a:pt x="60" y="34"/>
                    <a:pt x="61" y="33"/>
                    <a:pt x="62" y="32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8" y="28"/>
                    <a:pt x="70" y="26"/>
                  </a:cubicBezTo>
                  <a:cubicBezTo>
                    <a:pt x="72" y="24"/>
                    <a:pt x="73" y="23"/>
                    <a:pt x="75" y="21"/>
                  </a:cubicBezTo>
                  <a:cubicBezTo>
                    <a:pt x="76" y="21"/>
                    <a:pt x="77" y="20"/>
                    <a:pt x="78" y="19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8" y="8"/>
                    <a:pt x="90" y="4"/>
                    <a:pt x="93" y="0"/>
                  </a:cubicBezTo>
                  <a:cubicBezTo>
                    <a:pt x="91" y="4"/>
                    <a:pt x="89" y="8"/>
                    <a:pt x="86" y="12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79" y="22"/>
                    <a:pt x="78" y="23"/>
                    <a:pt x="77" y="24"/>
                  </a:cubicBezTo>
                  <a:cubicBezTo>
                    <a:pt x="76" y="25"/>
                    <a:pt x="74" y="27"/>
                    <a:pt x="72" y="29"/>
                  </a:cubicBezTo>
                  <a:cubicBezTo>
                    <a:pt x="71" y="30"/>
                    <a:pt x="69" y="32"/>
                    <a:pt x="67" y="33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2" y="37"/>
                    <a:pt x="61" y="38"/>
                  </a:cubicBezTo>
                  <a:cubicBezTo>
                    <a:pt x="59" y="39"/>
                    <a:pt x="57" y="40"/>
                    <a:pt x="55" y="41"/>
                  </a:cubicBezTo>
                  <a:cubicBezTo>
                    <a:pt x="47" y="46"/>
                    <a:pt x="37" y="49"/>
                    <a:pt x="28" y="51"/>
                  </a:cubicBezTo>
                  <a:cubicBezTo>
                    <a:pt x="23" y="52"/>
                    <a:pt x="19" y="52"/>
                    <a:pt x="14" y="52"/>
                  </a:cubicBezTo>
                  <a:cubicBezTo>
                    <a:pt x="9" y="52"/>
                    <a:pt x="4" y="51"/>
                    <a:pt x="0" y="5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 196">
              <a:extLst>
                <a:ext uri="{FF2B5EF4-FFF2-40B4-BE49-F238E27FC236}">
                  <a16:creationId xmlns:a16="http://schemas.microsoft.com/office/drawing/2014/main" id="{E08ACE80-A204-4DBF-8618-D816B7168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476" y="11915775"/>
              <a:ext cx="409575" cy="1512888"/>
            </a:xfrm>
            <a:custGeom>
              <a:avLst/>
              <a:gdLst>
                <a:gd name="T0" fmla="*/ 177 w 177"/>
                <a:gd name="T1" fmla="*/ 0 h 651"/>
                <a:gd name="T2" fmla="*/ 177 w 177"/>
                <a:gd name="T3" fmla="*/ 4 h 651"/>
                <a:gd name="T4" fmla="*/ 176 w 177"/>
                <a:gd name="T5" fmla="*/ 14 h 651"/>
                <a:gd name="T6" fmla="*/ 161 w 177"/>
                <a:gd name="T7" fmla="*/ 30 h 651"/>
                <a:gd name="T8" fmla="*/ 136 w 177"/>
                <a:gd name="T9" fmla="*/ 303 h 651"/>
                <a:gd name="T10" fmla="*/ 132 w 177"/>
                <a:gd name="T11" fmla="*/ 318 h 651"/>
                <a:gd name="T12" fmla="*/ 107 w 177"/>
                <a:gd name="T13" fmla="*/ 365 h 651"/>
                <a:gd name="T14" fmla="*/ 105 w 177"/>
                <a:gd name="T15" fmla="*/ 370 h 651"/>
                <a:gd name="T16" fmla="*/ 8 w 177"/>
                <a:gd name="T17" fmla="*/ 651 h 651"/>
                <a:gd name="T18" fmla="*/ 0 w 177"/>
                <a:gd name="T19" fmla="*/ 649 h 651"/>
                <a:gd name="T20" fmla="*/ 92 w 177"/>
                <a:gd name="T21" fmla="*/ 363 h 651"/>
                <a:gd name="T22" fmla="*/ 126 w 177"/>
                <a:gd name="T23" fmla="*/ 299 h 651"/>
                <a:gd name="T24" fmla="*/ 148 w 177"/>
                <a:gd name="T25" fmla="*/ 25 h 651"/>
                <a:gd name="T26" fmla="*/ 177 w 177"/>
                <a:gd name="T2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" h="651">
                  <a:moveTo>
                    <a:pt x="177" y="0"/>
                  </a:moveTo>
                  <a:cubicBezTo>
                    <a:pt x="177" y="4"/>
                    <a:pt x="177" y="4"/>
                    <a:pt x="177" y="4"/>
                  </a:cubicBezTo>
                  <a:cubicBezTo>
                    <a:pt x="177" y="7"/>
                    <a:pt x="176" y="10"/>
                    <a:pt x="176" y="14"/>
                  </a:cubicBezTo>
                  <a:cubicBezTo>
                    <a:pt x="176" y="17"/>
                    <a:pt x="161" y="27"/>
                    <a:pt x="161" y="30"/>
                  </a:cubicBezTo>
                  <a:cubicBezTo>
                    <a:pt x="156" y="116"/>
                    <a:pt x="146" y="224"/>
                    <a:pt x="136" y="303"/>
                  </a:cubicBezTo>
                  <a:cubicBezTo>
                    <a:pt x="136" y="308"/>
                    <a:pt x="134" y="314"/>
                    <a:pt x="132" y="318"/>
                  </a:cubicBezTo>
                  <a:cubicBezTo>
                    <a:pt x="107" y="365"/>
                    <a:pt x="107" y="365"/>
                    <a:pt x="107" y="365"/>
                  </a:cubicBezTo>
                  <a:cubicBezTo>
                    <a:pt x="106" y="367"/>
                    <a:pt x="105" y="368"/>
                    <a:pt x="105" y="370"/>
                  </a:cubicBezTo>
                  <a:cubicBezTo>
                    <a:pt x="8" y="651"/>
                    <a:pt x="8" y="651"/>
                    <a:pt x="8" y="651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92" y="363"/>
                    <a:pt x="92" y="363"/>
                    <a:pt x="92" y="363"/>
                  </a:cubicBezTo>
                  <a:cubicBezTo>
                    <a:pt x="92" y="363"/>
                    <a:pt x="113" y="333"/>
                    <a:pt x="126" y="299"/>
                  </a:cubicBezTo>
                  <a:cubicBezTo>
                    <a:pt x="139" y="266"/>
                    <a:pt x="148" y="25"/>
                    <a:pt x="148" y="25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 197">
              <a:extLst>
                <a:ext uri="{FF2B5EF4-FFF2-40B4-BE49-F238E27FC236}">
                  <a16:creationId xmlns:a16="http://schemas.microsoft.com/office/drawing/2014/main" id="{95871793-B199-4AB5-B541-216158DFD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014" y="12601575"/>
              <a:ext cx="233363" cy="893763"/>
            </a:xfrm>
            <a:custGeom>
              <a:avLst/>
              <a:gdLst>
                <a:gd name="T0" fmla="*/ 101 w 101"/>
                <a:gd name="T1" fmla="*/ 382 h 385"/>
                <a:gd name="T2" fmla="*/ 89 w 101"/>
                <a:gd name="T3" fmla="*/ 385 h 385"/>
                <a:gd name="T4" fmla="*/ 34 w 101"/>
                <a:gd name="T5" fmla="*/ 138 h 385"/>
                <a:gd name="T6" fmla="*/ 10 w 101"/>
                <a:gd name="T7" fmla="*/ 35 h 385"/>
                <a:gd name="T8" fmla="*/ 0 w 101"/>
                <a:gd name="T9" fmla="*/ 0 h 385"/>
                <a:gd name="T10" fmla="*/ 43 w 101"/>
                <a:gd name="T11" fmla="*/ 134 h 385"/>
                <a:gd name="T12" fmla="*/ 101 w 101"/>
                <a:gd name="T13" fmla="*/ 379 h 385"/>
                <a:gd name="T14" fmla="*/ 101 w 101"/>
                <a:gd name="T15" fmla="*/ 38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85">
                  <a:moveTo>
                    <a:pt x="101" y="382"/>
                  </a:moveTo>
                  <a:cubicBezTo>
                    <a:pt x="89" y="385"/>
                    <a:pt x="89" y="385"/>
                    <a:pt x="89" y="385"/>
                  </a:cubicBezTo>
                  <a:cubicBezTo>
                    <a:pt x="88" y="317"/>
                    <a:pt x="66" y="232"/>
                    <a:pt x="34" y="138"/>
                  </a:cubicBezTo>
                  <a:cubicBezTo>
                    <a:pt x="29" y="97"/>
                    <a:pt x="21" y="61"/>
                    <a:pt x="1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32"/>
                    <a:pt x="32" y="77"/>
                    <a:pt x="43" y="134"/>
                  </a:cubicBezTo>
                  <a:cubicBezTo>
                    <a:pt x="43" y="134"/>
                    <a:pt x="88" y="224"/>
                    <a:pt x="101" y="379"/>
                  </a:cubicBezTo>
                  <a:cubicBezTo>
                    <a:pt x="101" y="380"/>
                    <a:pt x="101" y="381"/>
                    <a:pt x="101" y="3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 198">
              <a:extLst>
                <a:ext uri="{FF2B5EF4-FFF2-40B4-BE49-F238E27FC236}">
                  <a16:creationId xmlns:a16="http://schemas.microsoft.com/office/drawing/2014/main" id="{EC80A88F-6DB8-46DB-8773-EB30A03E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1" y="11617325"/>
              <a:ext cx="198438" cy="874713"/>
            </a:xfrm>
            <a:custGeom>
              <a:avLst/>
              <a:gdLst>
                <a:gd name="T0" fmla="*/ 86 w 86"/>
                <a:gd name="T1" fmla="*/ 377 h 377"/>
                <a:gd name="T2" fmla="*/ 0 w 86"/>
                <a:gd name="T3" fmla="*/ 6 h 377"/>
                <a:gd name="T4" fmla="*/ 12 w 86"/>
                <a:gd name="T5" fmla="*/ 0 h 377"/>
                <a:gd name="T6" fmla="*/ 86 w 86"/>
                <a:gd name="T7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377">
                  <a:moveTo>
                    <a:pt x="86" y="377"/>
                  </a:moveTo>
                  <a:cubicBezTo>
                    <a:pt x="69" y="164"/>
                    <a:pt x="0" y="6"/>
                    <a:pt x="0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7" y="75"/>
                    <a:pt x="78" y="234"/>
                    <a:pt x="86" y="3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 199">
              <a:extLst>
                <a:ext uri="{FF2B5EF4-FFF2-40B4-BE49-F238E27FC236}">
                  <a16:creationId xmlns:a16="http://schemas.microsoft.com/office/drawing/2014/main" id="{8E6F3CBB-E3DA-480C-90EC-BD506216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0251" y="10715625"/>
              <a:ext cx="155575" cy="50800"/>
            </a:xfrm>
            <a:custGeom>
              <a:avLst/>
              <a:gdLst>
                <a:gd name="T0" fmla="*/ 0 w 67"/>
                <a:gd name="T1" fmla="*/ 5 h 22"/>
                <a:gd name="T2" fmla="*/ 67 w 67"/>
                <a:gd name="T3" fmla="*/ 22 h 22"/>
                <a:gd name="T4" fmla="*/ 0 w 67"/>
                <a:gd name="T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22">
                  <a:moveTo>
                    <a:pt x="0" y="5"/>
                  </a:moveTo>
                  <a:cubicBezTo>
                    <a:pt x="0" y="5"/>
                    <a:pt x="48" y="0"/>
                    <a:pt x="67" y="22"/>
                  </a:cubicBezTo>
                  <a:cubicBezTo>
                    <a:pt x="67" y="22"/>
                    <a:pt x="54" y="10"/>
                    <a:pt x="0" y="5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 200">
              <a:extLst>
                <a:ext uri="{FF2B5EF4-FFF2-40B4-BE49-F238E27FC236}">
                  <a16:creationId xmlns:a16="http://schemas.microsoft.com/office/drawing/2014/main" id="{7B65688F-BCD3-4D7C-B314-239718508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9" y="10575925"/>
              <a:ext cx="63500" cy="19050"/>
            </a:xfrm>
            <a:custGeom>
              <a:avLst/>
              <a:gdLst>
                <a:gd name="T0" fmla="*/ 0 w 27"/>
                <a:gd name="T1" fmla="*/ 5 h 8"/>
                <a:gd name="T2" fmla="*/ 27 w 27"/>
                <a:gd name="T3" fmla="*/ 8 h 8"/>
                <a:gd name="T4" fmla="*/ 0 w 27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8">
                  <a:moveTo>
                    <a:pt x="0" y="5"/>
                  </a:moveTo>
                  <a:cubicBezTo>
                    <a:pt x="0" y="5"/>
                    <a:pt x="14" y="0"/>
                    <a:pt x="27" y="8"/>
                  </a:cubicBezTo>
                  <a:cubicBezTo>
                    <a:pt x="27" y="8"/>
                    <a:pt x="23" y="5"/>
                    <a:pt x="0" y="5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Freeform 201">
              <a:extLst>
                <a:ext uri="{FF2B5EF4-FFF2-40B4-BE49-F238E27FC236}">
                  <a16:creationId xmlns:a16="http://schemas.microsoft.com/office/drawing/2014/main" id="{DFEAB926-D976-4EDA-82B1-96248F9CD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4" y="10906125"/>
              <a:ext cx="261938" cy="725488"/>
            </a:xfrm>
            <a:custGeom>
              <a:avLst/>
              <a:gdLst>
                <a:gd name="T0" fmla="*/ 113 w 113"/>
                <a:gd name="T1" fmla="*/ 304 h 312"/>
                <a:gd name="T2" fmla="*/ 102 w 113"/>
                <a:gd name="T3" fmla="*/ 312 h 312"/>
                <a:gd name="T4" fmla="*/ 113 w 113"/>
                <a:gd name="T5" fmla="*/ 0 h 312"/>
                <a:gd name="T6" fmla="*/ 113 w 113"/>
                <a:gd name="T7" fmla="*/ 30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312">
                  <a:moveTo>
                    <a:pt x="113" y="304"/>
                  </a:moveTo>
                  <a:cubicBezTo>
                    <a:pt x="110" y="307"/>
                    <a:pt x="106" y="310"/>
                    <a:pt x="102" y="312"/>
                  </a:cubicBezTo>
                  <a:cubicBezTo>
                    <a:pt x="0" y="226"/>
                    <a:pt x="110" y="5"/>
                    <a:pt x="113" y="0"/>
                  </a:cubicBezTo>
                  <a:cubicBezTo>
                    <a:pt x="65" y="137"/>
                    <a:pt x="79" y="179"/>
                    <a:pt x="113" y="304"/>
                  </a:cubicBezTo>
                  <a:close/>
                </a:path>
              </a:pathLst>
            </a:custGeom>
            <a:solidFill>
              <a:srgbClr val="153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 202">
              <a:extLst>
                <a:ext uri="{FF2B5EF4-FFF2-40B4-BE49-F238E27FC236}">
                  <a16:creationId xmlns:a16="http://schemas.microsoft.com/office/drawing/2014/main" id="{AF6BAE2E-4F45-452E-9311-38824461B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4" y="11825288"/>
              <a:ext cx="22225" cy="90488"/>
            </a:xfrm>
            <a:custGeom>
              <a:avLst/>
              <a:gdLst>
                <a:gd name="T0" fmla="*/ 0 w 10"/>
                <a:gd name="T1" fmla="*/ 0 h 39"/>
                <a:gd name="T2" fmla="*/ 4 w 10"/>
                <a:gd name="T3" fmla="*/ 39 h 39"/>
                <a:gd name="T4" fmla="*/ 0 w 1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9">
                  <a:moveTo>
                    <a:pt x="0" y="0"/>
                  </a:moveTo>
                  <a:cubicBezTo>
                    <a:pt x="0" y="0"/>
                    <a:pt x="10" y="18"/>
                    <a:pt x="4" y="39"/>
                  </a:cubicBezTo>
                  <a:cubicBezTo>
                    <a:pt x="4" y="39"/>
                    <a:pt x="6" y="19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 203">
              <a:extLst>
                <a:ext uri="{FF2B5EF4-FFF2-40B4-BE49-F238E27FC236}">
                  <a16:creationId xmlns:a16="http://schemas.microsoft.com/office/drawing/2014/main" id="{CA15698C-2BAA-4D1B-AD86-0190C329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4114" y="10033000"/>
              <a:ext cx="9525" cy="28575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3 h 12"/>
                <a:gd name="T4" fmla="*/ 0 w 4"/>
                <a:gd name="T5" fmla="*/ 12 h 12"/>
                <a:gd name="T6" fmla="*/ 3 w 4"/>
                <a:gd name="T7" fmla="*/ 11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2"/>
                    <a:pt x="3" y="11"/>
                  </a:cubicBezTo>
                  <a:cubicBezTo>
                    <a:pt x="3" y="11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 204">
              <a:extLst>
                <a:ext uri="{FF2B5EF4-FFF2-40B4-BE49-F238E27FC236}">
                  <a16:creationId xmlns:a16="http://schemas.microsoft.com/office/drawing/2014/main" id="{EEAEB489-C903-41BD-97A5-0C3522115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8714" y="10017125"/>
              <a:ext cx="9525" cy="34925"/>
            </a:xfrm>
            <a:custGeom>
              <a:avLst/>
              <a:gdLst>
                <a:gd name="T0" fmla="*/ 3 w 4"/>
                <a:gd name="T1" fmla="*/ 0 h 15"/>
                <a:gd name="T2" fmla="*/ 1 w 4"/>
                <a:gd name="T3" fmla="*/ 1 h 15"/>
                <a:gd name="T4" fmla="*/ 0 w 4"/>
                <a:gd name="T5" fmla="*/ 14 h 15"/>
                <a:gd name="T6" fmla="*/ 4 w 4"/>
                <a:gd name="T7" fmla="*/ 15 h 15"/>
                <a:gd name="T8" fmla="*/ 3 w 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4" y="15"/>
                    <a:pt x="4" y="15"/>
                  </a:cubicBezTo>
                  <a:cubicBezTo>
                    <a:pt x="4" y="14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206">
              <a:extLst>
                <a:ext uri="{FF2B5EF4-FFF2-40B4-BE49-F238E27FC236}">
                  <a16:creationId xmlns:a16="http://schemas.microsoft.com/office/drawing/2014/main" id="{22E98391-7ECF-4879-9E34-B7F1EAC11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138" y="10002838"/>
              <a:ext cx="9525" cy="50800"/>
            </a:xfrm>
            <a:custGeom>
              <a:avLst/>
              <a:gdLst>
                <a:gd name="T0" fmla="*/ 5 w 6"/>
                <a:gd name="T1" fmla="*/ 0 h 32"/>
                <a:gd name="T2" fmla="*/ 0 w 6"/>
                <a:gd name="T3" fmla="*/ 8 h 32"/>
                <a:gd name="T4" fmla="*/ 3 w 6"/>
                <a:gd name="T5" fmla="*/ 32 h 32"/>
                <a:gd name="T6" fmla="*/ 6 w 6"/>
                <a:gd name="T7" fmla="*/ 32 h 32"/>
                <a:gd name="T8" fmla="*/ 5 w 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2">
                  <a:moveTo>
                    <a:pt x="5" y="0"/>
                  </a:moveTo>
                  <a:lnTo>
                    <a:pt x="0" y="8"/>
                  </a:lnTo>
                  <a:lnTo>
                    <a:pt x="3" y="32"/>
                  </a:lnTo>
                  <a:lnTo>
                    <a:pt x="6" y="3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4B1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9DBE828A-5D14-4098-B842-2F4DBDFB1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26" y="9975850"/>
              <a:ext cx="120650" cy="187325"/>
            </a:xfrm>
            <a:custGeom>
              <a:avLst/>
              <a:gdLst>
                <a:gd name="T0" fmla="*/ 3 w 52"/>
                <a:gd name="T1" fmla="*/ 2 h 81"/>
                <a:gd name="T2" fmla="*/ 3 w 52"/>
                <a:gd name="T3" fmla="*/ 2 h 81"/>
                <a:gd name="T4" fmla="*/ 12 w 52"/>
                <a:gd name="T5" fmla="*/ 2 h 81"/>
                <a:gd name="T6" fmla="*/ 13 w 52"/>
                <a:gd name="T7" fmla="*/ 3 h 81"/>
                <a:gd name="T8" fmla="*/ 14 w 52"/>
                <a:gd name="T9" fmla="*/ 5 h 81"/>
                <a:gd name="T10" fmla="*/ 19 w 52"/>
                <a:gd name="T11" fmla="*/ 33 h 81"/>
                <a:gd name="T12" fmla="*/ 19 w 52"/>
                <a:gd name="T13" fmla="*/ 14 h 81"/>
                <a:gd name="T14" fmla="*/ 21 w 52"/>
                <a:gd name="T15" fmla="*/ 10 h 81"/>
                <a:gd name="T16" fmla="*/ 21 w 52"/>
                <a:gd name="T17" fmla="*/ 10 h 81"/>
                <a:gd name="T18" fmla="*/ 28 w 52"/>
                <a:gd name="T19" fmla="*/ 11 h 81"/>
                <a:gd name="T20" fmla="*/ 28 w 52"/>
                <a:gd name="T21" fmla="*/ 11 h 81"/>
                <a:gd name="T22" fmla="*/ 30 w 52"/>
                <a:gd name="T23" fmla="*/ 15 h 81"/>
                <a:gd name="T24" fmla="*/ 29 w 52"/>
                <a:gd name="T25" fmla="*/ 32 h 81"/>
                <a:gd name="T26" fmla="*/ 31 w 52"/>
                <a:gd name="T27" fmla="*/ 19 h 81"/>
                <a:gd name="T28" fmla="*/ 32 w 52"/>
                <a:gd name="T29" fmla="*/ 17 h 81"/>
                <a:gd name="T30" fmla="*/ 32 w 52"/>
                <a:gd name="T31" fmla="*/ 17 h 81"/>
                <a:gd name="T32" fmla="*/ 39 w 52"/>
                <a:gd name="T33" fmla="*/ 18 h 81"/>
                <a:gd name="T34" fmla="*/ 40 w 52"/>
                <a:gd name="T35" fmla="*/ 19 h 81"/>
                <a:gd name="T36" fmla="*/ 41 w 52"/>
                <a:gd name="T37" fmla="*/ 21 h 81"/>
                <a:gd name="T38" fmla="*/ 40 w 52"/>
                <a:gd name="T39" fmla="*/ 36 h 81"/>
                <a:gd name="T40" fmla="*/ 41 w 52"/>
                <a:gd name="T41" fmla="*/ 27 h 81"/>
                <a:gd name="T42" fmla="*/ 44 w 52"/>
                <a:gd name="T43" fmla="*/ 24 h 81"/>
                <a:gd name="T44" fmla="*/ 46 w 52"/>
                <a:gd name="T45" fmla="*/ 24 h 81"/>
                <a:gd name="T46" fmla="*/ 49 w 52"/>
                <a:gd name="T47" fmla="*/ 28 h 81"/>
                <a:gd name="T48" fmla="*/ 52 w 52"/>
                <a:gd name="T49" fmla="*/ 63 h 81"/>
                <a:gd name="T50" fmla="*/ 42 w 52"/>
                <a:gd name="T51" fmla="*/ 75 h 81"/>
                <a:gd name="T52" fmla="*/ 30 w 52"/>
                <a:gd name="T53" fmla="*/ 80 h 81"/>
                <a:gd name="T54" fmla="*/ 18 w 52"/>
                <a:gd name="T55" fmla="*/ 79 h 81"/>
                <a:gd name="T56" fmla="*/ 8 w 52"/>
                <a:gd name="T57" fmla="*/ 74 h 81"/>
                <a:gd name="T58" fmla="*/ 4 w 52"/>
                <a:gd name="T59" fmla="*/ 70 h 81"/>
                <a:gd name="T60" fmla="*/ 1 w 52"/>
                <a:gd name="T61" fmla="*/ 59 h 81"/>
                <a:gd name="T62" fmla="*/ 1 w 52"/>
                <a:gd name="T63" fmla="*/ 54 h 81"/>
                <a:gd name="T64" fmla="*/ 7 w 52"/>
                <a:gd name="T65" fmla="*/ 37 h 81"/>
                <a:gd name="T66" fmla="*/ 2 w 52"/>
                <a:gd name="T67" fmla="*/ 6 h 81"/>
                <a:gd name="T68" fmla="*/ 3 w 52"/>
                <a:gd name="T69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81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6" y="0"/>
                    <a:pt x="9" y="0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4"/>
                    <a:pt x="14" y="5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0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9"/>
                    <a:pt x="26" y="10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2"/>
                    <a:pt x="30" y="13"/>
                    <a:pt x="30" y="15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4" y="16"/>
                    <a:pt x="37" y="17"/>
                    <a:pt x="39" y="18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20"/>
                    <a:pt x="41" y="20"/>
                    <a:pt x="41" y="21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6"/>
                    <a:pt x="43" y="25"/>
                    <a:pt x="44" y="24"/>
                  </a:cubicBezTo>
                  <a:cubicBezTo>
                    <a:pt x="45" y="24"/>
                    <a:pt x="46" y="24"/>
                    <a:pt x="46" y="24"/>
                  </a:cubicBezTo>
                  <a:cubicBezTo>
                    <a:pt x="48" y="25"/>
                    <a:pt x="49" y="26"/>
                    <a:pt x="49" y="28"/>
                  </a:cubicBezTo>
                  <a:cubicBezTo>
                    <a:pt x="52" y="40"/>
                    <a:pt x="52" y="52"/>
                    <a:pt x="52" y="63"/>
                  </a:cubicBezTo>
                  <a:cubicBezTo>
                    <a:pt x="51" y="69"/>
                    <a:pt x="47" y="74"/>
                    <a:pt x="42" y="75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26" y="81"/>
                    <a:pt x="22" y="81"/>
                    <a:pt x="18" y="79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6" y="73"/>
                    <a:pt x="5" y="72"/>
                    <a:pt x="4" y="70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3"/>
                    <a:pt x="3" y="2"/>
                  </a:cubicBezTo>
                  <a:close/>
                </a:path>
              </a:pathLst>
            </a:custGeom>
            <a:solidFill>
              <a:srgbClr val="FCC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21202A62-3523-41C2-9F63-81E79DFBB003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4557829" cy="13716000"/>
          </a:xfrm>
          <a:custGeom>
            <a:avLst/>
            <a:gdLst>
              <a:gd name="connsiteX0" fmla="*/ 6290878 w 14557829"/>
              <a:gd name="connsiteY0" fmla="*/ 1974298 h 13716000"/>
              <a:gd name="connsiteX1" fmla="*/ 4511539 w 14557829"/>
              <a:gd name="connsiteY1" fmla="*/ 2703779 h 13716000"/>
              <a:gd name="connsiteX2" fmla="*/ 3920226 w 14557829"/>
              <a:gd name="connsiteY2" fmla="*/ 2936133 h 13716000"/>
              <a:gd name="connsiteX3" fmla="*/ 3806824 w 14557829"/>
              <a:gd name="connsiteY3" fmla="*/ 2936133 h 13716000"/>
              <a:gd name="connsiteX4" fmla="*/ 1970784 w 14557829"/>
              <a:gd name="connsiteY4" fmla="*/ 4862503 h 13716000"/>
              <a:gd name="connsiteX5" fmla="*/ 2057186 w 14557829"/>
              <a:gd name="connsiteY5" fmla="*/ 5413666 h 13716000"/>
              <a:gd name="connsiteX6" fmla="*/ 1870882 w 14557829"/>
              <a:gd name="connsiteY6" fmla="*/ 6399817 h 13716000"/>
              <a:gd name="connsiteX7" fmla="*/ 1430772 w 14557829"/>
              <a:gd name="connsiteY7" fmla="*/ 7637233 h 13716000"/>
              <a:gd name="connsiteX8" fmla="*/ 3412616 w 14557829"/>
              <a:gd name="connsiteY8" fmla="*/ 8896262 h 13716000"/>
              <a:gd name="connsiteX9" fmla="*/ 3431516 w 14557829"/>
              <a:gd name="connsiteY9" fmla="*/ 8896262 h 13716000"/>
              <a:gd name="connsiteX10" fmla="*/ 3958028 w 14557829"/>
              <a:gd name="connsiteY10" fmla="*/ 9201564 h 13716000"/>
              <a:gd name="connsiteX11" fmla="*/ 5318857 w 14557829"/>
              <a:gd name="connsiteY11" fmla="*/ 10774001 h 13716000"/>
              <a:gd name="connsiteX12" fmla="*/ 7200799 w 14557829"/>
              <a:gd name="connsiteY12" fmla="*/ 10147188 h 13716000"/>
              <a:gd name="connsiteX13" fmla="*/ 8793832 w 14557829"/>
              <a:gd name="connsiteY13" fmla="*/ 10041818 h 13716000"/>
              <a:gd name="connsiteX14" fmla="*/ 9933257 w 14557829"/>
              <a:gd name="connsiteY14" fmla="*/ 10892879 h 13716000"/>
              <a:gd name="connsiteX15" fmla="*/ 13027525 w 14557829"/>
              <a:gd name="connsiteY15" fmla="*/ 9450128 h 13716000"/>
              <a:gd name="connsiteX16" fmla="*/ 13103126 w 14557829"/>
              <a:gd name="connsiteY16" fmla="*/ 8180291 h 13716000"/>
              <a:gd name="connsiteX17" fmla="*/ 12549614 w 14557829"/>
              <a:gd name="connsiteY17" fmla="*/ 6016164 h 13716000"/>
              <a:gd name="connsiteX18" fmla="*/ 10767575 w 14557829"/>
              <a:gd name="connsiteY18" fmla="*/ 3360312 h 13716000"/>
              <a:gd name="connsiteX19" fmla="*/ 10632572 w 14557829"/>
              <a:gd name="connsiteY19" fmla="*/ 3363014 h 13716000"/>
              <a:gd name="connsiteX20" fmla="*/ 10243764 w 14557829"/>
              <a:gd name="connsiteY20" fmla="*/ 3209012 h 13716000"/>
              <a:gd name="connsiteX21" fmla="*/ 8907235 w 14557829"/>
              <a:gd name="connsiteY21" fmla="*/ 2655147 h 13716000"/>
              <a:gd name="connsiteX22" fmla="*/ 8488726 w 14557829"/>
              <a:gd name="connsiteY22" fmla="*/ 2701078 h 13716000"/>
              <a:gd name="connsiteX23" fmla="*/ 7916314 w 14557829"/>
              <a:gd name="connsiteY23" fmla="*/ 2563287 h 13716000"/>
              <a:gd name="connsiteX24" fmla="*/ 6290878 w 14557829"/>
              <a:gd name="connsiteY24" fmla="*/ 1974298 h 13716000"/>
              <a:gd name="connsiteX25" fmla="*/ 0 w 14557829"/>
              <a:gd name="connsiteY25" fmla="*/ 0 h 13716000"/>
              <a:gd name="connsiteX26" fmla="*/ 14557829 w 14557829"/>
              <a:gd name="connsiteY26" fmla="*/ 0 h 13716000"/>
              <a:gd name="connsiteX27" fmla="*/ 14557829 w 14557829"/>
              <a:gd name="connsiteY27" fmla="*/ 13716000 h 13716000"/>
              <a:gd name="connsiteX28" fmla="*/ 0 w 14557829"/>
              <a:gd name="connsiteY28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557829" h="13716000">
                <a:moveTo>
                  <a:pt x="6290878" y="1974298"/>
                </a:moveTo>
                <a:cubicBezTo>
                  <a:pt x="5599663" y="1974298"/>
                  <a:pt x="4970550" y="2252582"/>
                  <a:pt x="4511539" y="2703779"/>
                </a:cubicBezTo>
                <a:cubicBezTo>
                  <a:pt x="4354936" y="2857781"/>
                  <a:pt x="4141632" y="2941536"/>
                  <a:pt x="3920226" y="2936133"/>
                </a:cubicBezTo>
                <a:cubicBezTo>
                  <a:pt x="3882426" y="2936133"/>
                  <a:pt x="3844625" y="2936133"/>
                  <a:pt x="3806824" y="2936133"/>
                </a:cubicBezTo>
                <a:cubicBezTo>
                  <a:pt x="2770002" y="2971256"/>
                  <a:pt x="1957284" y="3825019"/>
                  <a:pt x="1970784" y="4862503"/>
                </a:cubicBezTo>
                <a:cubicBezTo>
                  <a:pt x="1970784" y="5054329"/>
                  <a:pt x="2003185" y="5238050"/>
                  <a:pt x="2057186" y="5413666"/>
                </a:cubicBezTo>
                <a:cubicBezTo>
                  <a:pt x="2162488" y="5754091"/>
                  <a:pt x="2100387" y="6126937"/>
                  <a:pt x="1870882" y="6399817"/>
                </a:cubicBezTo>
                <a:cubicBezTo>
                  <a:pt x="1592776" y="6734838"/>
                  <a:pt x="1425372" y="7167123"/>
                  <a:pt x="1430772" y="7637233"/>
                </a:cubicBezTo>
                <a:cubicBezTo>
                  <a:pt x="1441573" y="8685524"/>
                  <a:pt x="2364993" y="8896262"/>
                  <a:pt x="3412616" y="8896262"/>
                </a:cubicBezTo>
                <a:cubicBezTo>
                  <a:pt x="3418016" y="8896262"/>
                  <a:pt x="3426116" y="8896262"/>
                  <a:pt x="3431516" y="8896262"/>
                </a:cubicBezTo>
                <a:cubicBezTo>
                  <a:pt x="3650221" y="8893561"/>
                  <a:pt x="3850025" y="9012440"/>
                  <a:pt x="3958028" y="9201564"/>
                </a:cubicBezTo>
                <a:cubicBezTo>
                  <a:pt x="4392737" y="9974274"/>
                  <a:pt x="4422437" y="10463296"/>
                  <a:pt x="5318857" y="10774001"/>
                </a:cubicBezTo>
                <a:cubicBezTo>
                  <a:pt x="6379980" y="11144145"/>
                  <a:pt x="6925393" y="10452489"/>
                  <a:pt x="7200799" y="10147188"/>
                </a:cubicBezTo>
                <a:cubicBezTo>
                  <a:pt x="7649008" y="9650060"/>
                  <a:pt x="8248421" y="9709499"/>
                  <a:pt x="8793832" y="10041818"/>
                </a:cubicBezTo>
                <a:cubicBezTo>
                  <a:pt x="9088139" y="10220136"/>
                  <a:pt x="9350044" y="10665930"/>
                  <a:pt x="9933257" y="10892879"/>
                </a:cubicBezTo>
                <a:cubicBezTo>
                  <a:pt x="11177984" y="11379200"/>
                  <a:pt x="12652216" y="10663228"/>
                  <a:pt x="13027525" y="9450128"/>
                </a:cubicBezTo>
                <a:cubicBezTo>
                  <a:pt x="13097726" y="9225880"/>
                  <a:pt x="12957323" y="8364012"/>
                  <a:pt x="13103126" y="8180291"/>
                </a:cubicBezTo>
                <a:cubicBezTo>
                  <a:pt x="13502735" y="7672356"/>
                  <a:pt x="12549614" y="6713223"/>
                  <a:pt x="12549614" y="6016164"/>
                </a:cubicBezTo>
                <a:cubicBezTo>
                  <a:pt x="12549614" y="4373480"/>
                  <a:pt x="12144605" y="3870949"/>
                  <a:pt x="10767575" y="3360312"/>
                </a:cubicBezTo>
                <a:cubicBezTo>
                  <a:pt x="10724374" y="3344102"/>
                  <a:pt x="10678473" y="3360312"/>
                  <a:pt x="10632572" y="3363014"/>
                </a:cubicBezTo>
                <a:cubicBezTo>
                  <a:pt x="10486769" y="3368418"/>
                  <a:pt x="10346366" y="3314382"/>
                  <a:pt x="10243764" y="3209012"/>
                </a:cubicBezTo>
                <a:cubicBezTo>
                  <a:pt x="9903557" y="2865886"/>
                  <a:pt x="9431046" y="2655147"/>
                  <a:pt x="8907235" y="2655147"/>
                </a:cubicBezTo>
                <a:cubicBezTo>
                  <a:pt x="8764132" y="2655147"/>
                  <a:pt x="8623729" y="2671358"/>
                  <a:pt x="8488726" y="2701078"/>
                </a:cubicBezTo>
                <a:cubicBezTo>
                  <a:pt x="8286222" y="2747008"/>
                  <a:pt x="8075617" y="2695674"/>
                  <a:pt x="7916314" y="2563287"/>
                </a:cubicBezTo>
                <a:cubicBezTo>
                  <a:pt x="7476204" y="2195844"/>
                  <a:pt x="6909192" y="1974298"/>
                  <a:pt x="6290878" y="1974298"/>
                </a:cubicBezTo>
                <a:close/>
                <a:moveTo>
                  <a:pt x="0" y="0"/>
                </a:moveTo>
                <a:lnTo>
                  <a:pt x="14557829" y="0"/>
                </a:lnTo>
                <a:lnTo>
                  <a:pt x="14557829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19100" dist="165100" dir="10320000" sx="99000" sy="99000" algn="tl" rotWithShape="0">
              <a:srgbClr val="8FBAF9">
                <a:alpha val="4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28314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27400C2-7074-4512-896F-370B808ECD1B}"/>
              </a:ext>
            </a:extLst>
          </p:cNvPr>
          <p:cNvGrpSpPr/>
          <p:nvPr/>
        </p:nvGrpSpPr>
        <p:grpSpPr>
          <a:xfrm>
            <a:off x="1993107" y="6097588"/>
            <a:ext cx="1687513" cy="3616325"/>
            <a:chOff x="1492251" y="5602288"/>
            <a:chExt cx="1687513" cy="3616325"/>
          </a:xfrm>
        </p:grpSpPr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F67BE41-B0B3-4F3C-9F28-5661ABE43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1" y="5602288"/>
              <a:ext cx="1612900" cy="3240088"/>
            </a:xfrm>
            <a:custGeom>
              <a:avLst/>
              <a:gdLst>
                <a:gd name="T0" fmla="*/ 454 w 695"/>
                <a:gd name="T1" fmla="*/ 667 h 1395"/>
                <a:gd name="T2" fmla="*/ 507 w 695"/>
                <a:gd name="T3" fmla="*/ 487 h 1395"/>
                <a:gd name="T4" fmla="*/ 409 w 695"/>
                <a:gd name="T5" fmla="*/ 280 h 1395"/>
                <a:gd name="T6" fmla="*/ 461 w 695"/>
                <a:gd name="T7" fmla="*/ 168 h 1395"/>
                <a:gd name="T8" fmla="*/ 323 w 695"/>
                <a:gd name="T9" fmla="*/ 7 h 1395"/>
                <a:gd name="T10" fmla="*/ 162 w 695"/>
                <a:gd name="T11" fmla="*/ 144 h 1395"/>
                <a:gd name="T12" fmla="*/ 180 w 695"/>
                <a:gd name="T13" fmla="*/ 228 h 1395"/>
                <a:gd name="T14" fmla="*/ 26 w 695"/>
                <a:gd name="T15" fmla="*/ 446 h 1395"/>
                <a:gd name="T16" fmla="*/ 122 w 695"/>
                <a:gd name="T17" fmla="*/ 707 h 1395"/>
                <a:gd name="T18" fmla="*/ 2 w 695"/>
                <a:gd name="T19" fmla="*/ 978 h 1395"/>
                <a:gd name="T20" fmla="*/ 391 w 695"/>
                <a:gd name="T21" fmla="*/ 1365 h 1395"/>
                <a:gd name="T22" fmla="*/ 665 w 695"/>
                <a:gd name="T23" fmla="*/ 931 h 1395"/>
                <a:gd name="T24" fmla="*/ 454 w 695"/>
                <a:gd name="T25" fmla="*/ 667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5" h="1395">
                  <a:moveTo>
                    <a:pt x="454" y="667"/>
                  </a:moveTo>
                  <a:cubicBezTo>
                    <a:pt x="446" y="572"/>
                    <a:pt x="507" y="599"/>
                    <a:pt x="507" y="487"/>
                  </a:cubicBezTo>
                  <a:cubicBezTo>
                    <a:pt x="506" y="388"/>
                    <a:pt x="410" y="333"/>
                    <a:pt x="409" y="280"/>
                  </a:cubicBezTo>
                  <a:cubicBezTo>
                    <a:pt x="408" y="226"/>
                    <a:pt x="458" y="199"/>
                    <a:pt x="461" y="168"/>
                  </a:cubicBezTo>
                  <a:cubicBezTo>
                    <a:pt x="467" y="86"/>
                    <a:pt x="406" y="14"/>
                    <a:pt x="323" y="7"/>
                  </a:cubicBezTo>
                  <a:cubicBezTo>
                    <a:pt x="241" y="0"/>
                    <a:pt x="169" y="62"/>
                    <a:pt x="162" y="144"/>
                  </a:cubicBezTo>
                  <a:cubicBezTo>
                    <a:pt x="160" y="175"/>
                    <a:pt x="179" y="181"/>
                    <a:pt x="180" y="228"/>
                  </a:cubicBezTo>
                  <a:cubicBezTo>
                    <a:pt x="181" y="275"/>
                    <a:pt x="11" y="348"/>
                    <a:pt x="26" y="446"/>
                  </a:cubicBezTo>
                  <a:cubicBezTo>
                    <a:pt x="41" y="544"/>
                    <a:pt x="128" y="589"/>
                    <a:pt x="122" y="707"/>
                  </a:cubicBezTo>
                  <a:cubicBezTo>
                    <a:pt x="118" y="795"/>
                    <a:pt x="0" y="833"/>
                    <a:pt x="2" y="978"/>
                  </a:cubicBezTo>
                  <a:cubicBezTo>
                    <a:pt x="4" y="1214"/>
                    <a:pt x="174" y="1395"/>
                    <a:pt x="391" y="1365"/>
                  </a:cubicBezTo>
                  <a:cubicBezTo>
                    <a:pt x="607" y="1334"/>
                    <a:pt x="695" y="1147"/>
                    <a:pt x="665" y="931"/>
                  </a:cubicBezTo>
                  <a:cubicBezTo>
                    <a:pt x="645" y="787"/>
                    <a:pt x="463" y="762"/>
                    <a:pt x="454" y="6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116FEEC3-7FC6-4CA1-87F7-B10890C7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76" y="5943600"/>
              <a:ext cx="239713" cy="2519363"/>
            </a:xfrm>
            <a:custGeom>
              <a:avLst/>
              <a:gdLst>
                <a:gd name="T0" fmla="*/ 32 w 103"/>
                <a:gd name="T1" fmla="*/ 0 h 1085"/>
                <a:gd name="T2" fmla="*/ 18 w 103"/>
                <a:gd name="T3" fmla="*/ 136 h 1085"/>
                <a:gd name="T4" fmla="*/ 10 w 103"/>
                <a:gd name="T5" fmla="*/ 273 h 1085"/>
                <a:gd name="T6" fmla="*/ 7 w 103"/>
                <a:gd name="T7" fmla="*/ 410 h 1085"/>
                <a:gd name="T8" fmla="*/ 10 w 103"/>
                <a:gd name="T9" fmla="*/ 547 h 1085"/>
                <a:gd name="T10" fmla="*/ 19 w 103"/>
                <a:gd name="T11" fmla="*/ 684 h 1085"/>
                <a:gd name="T12" fmla="*/ 36 w 103"/>
                <a:gd name="T13" fmla="*/ 819 h 1085"/>
                <a:gd name="T14" fmla="*/ 64 w 103"/>
                <a:gd name="T15" fmla="*/ 953 h 1085"/>
                <a:gd name="T16" fmla="*/ 103 w 103"/>
                <a:gd name="T17" fmla="*/ 1085 h 1085"/>
                <a:gd name="T18" fmla="*/ 61 w 103"/>
                <a:gd name="T19" fmla="*/ 954 h 1085"/>
                <a:gd name="T20" fmla="*/ 32 w 103"/>
                <a:gd name="T21" fmla="*/ 820 h 1085"/>
                <a:gd name="T22" fmla="*/ 14 w 103"/>
                <a:gd name="T23" fmla="*/ 684 h 1085"/>
                <a:gd name="T24" fmla="*/ 4 w 103"/>
                <a:gd name="T25" fmla="*/ 547 h 1085"/>
                <a:gd name="T26" fmla="*/ 6 w 103"/>
                <a:gd name="T27" fmla="*/ 273 h 1085"/>
                <a:gd name="T28" fmla="*/ 32 w 103"/>
                <a:gd name="T2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085">
                  <a:moveTo>
                    <a:pt x="32" y="0"/>
                  </a:moveTo>
                  <a:cubicBezTo>
                    <a:pt x="27" y="45"/>
                    <a:pt x="22" y="91"/>
                    <a:pt x="18" y="136"/>
                  </a:cubicBezTo>
                  <a:cubicBezTo>
                    <a:pt x="15" y="182"/>
                    <a:pt x="12" y="227"/>
                    <a:pt x="10" y="273"/>
                  </a:cubicBezTo>
                  <a:cubicBezTo>
                    <a:pt x="8" y="319"/>
                    <a:pt x="7" y="364"/>
                    <a:pt x="7" y="410"/>
                  </a:cubicBezTo>
                  <a:cubicBezTo>
                    <a:pt x="7" y="456"/>
                    <a:pt x="8" y="501"/>
                    <a:pt x="10" y="547"/>
                  </a:cubicBezTo>
                  <a:cubicBezTo>
                    <a:pt x="12" y="593"/>
                    <a:pt x="15" y="638"/>
                    <a:pt x="19" y="684"/>
                  </a:cubicBezTo>
                  <a:cubicBezTo>
                    <a:pt x="23" y="729"/>
                    <a:pt x="29" y="774"/>
                    <a:pt x="36" y="819"/>
                  </a:cubicBezTo>
                  <a:cubicBezTo>
                    <a:pt x="44" y="864"/>
                    <a:pt x="53" y="909"/>
                    <a:pt x="64" y="953"/>
                  </a:cubicBezTo>
                  <a:cubicBezTo>
                    <a:pt x="75" y="998"/>
                    <a:pt x="88" y="1041"/>
                    <a:pt x="103" y="1085"/>
                  </a:cubicBezTo>
                  <a:cubicBezTo>
                    <a:pt x="87" y="1042"/>
                    <a:pt x="73" y="998"/>
                    <a:pt x="61" y="954"/>
                  </a:cubicBezTo>
                  <a:cubicBezTo>
                    <a:pt x="49" y="910"/>
                    <a:pt x="40" y="865"/>
                    <a:pt x="32" y="820"/>
                  </a:cubicBezTo>
                  <a:cubicBezTo>
                    <a:pt x="24" y="775"/>
                    <a:pt x="18" y="730"/>
                    <a:pt x="14" y="684"/>
                  </a:cubicBezTo>
                  <a:cubicBezTo>
                    <a:pt x="9" y="639"/>
                    <a:pt x="6" y="593"/>
                    <a:pt x="4" y="547"/>
                  </a:cubicBezTo>
                  <a:cubicBezTo>
                    <a:pt x="0" y="456"/>
                    <a:pt x="1" y="364"/>
                    <a:pt x="6" y="273"/>
                  </a:cubicBezTo>
                  <a:cubicBezTo>
                    <a:pt x="11" y="182"/>
                    <a:pt x="19" y="9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916D43C7-FCD7-4334-BAC3-8209AC6A5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776" y="6189663"/>
              <a:ext cx="250825" cy="239713"/>
            </a:xfrm>
            <a:custGeom>
              <a:avLst/>
              <a:gdLst>
                <a:gd name="T0" fmla="*/ 0 w 108"/>
                <a:gd name="T1" fmla="*/ 103 h 103"/>
                <a:gd name="T2" fmla="*/ 57 w 108"/>
                <a:gd name="T3" fmla="*/ 54 h 103"/>
                <a:gd name="T4" fmla="*/ 64 w 108"/>
                <a:gd name="T5" fmla="*/ 48 h 103"/>
                <a:gd name="T6" fmla="*/ 70 w 108"/>
                <a:gd name="T7" fmla="*/ 42 h 103"/>
                <a:gd name="T8" fmla="*/ 83 w 108"/>
                <a:gd name="T9" fmla="*/ 28 h 103"/>
                <a:gd name="T10" fmla="*/ 108 w 108"/>
                <a:gd name="T11" fmla="*/ 0 h 103"/>
                <a:gd name="T12" fmla="*/ 87 w 108"/>
                <a:gd name="T13" fmla="*/ 31 h 103"/>
                <a:gd name="T14" fmla="*/ 61 w 108"/>
                <a:gd name="T15" fmla="*/ 59 h 103"/>
                <a:gd name="T16" fmla="*/ 32 w 108"/>
                <a:gd name="T17" fmla="*/ 83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20" y="87"/>
                    <a:pt x="39" y="71"/>
                    <a:pt x="57" y="54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5" y="37"/>
                    <a:pt x="79" y="33"/>
                    <a:pt x="83" y="28"/>
                  </a:cubicBezTo>
                  <a:cubicBezTo>
                    <a:pt x="92" y="19"/>
                    <a:pt x="100" y="10"/>
                    <a:pt x="108" y="0"/>
                  </a:cubicBezTo>
                  <a:cubicBezTo>
                    <a:pt x="102" y="11"/>
                    <a:pt x="95" y="22"/>
                    <a:pt x="87" y="31"/>
                  </a:cubicBezTo>
                  <a:cubicBezTo>
                    <a:pt x="79" y="41"/>
                    <a:pt x="70" y="50"/>
                    <a:pt x="61" y="59"/>
                  </a:cubicBezTo>
                  <a:cubicBezTo>
                    <a:pt x="52" y="67"/>
                    <a:pt x="42" y="75"/>
                    <a:pt x="32" y="83"/>
                  </a:cubicBezTo>
                  <a:cubicBezTo>
                    <a:pt x="22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D557AA62-35CE-4843-B63A-37107E214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9" y="6303963"/>
              <a:ext cx="249238" cy="236538"/>
            </a:xfrm>
            <a:custGeom>
              <a:avLst/>
              <a:gdLst>
                <a:gd name="T0" fmla="*/ 0 w 108"/>
                <a:gd name="T1" fmla="*/ 102 h 102"/>
                <a:gd name="T2" fmla="*/ 57 w 108"/>
                <a:gd name="T3" fmla="*/ 54 h 102"/>
                <a:gd name="T4" fmla="*/ 64 w 108"/>
                <a:gd name="T5" fmla="*/ 47 h 102"/>
                <a:gd name="T6" fmla="*/ 70 w 108"/>
                <a:gd name="T7" fmla="*/ 41 h 102"/>
                <a:gd name="T8" fmla="*/ 83 w 108"/>
                <a:gd name="T9" fmla="*/ 28 h 102"/>
                <a:gd name="T10" fmla="*/ 108 w 108"/>
                <a:gd name="T11" fmla="*/ 0 h 102"/>
                <a:gd name="T12" fmla="*/ 87 w 108"/>
                <a:gd name="T13" fmla="*/ 31 h 102"/>
                <a:gd name="T14" fmla="*/ 61 w 108"/>
                <a:gd name="T15" fmla="*/ 58 h 102"/>
                <a:gd name="T16" fmla="*/ 32 w 108"/>
                <a:gd name="T17" fmla="*/ 82 h 102"/>
                <a:gd name="T18" fmla="*/ 0 w 108"/>
                <a:gd name="T1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2">
                  <a:moveTo>
                    <a:pt x="0" y="102"/>
                  </a:moveTo>
                  <a:cubicBezTo>
                    <a:pt x="20" y="87"/>
                    <a:pt x="39" y="71"/>
                    <a:pt x="57" y="5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5" y="37"/>
                    <a:pt x="79" y="32"/>
                    <a:pt x="83" y="28"/>
                  </a:cubicBezTo>
                  <a:cubicBezTo>
                    <a:pt x="92" y="19"/>
                    <a:pt x="100" y="9"/>
                    <a:pt x="108" y="0"/>
                  </a:cubicBezTo>
                  <a:cubicBezTo>
                    <a:pt x="102" y="11"/>
                    <a:pt x="95" y="21"/>
                    <a:pt x="87" y="31"/>
                  </a:cubicBezTo>
                  <a:cubicBezTo>
                    <a:pt x="79" y="40"/>
                    <a:pt x="70" y="49"/>
                    <a:pt x="61" y="58"/>
                  </a:cubicBezTo>
                  <a:cubicBezTo>
                    <a:pt x="52" y="66"/>
                    <a:pt x="42" y="75"/>
                    <a:pt x="32" y="82"/>
                  </a:cubicBezTo>
                  <a:cubicBezTo>
                    <a:pt x="22" y="89"/>
                    <a:pt x="11" y="96"/>
                    <a:pt x="0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59B42483-A784-4948-B176-73CCD7DF4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9" y="6967538"/>
              <a:ext cx="247650" cy="239713"/>
            </a:xfrm>
            <a:custGeom>
              <a:avLst/>
              <a:gdLst>
                <a:gd name="T0" fmla="*/ 0 w 107"/>
                <a:gd name="T1" fmla="*/ 103 h 103"/>
                <a:gd name="T2" fmla="*/ 56 w 107"/>
                <a:gd name="T3" fmla="*/ 55 h 103"/>
                <a:gd name="T4" fmla="*/ 63 w 107"/>
                <a:gd name="T5" fmla="*/ 48 h 103"/>
                <a:gd name="T6" fmla="*/ 70 w 107"/>
                <a:gd name="T7" fmla="*/ 42 h 103"/>
                <a:gd name="T8" fmla="*/ 83 w 107"/>
                <a:gd name="T9" fmla="*/ 29 h 103"/>
                <a:gd name="T10" fmla="*/ 107 w 107"/>
                <a:gd name="T11" fmla="*/ 0 h 103"/>
                <a:gd name="T12" fmla="*/ 86 w 107"/>
                <a:gd name="T13" fmla="*/ 32 h 103"/>
                <a:gd name="T14" fmla="*/ 60 w 107"/>
                <a:gd name="T15" fmla="*/ 59 h 103"/>
                <a:gd name="T16" fmla="*/ 31 w 107"/>
                <a:gd name="T17" fmla="*/ 83 h 103"/>
                <a:gd name="T18" fmla="*/ 0 w 107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3">
                  <a:moveTo>
                    <a:pt x="0" y="103"/>
                  </a:moveTo>
                  <a:cubicBezTo>
                    <a:pt x="19" y="88"/>
                    <a:pt x="38" y="72"/>
                    <a:pt x="56" y="55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4" y="38"/>
                    <a:pt x="78" y="33"/>
                    <a:pt x="83" y="29"/>
                  </a:cubicBezTo>
                  <a:cubicBezTo>
                    <a:pt x="91" y="20"/>
                    <a:pt x="99" y="10"/>
                    <a:pt x="107" y="0"/>
                  </a:cubicBezTo>
                  <a:cubicBezTo>
                    <a:pt x="101" y="11"/>
                    <a:pt x="94" y="22"/>
                    <a:pt x="86" y="32"/>
                  </a:cubicBezTo>
                  <a:cubicBezTo>
                    <a:pt x="78" y="41"/>
                    <a:pt x="69" y="50"/>
                    <a:pt x="60" y="59"/>
                  </a:cubicBezTo>
                  <a:cubicBezTo>
                    <a:pt x="51" y="67"/>
                    <a:pt x="41" y="75"/>
                    <a:pt x="31" y="83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B26003BC-301C-4B9D-951F-B676F4D5C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1" y="7070725"/>
              <a:ext cx="249238" cy="238125"/>
            </a:xfrm>
            <a:custGeom>
              <a:avLst/>
              <a:gdLst>
                <a:gd name="T0" fmla="*/ 0 w 108"/>
                <a:gd name="T1" fmla="*/ 103 h 103"/>
                <a:gd name="T2" fmla="*/ 56 w 108"/>
                <a:gd name="T3" fmla="*/ 54 h 103"/>
                <a:gd name="T4" fmla="*/ 63 w 108"/>
                <a:gd name="T5" fmla="*/ 48 h 103"/>
                <a:gd name="T6" fmla="*/ 70 w 108"/>
                <a:gd name="T7" fmla="*/ 41 h 103"/>
                <a:gd name="T8" fmla="*/ 83 w 108"/>
                <a:gd name="T9" fmla="*/ 28 h 103"/>
                <a:gd name="T10" fmla="*/ 108 w 108"/>
                <a:gd name="T11" fmla="*/ 0 h 103"/>
                <a:gd name="T12" fmla="*/ 86 w 108"/>
                <a:gd name="T13" fmla="*/ 31 h 103"/>
                <a:gd name="T14" fmla="*/ 60 w 108"/>
                <a:gd name="T15" fmla="*/ 58 h 103"/>
                <a:gd name="T16" fmla="*/ 31 w 108"/>
                <a:gd name="T17" fmla="*/ 82 h 103"/>
                <a:gd name="T18" fmla="*/ 0 w 108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3">
                  <a:moveTo>
                    <a:pt x="0" y="103"/>
                  </a:moveTo>
                  <a:cubicBezTo>
                    <a:pt x="19" y="87"/>
                    <a:pt x="38" y="71"/>
                    <a:pt x="56" y="5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4" y="37"/>
                    <a:pt x="79" y="32"/>
                    <a:pt x="83" y="28"/>
                  </a:cubicBezTo>
                  <a:cubicBezTo>
                    <a:pt x="92" y="19"/>
                    <a:pt x="100" y="10"/>
                    <a:pt x="108" y="0"/>
                  </a:cubicBezTo>
                  <a:cubicBezTo>
                    <a:pt x="102" y="11"/>
                    <a:pt x="94" y="21"/>
                    <a:pt x="86" y="31"/>
                  </a:cubicBezTo>
                  <a:cubicBezTo>
                    <a:pt x="78" y="41"/>
                    <a:pt x="70" y="50"/>
                    <a:pt x="60" y="58"/>
                  </a:cubicBezTo>
                  <a:cubicBezTo>
                    <a:pt x="51" y="67"/>
                    <a:pt x="42" y="75"/>
                    <a:pt x="31" y="82"/>
                  </a:cubicBezTo>
                  <a:cubicBezTo>
                    <a:pt x="21" y="90"/>
                    <a:pt x="11" y="97"/>
                    <a:pt x="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317D49AB-57E9-460C-ABDE-C0649F9A6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1" y="6599238"/>
              <a:ext cx="393700" cy="241300"/>
            </a:xfrm>
            <a:custGeom>
              <a:avLst/>
              <a:gdLst>
                <a:gd name="T0" fmla="*/ 0 w 170"/>
                <a:gd name="T1" fmla="*/ 0 h 104"/>
                <a:gd name="T2" fmla="*/ 39 w 170"/>
                <a:gd name="T3" fmla="*/ 31 h 104"/>
                <a:gd name="T4" fmla="*/ 81 w 170"/>
                <a:gd name="T5" fmla="*/ 59 h 104"/>
                <a:gd name="T6" fmla="*/ 102 w 170"/>
                <a:gd name="T7" fmla="*/ 72 h 104"/>
                <a:gd name="T8" fmla="*/ 113 w 170"/>
                <a:gd name="T9" fmla="*/ 78 h 104"/>
                <a:gd name="T10" fmla="*/ 119 w 170"/>
                <a:gd name="T11" fmla="*/ 81 h 104"/>
                <a:gd name="T12" fmla="*/ 125 w 170"/>
                <a:gd name="T13" fmla="*/ 84 h 104"/>
                <a:gd name="T14" fmla="*/ 136 w 170"/>
                <a:gd name="T15" fmla="*/ 89 h 104"/>
                <a:gd name="T16" fmla="*/ 147 w 170"/>
                <a:gd name="T17" fmla="*/ 94 h 104"/>
                <a:gd name="T18" fmla="*/ 153 w 170"/>
                <a:gd name="T19" fmla="*/ 97 h 104"/>
                <a:gd name="T20" fmla="*/ 159 w 170"/>
                <a:gd name="T21" fmla="*/ 99 h 104"/>
                <a:gd name="T22" fmla="*/ 170 w 170"/>
                <a:gd name="T23" fmla="*/ 104 h 104"/>
                <a:gd name="T24" fmla="*/ 123 w 170"/>
                <a:gd name="T25" fmla="*/ 88 h 104"/>
                <a:gd name="T26" fmla="*/ 117 w 170"/>
                <a:gd name="T27" fmla="*/ 85 h 104"/>
                <a:gd name="T28" fmla="*/ 111 w 170"/>
                <a:gd name="T29" fmla="*/ 82 h 104"/>
                <a:gd name="T30" fmla="*/ 100 w 170"/>
                <a:gd name="T31" fmla="*/ 77 h 104"/>
                <a:gd name="T32" fmla="*/ 78 w 170"/>
                <a:gd name="T33" fmla="*/ 64 h 104"/>
                <a:gd name="T34" fmla="*/ 37 w 170"/>
                <a:gd name="T35" fmla="*/ 35 h 104"/>
                <a:gd name="T36" fmla="*/ 0 w 170"/>
                <a:gd name="T3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0" h="104">
                  <a:moveTo>
                    <a:pt x="0" y="0"/>
                  </a:moveTo>
                  <a:cubicBezTo>
                    <a:pt x="13" y="11"/>
                    <a:pt x="26" y="21"/>
                    <a:pt x="39" y="31"/>
                  </a:cubicBezTo>
                  <a:cubicBezTo>
                    <a:pt x="53" y="41"/>
                    <a:pt x="67" y="50"/>
                    <a:pt x="81" y="59"/>
                  </a:cubicBezTo>
                  <a:cubicBezTo>
                    <a:pt x="88" y="64"/>
                    <a:pt x="95" y="68"/>
                    <a:pt x="102" y="72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36" y="89"/>
                    <a:pt x="136" y="89"/>
                    <a:pt x="136" y="89"/>
                  </a:cubicBezTo>
                  <a:cubicBezTo>
                    <a:pt x="147" y="94"/>
                    <a:pt x="147" y="94"/>
                    <a:pt x="147" y="94"/>
                  </a:cubicBezTo>
                  <a:cubicBezTo>
                    <a:pt x="149" y="95"/>
                    <a:pt x="151" y="96"/>
                    <a:pt x="153" y="97"/>
                  </a:cubicBezTo>
                  <a:cubicBezTo>
                    <a:pt x="159" y="99"/>
                    <a:pt x="159" y="99"/>
                    <a:pt x="159" y="99"/>
                  </a:cubicBezTo>
                  <a:cubicBezTo>
                    <a:pt x="163" y="101"/>
                    <a:pt x="167" y="102"/>
                    <a:pt x="170" y="104"/>
                  </a:cubicBezTo>
                  <a:cubicBezTo>
                    <a:pt x="154" y="100"/>
                    <a:pt x="138" y="95"/>
                    <a:pt x="123" y="88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2" y="73"/>
                    <a:pt x="85" y="69"/>
                    <a:pt x="78" y="64"/>
                  </a:cubicBezTo>
                  <a:cubicBezTo>
                    <a:pt x="64" y="55"/>
                    <a:pt x="50" y="45"/>
                    <a:pt x="37" y="35"/>
                  </a:cubicBezTo>
                  <a:cubicBezTo>
                    <a:pt x="24" y="24"/>
                    <a:pt x="11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7BD1C28B-8F5B-49B2-B576-994497E80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6" y="6580188"/>
              <a:ext cx="504825" cy="330200"/>
            </a:xfrm>
            <a:custGeom>
              <a:avLst/>
              <a:gdLst>
                <a:gd name="T0" fmla="*/ 0 w 218"/>
                <a:gd name="T1" fmla="*/ 0 h 142"/>
                <a:gd name="T2" fmla="*/ 25 w 218"/>
                <a:gd name="T3" fmla="*/ 20 h 142"/>
                <a:gd name="T4" fmla="*/ 38 w 218"/>
                <a:gd name="T5" fmla="*/ 31 h 142"/>
                <a:gd name="T6" fmla="*/ 51 w 218"/>
                <a:gd name="T7" fmla="*/ 41 h 142"/>
                <a:gd name="T8" fmla="*/ 64 w 218"/>
                <a:gd name="T9" fmla="*/ 50 h 142"/>
                <a:gd name="T10" fmla="*/ 77 w 218"/>
                <a:gd name="T11" fmla="*/ 60 h 142"/>
                <a:gd name="T12" fmla="*/ 91 w 218"/>
                <a:gd name="T13" fmla="*/ 70 h 142"/>
                <a:gd name="T14" fmla="*/ 104 w 218"/>
                <a:gd name="T15" fmla="*/ 79 h 142"/>
                <a:gd name="T16" fmla="*/ 118 w 218"/>
                <a:gd name="T17" fmla="*/ 88 h 142"/>
                <a:gd name="T18" fmla="*/ 124 w 218"/>
                <a:gd name="T19" fmla="*/ 93 h 142"/>
                <a:gd name="T20" fmla="*/ 131 w 218"/>
                <a:gd name="T21" fmla="*/ 97 h 142"/>
                <a:gd name="T22" fmla="*/ 145 w 218"/>
                <a:gd name="T23" fmla="*/ 106 h 142"/>
                <a:gd name="T24" fmla="*/ 159 w 218"/>
                <a:gd name="T25" fmla="*/ 114 h 142"/>
                <a:gd name="T26" fmla="*/ 218 w 218"/>
                <a:gd name="T27" fmla="*/ 142 h 142"/>
                <a:gd name="T28" fmla="*/ 157 w 218"/>
                <a:gd name="T29" fmla="*/ 118 h 142"/>
                <a:gd name="T30" fmla="*/ 101 w 218"/>
                <a:gd name="T31" fmla="*/ 84 h 142"/>
                <a:gd name="T32" fmla="*/ 48 w 218"/>
                <a:gd name="T33" fmla="*/ 44 h 142"/>
                <a:gd name="T34" fmla="*/ 0 w 218"/>
                <a:gd name="T3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142">
                  <a:moveTo>
                    <a:pt x="0" y="0"/>
                  </a:moveTo>
                  <a:cubicBezTo>
                    <a:pt x="8" y="7"/>
                    <a:pt x="17" y="14"/>
                    <a:pt x="25" y="20"/>
                  </a:cubicBezTo>
                  <a:cubicBezTo>
                    <a:pt x="30" y="24"/>
                    <a:pt x="34" y="27"/>
                    <a:pt x="38" y="31"/>
                  </a:cubicBezTo>
                  <a:cubicBezTo>
                    <a:pt x="42" y="34"/>
                    <a:pt x="47" y="37"/>
                    <a:pt x="51" y="41"/>
                  </a:cubicBezTo>
                  <a:cubicBezTo>
                    <a:pt x="55" y="44"/>
                    <a:pt x="60" y="47"/>
                    <a:pt x="64" y="50"/>
                  </a:cubicBezTo>
                  <a:cubicBezTo>
                    <a:pt x="69" y="54"/>
                    <a:pt x="73" y="57"/>
                    <a:pt x="77" y="6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8" y="82"/>
                    <a:pt x="113" y="85"/>
                    <a:pt x="118" y="88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36" y="100"/>
                    <a:pt x="140" y="103"/>
                    <a:pt x="145" y="106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78" y="124"/>
                    <a:pt x="198" y="134"/>
                    <a:pt x="218" y="142"/>
                  </a:cubicBezTo>
                  <a:cubicBezTo>
                    <a:pt x="197" y="136"/>
                    <a:pt x="177" y="128"/>
                    <a:pt x="157" y="118"/>
                  </a:cubicBezTo>
                  <a:cubicBezTo>
                    <a:pt x="138" y="108"/>
                    <a:pt x="119" y="96"/>
                    <a:pt x="101" y="84"/>
                  </a:cubicBezTo>
                  <a:cubicBezTo>
                    <a:pt x="83" y="71"/>
                    <a:pt x="65" y="58"/>
                    <a:pt x="48" y="44"/>
                  </a:cubicBezTo>
                  <a:cubicBezTo>
                    <a:pt x="31" y="30"/>
                    <a:pt x="15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BEEB209-19AD-404E-8164-C0D2E6EDC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1" y="7558088"/>
              <a:ext cx="458788" cy="266700"/>
            </a:xfrm>
            <a:custGeom>
              <a:avLst/>
              <a:gdLst>
                <a:gd name="T0" fmla="*/ 0 w 198"/>
                <a:gd name="T1" fmla="*/ 0 h 115"/>
                <a:gd name="T2" fmla="*/ 40 w 198"/>
                <a:gd name="T3" fmla="*/ 43 h 115"/>
                <a:gd name="T4" fmla="*/ 46 w 198"/>
                <a:gd name="T5" fmla="*/ 48 h 115"/>
                <a:gd name="T6" fmla="*/ 51 w 198"/>
                <a:gd name="T7" fmla="*/ 52 h 115"/>
                <a:gd name="T8" fmla="*/ 63 w 198"/>
                <a:gd name="T9" fmla="*/ 60 h 115"/>
                <a:gd name="T10" fmla="*/ 75 w 198"/>
                <a:gd name="T11" fmla="*/ 69 h 115"/>
                <a:gd name="T12" fmla="*/ 88 w 198"/>
                <a:gd name="T13" fmla="*/ 76 h 115"/>
                <a:gd name="T14" fmla="*/ 101 w 198"/>
                <a:gd name="T15" fmla="*/ 83 h 115"/>
                <a:gd name="T16" fmla="*/ 107 w 198"/>
                <a:gd name="T17" fmla="*/ 86 h 115"/>
                <a:gd name="T18" fmla="*/ 114 w 198"/>
                <a:gd name="T19" fmla="*/ 89 h 115"/>
                <a:gd name="T20" fmla="*/ 128 w 198"/>
                <a:gd name="T21" fmla="*/ 95 h 115"/>
                <a:gd name="T22" fmla="*/ 141 w 198"/>
                <a:gd name="T23" fmla="*/ 99 h 115"/>
                <a:gd name="T24" fmla="*/ 148 w 198"/>
                <a:gd name="T25" fmla="*/ 102 h 115"/>
                <a:gd name="T26" fmla="*/ 155 w 198"/>
                <a:gd name="T27" fmla="*/ 104 h 115"/>
                <a:gd name="T28" fmla="*/ 169 w 198"/>
                <a:gd name="T29" fmla="*/ 108 h 115"/>
                <a:gd name="T30" fmla="*/ 198 w 198"/>
                <a:gd name="T31" fmla="*/ 115 h 115"/>
                <a:gd name="T32" fmla="*/ 183 w 198"/>
                <a:gd name="T33" fmla="*/ 113 h 115"/>
                <a:gd name="T34" fmla="*/ 176 w 198"/>
                <a:gd name="T35" fmla="*/ 112 h 115"/>
                <a:gd name="T36" fmla="*/ 169 w 198"/>
                <a:gd name="T37" fmla="*/ 111 h 115"/>
                <a:gd name="T38" fmla="*/ 154 w 198"/>
                <a:gd name="T39" fmla="*/ 108 h 115"/>
                <a:gd name="T40" fmla="*/ 147 w 198"/>
                <a:gd name="T41" fmla="*/ 106 h 115"/>
                <a:gd name="T42" fmla="*/ 140 w 198"/>
                <a:gd name="T43" fmla="*/ 104 h 115"/>
                <a:gd name="T44" fmla="*/ 126 w 198"/>
                <a:gd name="T45" fmla="*/ 99 h 115"/>
                <a:gd name="T46" fmla="*/ 112 w 198"/>
                <a:gd name="T47" fmla="*/ 94 h 115"/>
                <a:gd name="T48" fmla="*/ 105 w 198"/>
                <a:gd name="T49" fmla="*/ 91 h 115"/>
                <a:gd name="T50" fmla="*/ 98 w 198"/>
                <a:gd name="T51" fmla="*/ 88 h 115"/>
                <a:gd name="T52" fmla="*/ 85 w 198"/>
                <a:gd name="T53" fmla="*/ 81 h 115"/>
                <a:gd name="T54" fmla="*/ 37 w 198"/>
                <a:gd name="T55" fmla="*/ 46 h 115"/>
                <a:gd name="T56" fmla="*/ 0 w 198"/>
                <a:gd name="T5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8" h="115">
                  <a:moveTo>
                    <a:pt x="0" y="0"/>
                  </a:moveTo>
                  <a:cubicBezTo>
                    <a:pt x="11" y="16"/>
                    <a:pt x="25" y="30"/>
                    <a:pt x="40" y="43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7" y="49"/>
                    <a:pt x="49" y="50"/>
                    <a:pt x="51" y="52"/>
                  </a:cubicBezTo>
                  <a:cubicBezTo>
                    <a:pt x="55" y="55"/>
                    <a:pt x="59" y="58"/>
                    <a:pt x="63" y="60"/>
                  </a:cubicBezTo>
                  <a:cubicBezTo>
                    <a:pt x="67" y="63"/>
                    <a:pt x="71" y="66"/>
                    <a:pt x="75" y="69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92" y="78"/>
                    <a:pt x="97" y="80"/>
                    <a:pt x="101" y="83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119" y="91"/>
                    <a:pt x="123" y="93"/>
                    <a:pt x="128" y="95"/>
                  </a:cubicBezTo>
                  <a:cubicBezTo>
                    <a:pt x="141" y="99"/>
                    <a:pt x="141" y="99"/>
                    <a:pt x="141" y="99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79" y="111"/>
                    <a:pt x="189" y="112"/>
                    <a:pt x="198" y="115"/>
                  </a:cubicBezTo>
                  <a:cubicBezTo>
                    <a:pt x="193" y="114"/>
                    <a:pt x="188" y="114"/>
                    <a:pt x="183" y="113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4" y="112"/>
                    <a:pt x="171" y="111"/>
                    <a:pt x="169" y="111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2" y="107"/>
                    <a:pt x="150" y="107"/>
                    <a:pt x="147" y="106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1" y="97"/>
                    <a:pt x="117" y="96"/>
                    <a:pt x="112" y="94"/>
                  </a:cubicBezTo>
                  <a:cubicBezTo>
                    <a:pt x="105" y="91"/>
                    <a:pt x="105" y="91"/>
                    <a:pt x="105" y="91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4" y="85"/>
                    <a:pt x="90" y="83"/>
                    <a:pt x="85" y="81"/>
                  </a:cubicBezTo>
                  <a:cubicBezTo>
                    <a:pt x="68" y="71"/>
                    <a:pt x="52" y="60"/>
                    <a:pt x="37" y="46"/>
                  </a:cubicBezTo>
                  <a:cubicBezTo>
                    <a:pt x="22" y="33"/>
                    <a:pt x="9" y="1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F6276CE-3648-45A5-9B68-EB6F0E7E3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026" y="7783513"/>
              <a:ext cx="495300" cy="212725"/>
            </a:xfrm>
            <a:custGeom>
              <a:avLst/>
              <a:gdLst>
                <a:gd name="T0" fmla="*/ 0 w 213"/>
                <a:gd name="T1" fmla="*/ 0 h 92"/>
                <a:gd name="T2" fmla="*/ 46 w 213"/>
                <a:gd name="T3" fmla="*/ 37 h 92"/>
                <a:gd name="T4" fmla="*/ 98 w 213"/>
                <a:gd name="T5" fmla="*/ 64 h 92"/>
                <a:gd name="T6" fmla="*/ 155 w 213"/>
                <a:gd name="T7" fmla="*/ 83 h 92"/>
                <a:gd name="T8" fmla="*/ 184 w 213"/>
                <a:gd name="T9" fmla="*/ 89 h 92"/>
                <a:gd name="T10" fmla="*/ 198 w 213"/>
                <a:gd name="T11" fmla="*/ 91 h 92"/>
                <a:gd name="T12" fmla="*/ 213 w 213"/>
                <a:gd name="T13" fmla="*/ 92 h 92"/>
                <a:gd name="T14" fmla="*/ 198 w 213"/>
                <a:gd name="T15" fmla="*/ 92 h 92"/>
                <a:gd name="T16" fmla="*/ 183 w 213"/>
                <a:gd name="T17" fmla="*/ 92 h 92"/>
                <a:gd name="T18" fmla="*/ 168 w 213"/>
                <a:gd name="T19" fmla="*/ 90 h 92"/>
                <a:gd name="T20" fmla="*/ 161 w 213"/>
                <a:gd name="T21" fmla="*/ 89 h 92"/>
                <a:gd name="T22" fmla="*/ 154 w 213"/>
                <a:gd name="T23" fmla="*/ 87 h 92"/>
                <a:gd name="T24" fmla="*/ 139 w 213"/>
                <a:gd name="T25" fmla="*/ 84 h 92"/>
                <a:gd name="T26" fmla="*/ 124 w 213"/>
                <a:gd name="T27" fmla="*/ 80 h 92"/>
                <a:gd name="T28" fmla="*/ 121 w 213"/>
                <a:gd name="T29" fmla="*/ 79 h 92"/>
                <a:gd name="T30" fmla="*/ 117 w 213"/>
                <a:gd name="T31" fmla="*/ 78 h 92"/>
                <a:gd name="T32" fmla="*/ 110 w 213"/>
                <a:gd name="T33" fmla="*/ 75 h 92"/>
                <a:gd name="T34" fmla="*/ 96 w 213"/>
                <a:gd name="T35" fmla="*/ 70 h 92"/>
                <a:gd name="T36" fmla="*/ 44 w 213"/>
                <a:gd name="T37" fmla="*/ 40 h 92"/>
                <a:gd name="T38" fmla="*/ 38 w 213"/>
                <a:gd name="T39" fmla="*/ 36 h 92"/>
                <a:gd name="T40" fmla="*/ 32 w 213"/>
                <a:gd name="T41" fmla="*/ 31 h 92"/>
                <a:gd name="T42" fmla="*/ 20 w 213"/>
                <a:gd name="T43" fmla="*/ 22 h 92"/>
                <a:gd name="T44" fmla="*/ 0 w 213"/>
                <a:gd name="T4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3" h="92">
                  <a:moveTo>
                    <a:pt x="0" y="0"/>
                  </a:moveTo>
                  <a:cubicBezTo>
                    <a:pt x="14" y="14"/>
                    <a:pt x="30" y="26"/>
                    <a:pt x="46" y="37"/>
                  </a:cubicBezTo>
                  <a:cubicBezTo>
                    <a:pt x="63" y="47"/>
                    <a:pt x="80" y="57"/>
                    <a:pt x="98" y="64"/>
                  </a:cubicBezTo>
                  <a:cubicBezTo>
                    <a:pt x="117" y="72"/>
                    <a:pt x="135" y="79"/>
                    <a:pt x="155" y="83"/>
                  </a:cubicBezTo>
                  <a:cubicBezTo>
                    <a:pt x="164" y="86"/>
                    <a:pt x="174" y="87"/>
                    <a:pt x="184" y="89"/>
                  </a:cubicBezTo>
                  <a:cubicBezTo>
                    <a:pt x="188" y="90"/>
                    <a:pt x="193" y="90"/>
                    <a:pt x="198" y="91"/>
                  </a:cubicBezTo>
                  <a:cubicBezTo>
                    <a:pt x="203" y="91"/>
                    <a:pt x="208" y="92"/>
                    <a:pt x="213" y="92"/>
                  </a:cubicBezTo>
                  <a:cubicBezTo>
                    <a:pt x="208" y="92"/>
                    <a:pt x="203" y="92"/>
                    <a:pt x="198" y="92"/>
                  </a:cubicBezTo>
                  <a:cubicBezTo>
                    <a:pt x="193" y="92"/>
                    <a:pt x="188" y="92"/>
                    <a:pt x="183" y="92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6" y="90"/>
                    <a:pt x="163" y="89"/>
                    <a:pt x="161" y="89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49" y="86"/>
                    <a:pt x="144" y="86"/>
                    <a:pt x="139" y="84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17" y="78"/>
                    <a:pt x="117" y="78"/>
                    <a:pt x="117" y="78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5" y="74"/>
                    <a:pt x="101" y="72"/>
                    <a:pt x="96" y="70"/>
                  </a:cubicBezTo>
                  <a:cubicBezTo>
                    <a:pt x="78" y="62"/>
                    <a:pt x="60" y="52"/>
                    <a:pt x="44" y="40"/>
                  </a:cubicBezTo>
                  <a:cubicBezTo>
                    <a:pt x="42" y="39"/>
                    <a:pt x="40" y="37"/>
                    <a:pt x="38" y="36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28"/>
                    <a:pt x="24" y="25"/>
                    <a:pt x="20" y="22"/>
                  </a:cubicBezTo>
                  <a:cubicBezTo>
                    <a:pt x="13" y="15"/>
                    <a:pt x="6" y="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A42EB60F-4C36-4F78-B5DB-CB137A24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964" y="7197725"/>
              <a:ext cx="927100" cy="1606550"/>
            </a:xfrm>
            <a:custGeom>
              <a:avLst/>
              <a:gdLst>
                <a:gd name="T0" fmla="*/ 320 w 400"/>
                <a:gd name="T1" fmla="*/ 295 h 692"/>
                <a:gd name="T2" fmla="*/ 334 w 400"/>
                <a:gd name="T3" fmla="*/ 664 h 692"/>
                <a:gd name="T4" fmla="*/ 80 w 400"/>
                <a:gd name="T5" fmla="*/ 396 h 692"/>
                <a:gd name="T6" fmla="*/ 66 w 400"/>
                <a:gd name="T7" fmla="*/ 28 h 692"/>
                <a:gd name="T8" fmla="*/ 320 w 400"/>
                <a:gd name="T9" fmla="*/ 2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92">
                  <a:moveTo>
                    <a:pt x="320" y="295"/>
                  </a:moveTo>
                  <a:cubicBezTo>
                    <a:pt x="394" y="471"/>
                    <a:pt x="400" y="636"/>
                    <a:pt x="334" y="664"/>
                  </a:cubicBezTo>
                  <a:cubicBezTo>
                    <a:pt x="268" y="692"/>
                    <a:pt x="154" y="572"/>
                    <a:pt x="80" y="396"/>
                  </a:cubicBezTo>
                  <a:cubicBezTo>
                    <a:pt x="6" y="221"/>
                    <a:pt x="0" y="56"/>
                    <a:pt x="66" y="28"/>
                  </a:cubicBezTo>
                  <a:cubicBezTo>
                    <a:pt x="133" y="0"/>
                    <a:pt x="247" y="120"/>
                    <a:pt x="320" y="29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E2279A7-1A66-4B09-AD8D-B647C326F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839" y="6700838"/>
              <a:ext cx="1050925" cy="2116138"/>
            </a:xfrm>
            <a:custGeom>
              <a:avLst/>
              <a:gdLst>
                <a:gd name="T0" fmla="*/ 390 w 453"/>
                <a:gd name="T1" fmla="*/ 499 h 911"/>
                <a:gd name="T2" fmla="*/ 112 w 453"/>
                <a:gd name="T3" fmla="*/ 887 h 911"/>
                <a:gd name="T4" fmla="*/ 64 w 453"/>
                <a:gd name="T5" fmla="*/ 412 h 911"/>
                <a:gd name="T6" fmla="*/ 342 w 453"/>
                <a:gd name="T7" fmla="*/ 24 h 911"/>
                <a:gd name="T8" fmla="*/ 390 w 453"/>
                <a:gd name="T9" fmla="*/ 49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911">
                  <a:moveTo>
                    <a:pt x="390" y="499"/>
                  </a:moveTo>
                  <a:cubicBezTo>
                    <a:pt x="327" y="737"/>
                    <a:pt x="202" y="911"/>
                    <a:pt x="112" y="887"/>
                  </a:cubicBezTo>
                  <a:cubicBezTo>
                    <a:pt x="22" y="863"/>
                    <a:pt x="0" y="650"/>
                    <a:pt x="64" y="412"/>
                  </a:cubicBezTo>
                  <a:cubicBezTo>
                    <a:pt x="127" y="174"/>
                    <a:pt x="252" y="0"/>
                    <a:pt x="342" y="24"/>
                  </a:cubicBezTo>
                  <a:cubicBezTo>
                    <a:pt x="432" y="48"/>
                    <a:pt x="453" y="261"/>
                    <a:pt x="390" y="49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3CC15602-76D7-4DB4-AE41-583AF740A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576" y="6861175"/>
              <a:ext cx="949325" cy="1751013"/>
            </a:xfrm>
            <a:custGeom>
              <a:avLst/>
              <a:gdLst>
                <a:gd name="T0" fmla="*/ 0 w 409"/>
                <a:gd name="T1" fmla="*/ 239 h 754"/>
                <a:gd name="T2" fmla="*/ 58 w 409"/>
                <a:gd name="T3" fmla="*/ 366 h 754"/>
                <a:gd name="T4" fmla="*/ 116 w 409"/>
                <a:gd name="T5" fmla="*/ 492 h 754"/>
                <a:gd name="T6" fmla="*/ 174 w 409"/>
                <a:gd name="T7" fmla="*/ 618 h 754"/>
                <a:gd name="T8" fmla="*/ 231 w 409"/>
                <a:gd name="T9" fmla="*/ 745 h 754"/>
                <a:gd name="T10" fmla="*/ 226 w 409"/>
                <a:gd name="T11" fmla="*/ 745 h 754"/>
                <a:gd name="T12" fmla="*/ 248 w 409"/>
                <a:gd name="T13" fmla="*/ 652 h 754"/>
                <a:gd name="T14" fmla="*/ 271 w 409"/>
                <a:gd name="T15" fmla="*/ 559 h 754"/>
                <a:gd name="T16" fmla="*/ 316 w 409"/>
                <a:gd name="T17" fmla="*/ 372 h 754"/>
                <a:gd name="T18" fmla="*/ 363 w 409"/>
                <a:gd name="T19" fmla="*/ 186 h 754"/>
                <a:gd name="T20" fmla="*/ 409 w 409"/>
                <a:gd name="T21" fmla="*/ 0 h 754"/>
                <a:gd name="T22" fmla="*/ 366 w 409"/>
                <a:gd name="T23" fmla="*/ 187 h 754"/>
                <a:gd name="T24" fmla="*/ 321 w 409"/>
                <a:gd name="T25" fmla="*/ 373 h 754"/>
                <a:gd name="T26" fmla="*/ 276 w 409"/>
                <a:gd name="T27" fmla="*/ 560 h 754"/>
                <a:gd name="T28" fmla="*/ 254 w 409"/>
                <a:gd name="T29" fmla="*/ 653 h 754"/>
                <a:gd name="T30" fmla="*/ 231 w 409"/>
                <a:gd name="T31" fmla="*/ 747 h 754"/>
                <a:gd name="T32" fmla="*/ 229 w 409"/>
                <a:gd name="T33" fmla="*/ 754 h 754"/>
                <a:gd name="T34" fmla="*/ 226 w 409"/>
                <a:gd name="T35" fmla="*/ 747 h 754"/>
                <a:gd name="T36" fmla="*/ 169 w 409"/>
                <a:gd name="T37" fmla="*/ 620 h 754"/>
                <a:gd name="T38" fmla="*/ 113 w 409"/>
                <a:gd name="T39" fmla="*/ 493 h 754"/>
                <a:gd name="T40" fmla="*/ 56 w 409"/>
                <a:gd name="T41" fmla="*/ 366 h 754"/>
                <a:gd name="T42" fmla="*/ 0 w 409"/>
                <a:gd name="T43" fmla="*/ 239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9" h="754">
                  <a:moveTo>
                    <a:pt x="0" y="239"/>
                  </a:moveTo>
                  <a:cubicBezTo>
                    <a:pt x="58" y="366"/>
                    <a:pt x="58" y="366"/>
                    <a:pt x="58" y="366"/>
                  </a:cubicBezTo>
                  <a:cubicBezTo>
                    <a:pt x="78" y="408"/>
                    <a:pt x="97" y="450"/>
                    <a:pt x="116" y="492"/>
                  </a:cubicBezTo>
                  <a:cubicBezTo>
                    <a:pt x="174" y="618"/>
                    <a:pt x="174" y="618"/>
                    <a:pt x="174" y="618"/>
                  </a:cubicBezTo>
                  <a:cubicBezTo>
                    <a:pt x="231" y="745"/>
                    <a:pt x="231" y="745"/>
                    <a:pt x="231" y="745"/>
                  </a:cubicBezTo>
                  <a:cubicBezTo>
                    <a:pt x="226" y="745"/>
                    <a:pt x="226" y="745"/>
                    <a:pt x="226" y="745"/>
                  </a:cubicBezTo>
                  <a:cubicBezTo>
                    <a:pt x="248" y="652"/>
                    <a:pt x="248" y="652"/>
                    <a:pt x="248" y="652"/>
                  </a:cubicBezTo>
                  <a:cubicBezTo>
                    <a:pt x="271" y="559"/>
                    <a:pt x="271" y="559"/>
                    <a:pt x="271" y="559"/>
                  </a:cubicBezTo>
                  <a:cubicBezTo>
                    <a:pt x="316" y="372"/>
                    <a:pt x="316" y="372"/>
                    <a:pt x="316" y="372"/>
                  </a:cubicBezTo>
                  <a:cubicBezTo>
                    <a:pt x="363" y="186"/>
                    <a:pt x="363" y="186"/>
                    <a:pt x="363" y="186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366" y="187"/>
                    <a:pt x="366" y="187"/>
                    <a:pt x="366" y="187"/>
                  </a:cubicBezTo>
                  <a:cubicBezTo>
                    <a:pt x="321" y="373"/>
                    <a:pt x="321" y="373"/>
                    <a:pt x="321" y="373"/>
                  </a:cubicBezTo>
                  <a:cubicBezTo>
                    <a:pt x="276" y="560"/>
                    <a:pt x="276" y="560"/>
                    <a:pt x="276" y="560"/>
                  </a:cubicBezTo>
                  <a:cubicBezTo>
                    <a:pt x="254" y="653"/>
                    <a:pt x="254" y="653"/>
                    <a:pt x="254" y="653"/>
                  </a:cubicBezTo>
                  <a:cubicBezTo>
                    <a:pt x="231" y="747"/>
                    <a:pt x="231" y="747"/>
                    <a:pt x="231" y="747"/>
                  </a:cubicBezTo>
                  <a:cubicBezTo>
                    <a:pt x="229" y="754"/>
                    <a:pt x="229" y="754"/>
                    <a:pt x="229" y="754"/>
                  </a:cubicBezTo>
                  <a:cubicBezTo>
                    <a:pt x="226" y="747"/>
                    <a:pt x="226" y="747"/>
                    <a:pt x="226" y="747"/>
                  </a:cubicBezTo>
                  <a:cubicBezTo>
                    <a:pt x="169" y="620"/>
                    <a:pt x="169" y="620"/>
                    <a:pt x="169" y="620"/>
                  </a:cubicBezTo>
                  <a:cubicBezTo>
                    <a:pt x="113" y="493"/>
                    <a:pt x="113" y="493"/>
                    <a:pt x="113" y="493"/>
                  </a:cubicBezTo>
                  <a:cubicBezTo>
                    <a:pt x="94" y="451"/>
                    <a:pt x="75" y="409"/>
                    <a:pt x="56" y="366"/>
                  </a:cubicBezTo>
                  <a:lnTo>
                    <a:pt x="0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79FE662C-BAE2-46F8-B3DF-CFE83868D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4" y="7794625"/>
              <a:ext cx="165100" cy="409575"/>
            </a:xfrm>
            <a:custGeom>
              <a:avLst/>
              <a:gdLst>
                <a:gd name="T0" fmla="*/ 0 w 71"/>
                <a:gd name="T1" fmla="*/ 0 h 176"/>
                <a:gd name="T2" fmla="*/ 15 w 71"/>
                <a:gd name="T3" fmla="*/ 46 h 176"/>
                <a:gd name="T4" fmla="*/ 30 w 71"/>
                <a:gd name="T5" fmla="*/ 91 h 176"/>
                <a:gd name="T6" fmla="*/ 47 w 71"/>
                <a:gd name="T7" fmla="*/ 135 h 176"/>
                <a:gd name="T8" fmla="*/ 71 w 71"/>
                <a:gd name="T9" fmla="*/ 176 h 176"/>
                <a:gd name="T10" fmla="*/ 43 w 71"/>
                <a:gd name="T11" fmla="*/ 137 h 176"/>
                <a:gd name="T12" fmla="*/ 24 w 71"/>
                <a:gd name="T13" fmla="*/ 93 h 176"/>
                <a:gd name="T14" fmla="*/ 11 w 71"/>
                <a:gd name="T15" fmla="*/ 47 h 176"/>
                <a:gd name="T16" fmla="*/ 0 w 7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76">
                  <a:moveTo>
                    <a:pt x="0" y="0"/>
                  </a:moveTo>
                  <a:cubicBezTo>
                    <a:pt x="5" y="16"/>
                    <a:pt x="10" y="31"/>
                    <a:pt x="15" y="46"/>
                  </a:cubicBezTo>
                  <a:cubicBezTo>
                    <a:pt x="20" y="61"/>
                    <a:pt x="25" y="76"/>
                    <a:pt x="30" y="91"/>
                  </a:cubicBezTo>
                  <a:cubicBezTo>
                    <a:pt x="35" y="106"/>
                    <a:pt x="41" y="121"/>
                    <a:pt x="47" y="135"/>
                  </a:cubicBezTo>
                  <a:cubicBezTo>
                    <a:pt x="53" y="149"/>
                    <a:pt x="61" y="163"/>
                    <a:pt x="71" y="176"/>
                  </a:cubicBezTo>
                  <a:cubicBezTo>
                    <a:pt x="59" y="165"/>
                    <a:pt x="50" y="151"/>
                    <a:pt x="43" y="137"/>
                  </a:cubicBezTo>
                  <a:cubicBezTo>
                    <a:pt x="36" y="123"/>
                    <a:pt x="30" y="108"/>
                    <a:pt x="24" y="93"/>
                  </a:cubicBezTo>
                  <a:cubicBezTo>
                    <a:pt x="19" y="78"/>
                    <a:pt x="15" y="62"/>
                    <a:pt x="11" y="47"/>
                  </a:cubicBezTo>
                  <a:cubicBezTo>
                    <a:pt x="7" y="32"/>
                    <a:pt x="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2E885D78-CCAE-42B8-8BC9-DF34C3134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451" y="7613650"/>
              <a:ext cx="146050" cy="401638"/>
            </a:xfrm>
            <a:custGeom>
              <a:avLst/>
              <a:gdLst>
                <a:gd name="T0" fmla="*/ 0 w 63"/>
                <a:gd name="T1" fmla="*/ 0 h 173"/>
                <a:gd name="T2" fmla="*/ 14 w 63"/>
                <a:gd name="T3" fmla="*/ 44 h 173"/>
                <a:gd name="T4" fmla="*/ 28 w 63"/>
                <a:gd name="T5" fmla="*/ 88 h 173"/>
                <a:gd name="T6" fmla="*/ 43 w 63"/>
                <a:gd name="T7" fmla="*/ 131 h 173"/>
                <a:gd name="T8" fmla="*/ 63 w 63"/>
                <a:gd name="T9" fmla="*/ 173 h 173"/>
                <a:gd name="T10" fmla="*/ 39 w 63"/>
                <a:gd name="T11" fmla="*/ 133 h 173"/>
                <a:gd name="T12" fmla="*/ 22 w 63"/>
                <a:gd name="T13" fmla="*/ 90 h 173"/>
                <a:gd name="T14" fmla="*/ 10 w 63"/>
                <a:gd name="T15" fmla="*/ 45 h 173"/>
                <a:gd name="T16" fmla="*/ 0 w 63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73">
                  <a:moveTo>
                    <a:pt x="0" y="0"/>
                  </a:moveTo>
                  <a:cubicBezTo>
                    <a:pt x="5" y="15"/>
                    <a:pt x="10" y="29"/>
                    <a:pt x="14" y="44"/>
                  </a:cubicBezTo>
                  <a:cubicBezTo>
                    <a:pt x="19" y="59"/>
                    <a:pt x="23" y="73"/>
                    <a:pt x="28" y="88"/>
                  </a:cubicBezTo>
                  <a:cubicBezTo>
                    <a:pt x="32" y="103"/>
                    <a:pt x="37" y="117"/>
                    <a:pt x="43" y="131"/>
                  </a:cubicBezTo>
                  <a:cubicBezTo>
                    <a:pt x="48" y="146"/>
                    <a:pt x="54" y="160"/>
                    <a:pt x="63" y="173"/>
                  </a:cubicBezTo>
                  <a:cubicBezTo>
                    <a:pt x="52" y="161"/>
                    <a:pt x="45" y="147"/>
                    <a:pt x="39" y="133"/>
                  </a:cubicBezTo>
                  <a:cubicBezTo>
                    <a:pt x="32" y="119"/>
                    <a:pt x="27" y="105"/>
                    <a:pt x="22" y="90"/>
                  </a:cubicBezTo>
                  <a:cubicBezTo>
                    <a:pt x="18" y="75"/>
                    <a:pt x="14" y="60"/>
                    <a:pt x="10" y="45"/>
                  </a:cubicBezTo>
                  <a:cubicBezTo>
                    <a:pt x="6" y="30"/>
                    <a:pt x="3" y="1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B03B87A6-DF84-42BF-9F14-3D80C1550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7301" y="7218363"/>
              <a:ext cx="165100" cy="428625"/>
            </a:xfrm>
            <a:custGeom>
              <a:avLst/>
              <a:gdLst>
                <a:gd name="T0" fmla="*/ 0 w 71"/>
                <a:gd name="T1" fmla="*/ 0 h 184"/>
                <a:gd name="T2" fmla="*/ 15 w 71"/>
                <a:gd name="T3" fmla="*/ 47 h 184"/>
                <a:gd name="T4" fmla="*/ 30 w 71"/>
                <a:gd name="T5" fmla="*/ 95 h 184"/>
                <a:gd name="T6" fmla="*/ 47 w 71"/>
                <a:gd name="T7" fmla="*/ 141 h 184"/>
                <a:gd name="T8" fmla="*/ 52 w 71"/>
                <a:gd name="T9" fmla="*/ 152 h 184"/>
                <a:gd name="T10" fmla="*/ 58 w 71"/>
                <a:gd name="T11" fmla="*/ 163 h 184"/>
                <a:gd name="T12" fmla="*/ 71 w 71"/>
                <a:gd name="T13" fmla="*/ 184 h 184"/>
                <a:gd name="T14" fmla="*/ 43 w 71"/>
                <a:gd name="T15" fmla="*/ 143 h 184"/>
                <a:gd name="T16" fmla="*/ 25 w 71"/>
                <a:gd name="T17" fmla="*/ 97 h 184"/>
                <a:gd name="T18" fmla="*/ 11 w 71"/>
                <a:gd name="T19" fmla="*/ 49 h 184"/>
                <a:gd name="T20" fmla="*/ 0 w 71"/>
                <a:gd name="T2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84">
                  <a:moveTo>
                    <a:pt x="0" y="0"/>
                  </a:moveTo>
                  <a:cubicBezTo>
                    <a:pt x="5" y="16"/>
                    <a:pt x="10" y="32"/>
                    <a:pt x="15" y="47"/>
                  </a:cubicBezTo>
                  <a:cubicBezTo>
                    <a:pt x="20" y="63"/>
                    <a:pt x="25" y="79"/>
                    <a:pt x="30" y="95"/>
                  </a:cubicBezTo>
                  <a:cubicBezTo>
                    <a:pt x="35" y="110"/>
                    <a:pt x="41" y="126"/>
                    <a:pt x="47" y="141"/>
                  </a:cubicBezTo>
                  <a:cubicBezTo>
                    <a:pt x="49" y="145"/>
                    <a:pt x="51" y="149"/>
                    <a:pt x="52" y="152"/>
                  </a:cubicBezTo>
                  <a:cubicBezTo>
                    <a:pt x="54" y="156"/>
                    <a:pt x="56" y="160"/>
                    <a:pt x="58" y="163"/>
                  </a:cubicBezTo>
                  <a:cubicBezTo>
                    <a:pt x="62" y="171"/>
                    <a:pt x="66" y="178"/>
                    <a:pt x="71" y="184"/>
                  </a:cubicBezTo>
                  <a:cubicBezTo>
                    <a:pt x="59" y="173"/>
                    <a:pt x="50" y="158"/>
                    <a:pt x="43" y="143"/>
                  </a:cubicBezTo>
                  <a:cubicBezTo>
                    <a:pt x="36" y="128"/>
                    <a:pt x="30" y="112"/>
                    <a:pt x="25" y="97"/>
                  </a:cubicBezTo>
                  <a:cubicBezTo>
                    <a:pt x="20" y="81"/>
                    <a:pt x="15" y="65"/>
                    <a:pt x="11" y="49"/>
                  </a:cubicBezTo>
                  <a:cubicBezTo>
                    <a:pt x="7" y="33"/>
                    <a:pt x="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4BB6D3EE-2FCE-4CEA-8521-E77B5A985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4" y="7162800"/>
              <a:ext cx="296863" cy="285750"/>
            </a:xfrm>
            <a:custGeom>
              <a:avLst/>
              <a:gdLst>
                <a:gd name="T0" fmla="*/ 0 w 128"/>
                <a:gd name="T1" fmla="*/ 123 h 123"/>
                <a:gd name="T2" fmla="*/ 34 w 128"/>
                <a:gd name="T3" fmla="*/ 95 h 123"/>
                <a:gd name="T4" fmla="*/ 66 w 128"/>
                <a:gd name="T5" fmla="*/ 64 h 123"/>
                <a:gd name="T6" fmla="*/ 97 w 128"/>
                <a:gd name="T7" fmla="*/ 32 h 123"/>
                <a:gd name="T8" fmla="*/ 128 w 128"/>
                <a:gd name="T9" fmla="*/ 0 h 123"/>
                <a:gd name="T10" fmla="*/ 100 w 128"/>
                <a:gd name="T11" fmla="*/ 35 h 123"/>
                <a:gd name="T12" fmla="*/ 70 w 128"/>
                <a:gd name="T13" fmla="*/ 68 h 123"/>
                <a:gd name="T14" fmla="*/ 37 w 128"/>
                <a:gd name="T15" fmla="*/ 98 h 123"/>
                <a:gd name="T16" fmla="*/ 0 w 128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23">
                  <a:moveTo>
                    <a:pt x="0" y="123"/>
                  </a:moveTo>
                  <a:cubicBezTo>
                    <a:pt x="12" y="114"/>
                    <a:pt x="23" y="105"/>
                    <a:pt x="34" y="95"/>
                  </a:cubicBezTo>
                  <a:cubicBezTo>
                    <a:pt x="45" y="85"/>
                    <a:pt x="56" y="74"/>
                    <a:pt x="66" y="64"/>
                  </a:cubicBezTo>
                  <a:cubicBezTo>
                    <a:pt x="76" y="53"/>
                    <a:pt x="87" y="42"/>
                    <a:pt x="97" y="32"/>
                  </a:cubicBezTo>
                  <a:cubicBezTo>
                    <a:pt x="107" y="21"/>
                    <a:pt x="117" y="10"/>
                    <a:pt x="128" y="0"/>
                  </a:cubicBezTo>
                  <a:cubicBezTo>
                    <a:pt x="119" y="12"/>
                    <a:pt x="110" y="24"/>
                    <a:pt x="100" y="35"/>
                  </a:cubicBezTo>
                  <a:cubicBezTo>
                    <a:pt x="91" y="46"/>
                    <a:pt x="80" y="57"/>
                    <a:pt x="70" y="68"/>
                  </a:cubicBezTo>
                  <a:cubicBezTo>
                    <a:pt x="60" y="78"/>
                    <a:pt x="49" y="89"/>
                    <a:pt x="37" y="98"/>
                  </a:cubicBezTo>
                  <a:cubicBezTo>
                    <a:pt x="26" y="108"/>
                    <a:pt x="13" y="116"/>
                    <a:pt x="0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E0035838-707B-491F-9648-7CCCE558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9" y="7629525"/>
              <a:ext cx="360363" cy="223838"/>
            </a:xfrm>
            <a:custGeom>
              <a:avLst/>
              <a:gdLst>
                <a:gd name="T0" fmla="*/ 0 w 155"/>
                <a:gd name="T1" fmla="*/ 96 h 96"/>
                <a:gd name="T2" fmla="*/ 40 w 155"/>
                <a:gd name="T3" fmla="*/ 75 h 96"/>
                <a:gd name="T4" fmla="*/ 78 w 155"/>
                <a:gd name="T5" fmla="*/ 51 h 96"/>
                <a:gd name="T6" fmla="*/ 116 w 155"/>
                <a:gd name="T7" fmla="*/ 25 h 96"/>
                <a:gd name="T8" fmla="*/ 155 w 155"/>
                <a:gd name="T9" fmla="*/ 0 h 96"/>
                <a:gd name="T10" fmla="*/ 119 w 155"/>
                <a:gd name="T11" fmla="*/ 29 h 96"/>
                <a:gd name="T12" fmla="*/ 81 w 155"/>
                <a:gd name="T13" fmla="*/ 55 h 96"/>
                <a:gd name="T14" fmla="*/ 42 w 155"/>
                <a:gd name="T15" fmla="*/ 79 h 96"/>
                <a:gd name="T16" fmla="*/ 0 w 155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96">
                  <a:moveTo>
                    <a:pt x="0" y="96"/>
                  </a:moveTo>
                  <a:cubicBezTo>
                    <a:pt x="14" y="91"/>
                    <a:pt x="27" y="83"/>
                    <a:pt x="40" y="75"/>
                  </a:cubicBezTo>
                  <a:cubicBezTo>
                    <a:pt x="53" y="68"/>
                    <a:pt x="66" y="59"/>
                    <a:pt x="78" y="51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29" y="17"/>
                    <a:pt x="142" y="8"/>
                    <a:pt x="155" y="0"/>
                  </a:cubicBezTo>
                  <a:cubicBezTo>
                    <a:pt x="143" y="10"/>
                    <a:pt x="131" y="19"/>
                    <a:pt x="119" y="29"/>
                  </a:cubicBezTo>
                  <a:cubicBezTo>
                    <a:pt x="107" y="38"/>
                    <a:pt x="94" y="47"/>
                    <a:pt x="81" y="55"/>
                  </a:cubicBezTo>
                  <a:cubicBezTo>
                    <a:pt x="69" y="64"/>
                    <a:pt x="56" y="72"/>
                    <a:pt x="42" y="79"/>
                  </a:cubicBezTo>
                  <a:cubicBezTo>
                    <a:pt x="29" y="87"/>
                    <a:pt x="15" y="93"/>
                    <a:pt x="0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27">
              <a:extLst>
                <a:ext uri="{FF2B5EF4-FFF2-40B4-BE49-F238E27FC236}">
                  <a16:creationId xmlns:a16="http://schemas.microsoft.com/office/drawing/2014/main" id="{B1D7DE74-1CA6-452C-86FB-FD2237154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864" y="7889875"/>
              <a:ext cx="322263" cy="214313"/>
            </a:xfrm>
            <a:custGeom>
              <a:avLst/>
              <a:gdLst>
                <a:gd name="T0" fmla="*/ 0 w 139"/>
                <a:gd name="T1" fmla="*/ 92 h 92"/>
                <a:gd name="T2" fmla="*/ 19 w 139"/>
                <a:gd name="T3" fmla="*/ 84 h 92"/>
                <a:gd name="T4" fmla="*/ 28 w 139"/>
                <a:gd name="T5" fmla="*/ 78 h 92"/>
                <a:gd name="T6" fmla="*/ 37 w 139"/>
                <a:gd name="T7" fmla="*/ 73 h 92"/>
                <a:gd name="T8" fmla="*/ 71 w 139"/>
                <a:gd name="T9" fmla="*/ 49 h 92"/>
                <a:gd name="T10" fmla="*/ 105 w 139"/>
                <a:gd name="T11" fmla="*/ 24 h 92"/>
                <a:gd name="T12" fmla="*/ 139 w 139"/>
                <a:gd name="T13" fmla="*/ 0 h 92"/>
                <a:gd name="T14" fmla="*/ 107 w 139"/>
                <a:gd name="T15" fmla="*/ 27 h 92"/>
                <a:gd name="T16" fmla="*/ 74 w 139"/>
                <a:gd name="T17" fmla="*/ 53 h 92"/>
                <a:gd name="T18" fmla="*/ 39 w 139"/>
                <a:gd name="T19" fmla="*/ 77 h 92"/>
                <a:gd name="T20" fmla="*/ 30 w 139"/>
                <a:gd name="T21" fmla="*/ 82 h 92"/>
                <a:gd name="T22" fmla="*/ 20 w 139"/>
                <a:gd name="T23" fmla="*/ 86 h 92"/>
                <a:gd name="T24" fmla="*/ 0 w 139"/>
                <a:gd name="T2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92">
                  <a:moveTo>
                    <a:pt x="0" y="92"/>
                  </a:moveTo>
                  <a:cubicBezTo>
                    <a:pt x="6" y="90"/>
                    <a:pt x="13" y="87"/>
                    <a:pt x="19" y="84"/>
                  </a:cubicBezTo>
                  <a:cubicBezTo>
                    <a:pt x="22" y="82"/>
                    <a:pt x="25" y="80"/>
                    <a:pt x="28" y="78"/>
                  </a:cubicBezTo>
                  <a:cubicBezTo>
                    <a:pt x="31" y="77"/>
                    <a:pt x="34" y="75"/>
                    <a:pt x="37" y="73"/>
                  </a:cubicBezTo>
                  <a:cubicBezTo>
                    <a:pt x="48" y="65"/>
                    <a:pt x="60" y="57"/>
                    <a:pt x="71" y="49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16" y="15"/>
                    <a:pt x="127" y="7"/>
                    <a:pt x="139" y="0"/>
                  </a:cubicBezTo>
                  <a:cubicBezTo>
                    <a:pt x="129" y="9"/>
                    <a:pt x="118" y="18"/>
                    <a:pt x="107" y="27"/>
                  </a:cubicBezTo>
                  <a:cubicBezTo>
                    <a:pt x="97" y="36"/>
                    <a:pt x="85" y="45"/>
                    <a:pt x="74" y="53"/>
                  </a:cubicBezTo>
                  <a:cubicBezTo>
                    <a:pt x="63" y="62"/>
                    <a:pt x="51" y="70"/>
                    <a:pt x="39" y="77"/>
                  </a:cubicBezTo>
                  <a:cubicBezTo>
                    <a:pt x="36" y="78"/>
                    <a:pt x="33" y="80"/>
                    <a:pt x="30" y="82"/>
                  </a:cubicBezTo>
                  <a:cubicBezTo>
                    <a:pt x="27" y="83"/>
                    <a:pt x="23" y="85"/>
                    <a:pt x="20" y="86"/>
                  </a:cubicBezTo>
                  <a:cubicBezTo>
                    <a:pt x="13" y="89"/>
                    <a:pt x="7" y="91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65942373-B2FE-4BB5-8E92-1D2DBA6BA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26" y="8075613"/>
              <a:ext cx="342900" cy="215900"/>
            </a:xfrm>
            <a:custGeom>
              <a:avLst/>
              <a:gdLst>
                <a:gd name="T0" fmla="*/ 0 w 148"/>
                <a:gd name="T1" fmla="*/ 93 h 93"/>
                <a:gd name="T2" fmla="*/ 40 w 148"/>
                <a:gd name="T3" fmla="*/ 75 h 93"/>
                <a:gd name="T4" fmla="*/ 77 w 148"/>
                <a:gd name="T5" fmla="*/ 52 h 93"/>
                <a:gd name="T6" fmla="*/ 112 w 148"/>
                <a:gd name="T7" fmla="*/ 26 h 93"/>
                <a:gd name="T8" fmla="*/ 148 w 148"/>
                <a:gd name="T9" fmla="*/ 0 h 93"/>
                <a:gd name="T10" fmla="*/ 115 w 148"/>
                <a:gd name="T11" fmla="*/ 29 h 93"/>
                <a:gd name="T12" fmla="*/ 80 w 148"/>
                <a:gd name="T13" fmla="*/ 56 h 93"/>
                <a:gd name="T14" fmla="*/ 42 w 148"/>
                <a:gd name="T15" fmla="*/ 79 h 93"/>
                <a:gd name="T16" fmla="*/ 0 w 148"/>
                <a:gd name="T1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93">
                  <a:moveTo>
                    <a:pt x="0" y="93"/>
                  </a:moveTo>
                  <a:cubicBezTo>
                    <a:pt x="14" y="88"/>
                    <a:pt x="27" y="82"/>
                    <a:pt x="40" y="75"/>
                  </a:cubicBezTo>
                  <a:cubicBezTo>
                    <a:pt x="53" y="68"/>
                    <a:pt x="65" y="60"/>
                    <a:pt x="77" y="52"/>
                  </a:cubicBezTo>
                  <a:cubicBezTo>
                    <a:pt x="89" y="43"/>
                    <a:pt x="101" y="35"/>
                    <a:pt x="112" y="26"/>
                  </a:cubicBezTo>
                  <a:cubicBezTo>
                    <a:pt x="124" y="17"/>
                    <a:pt x="136" y="8"/>
                    <a:pt x="148" y="0"/>
                  </a:cubicBezTo>
                  <a:cubicBezTo>
                    <a:pt x="137" y="10"/>
                    <a:pt x="126" y="20"/>
                    <a:pt x="115" y="29"/>
                  </a:cubicBezTo>
                  <a:cubicBezTo>
                    <a:pt x="104" y="39"/>
                    <a:pt x="92" y="48"/>
                    <a:pt x="80" y="56"/>
                  </a:cubicBezTo>
                  <a:cubicBezTo>
                    <a:pt x="68" y="65"/>
                    <a:pt x="55" y="73"/>
                    <a:pt x="42" y="79"/>
                  </a:cubicBezTo>
                  <a:cubicBezTo>
                    <a:pt x="29" y="86"/>
                    <a:pt x="14" y="91"/>
                    <a:pt x="0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7EFB17C7-AF29-4422-AC4F-F4D82DA48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764" y="7639050"/>
              <a:ext cx="171450" cy="109538"/>
            </a:xfrm>
            <a:custGeom>
              <a:avLst/>
              <a:gdLst>
                <a:gd name="T0" fmla="*/ 0 w 74"/>
                <a:gd name="T1" fmla="*/ 0 h 47"/>
                <a:gd name="T2" fmla="*/ 16 w 74"/>
                <a:gd name="T3" fmla="*/ 16 h 47"/>
                <a:gd name="T4" fmla="*/ 34 w 74"/>
                <a:gd name="T5" fmla="*/ 28 h 47"/>
                <a:gd name="T6" fmla="*/ 54 w 74"/>
                <a:gd name="T7" fmla="*/ 38 h 47"/>
                <a:gd name="T8" fmla="*/ 74 w 74"/>
                <a:gd name="T9" fmla="*/ 47 h 47"/>
                <a:gd name="T10" fmla="*/ 52 w 74"/>
                <a:gd name="T11" fmla="*/ 42 h 47"/>
                <a:gd name="T12" fmla="*/ 31 w 74"/>
                <a:gd name="T13" fmla="*/ 33 h 47"/>
                <a:gd name="T14" fmla="*/ 13 w 74"/>
                <a:gd name="T15" fmla="*/ 19 h 47"/>
                <a:gd name="T16" fmla="*/ 0 w 74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47">
                  <a:moveTo>
                    <a:pt x="0" y="0"/>
                  </a:moveTo>
                  <a:cubicBezTo>
                    <a:pt x="5" y="6"/>
                    <a:pt x="10" y="11"/>
                    <a:pt x="16" y="16"/>
                  </a:cubicBezTo>
                  <a:cubicBezTo>
                    <a:pt x="21" y="20"/>
                    <a:pt x="27" y="24"/>
                    <a:pt x="34" y="28"/>
                  </a:cubicBezTo>
                  <a:cubicBezTo>
                    <a:pt x="40" y="32"/>
                    <a:pt x="47" y="35"/>
                    <a:pt x="54" y="38"/>
                  </a:cubicBezTo>
                  <a:cubicBezTo>
                    <a:pt x="60" y="41"/>
                    <a:pt x="67" y="44"/>
                    <a:pt x="74" y="47"/>
                  </a:cubicBezTo>
                  <a:cubicBezTo>
                    <a:pt x="67" y="46"/>
                    <a:pt x="59" y="44"/>
                    <a:pt x="52" y="42"/>
                  </a:cubicBezTo>
                  <a:cubicBezTo>
                    <a:pt x="45" y="40"/>
                    <a:pt x="38" y="37"/>
                    <a:pt x="31" y="33"/>
                  </a:cubicBezTo>
                  <a:cubicBezTo>
                    <a:pt x="24" y="29"/>
                    <a:pt x="18" y="24"/>
                    <a:pt x="13" y="19"/>
                  </a:cubicBezTo>
                  <a:cubicBezTo>
                    <a:pt x="7" y="13"/>
                    <a:pt x="3" y="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30">
              <a:extLst>
                <a:ext uri="{FF2B5EF4-FFF2-40B4-BE49-F238E27FC236}">
                  <a16:creationId xmlns:a16="http://schemas.microsoft.com/office/drawing/2014/main" id="{C605FC16-0AE0-4B2A-B696-E6E973D0B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9" y="7527925"/>
              <a:ext cx="66675" cy="279400"/>
            </a:xfrm>
            <a:custGeom>
              <a:avLst/>
              <a:gdLst>
                <a:gd name="T0" fmla="*/ 0 w 29"/>
                <a:gd name="T1" fmla="*/ 120 h 120"/>
                <a:gd name="T2" fmla="*/ 10 w 29"/>
                <a:gd name="T3" fmla="*/ 91 h 120"/>
                <a:gd name="T4" fmla="*/ 18 w 29"/>
                <a:gd name="T5" fmla="*/ 61 h 120"/>
                <a:gd name="T6" fmla="*/ 23 w 29"/>
                <a:gd name="T7" fmla="*/ 31 h 120"/>
                <a:gd name="T8" fmla="*/ 27 w 29"/>
                <a:gd name="T9" fmla="*/ 0 h 120"/>
                <a:gd name="T10" fmla="*/ 28 w 29"/>
                <a:gd name="T11" fmla="*/ 31 h 120"/>
                <a:gd name="T12" fmla="*/ 23 w 29"/>
                <a:gd name="T13" fmla="*/ 62 h 120"/>
                <a:gd name="T14" fmla="*/ 14 w 29"/>
                <a:gd name="T15" fmla="*/ 92 h 120"/>
                <a:gd name="T16" fmla="*/ 0 w 29"/>
                <a:gd name="T1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0">
                  <a:moveTo>
                    <a:pt x="0" y="120"/>
                  </a:moveTo>
                  <a:cubicBezTo>
                    <a:pt x="3" y="110"/>
                    <a:pt x="7" y="100"/>
                    <a:pt x="10" y="91"/>
                  </a:cubicBezTo>
                  <a:cubicBezTo>
                    <a:pt x="13" y="81"/>
                    <a:pt x="16" y="71"/>
                    <a:pt x="18" y="61"/>
                  </a:cubicBezTo>
                  <a:cubicBezTo>
                    <a:pt x="20" y="51"/>
                    <a:pt x="22" y="41"/>
                    <a:pt x="23" y="31"/>
                  </a:cubicBezTo>
                  <a:cubicBezTo>
                    <a:pt x="25" y="21"/>
                    <a:pt x="26" y="11"/>
                    <a:pt x="27" y="0"/>
                  </a:cubicBezTo>
                  <a:cubicBezTo>
                    <a:pt x="28" y="11"/>
                    <a:pt x="29" y="21"/>
                    <a:pt x="28" y="31"/>
                  </a:cubicBezTo>
                  <a:cubicBezTo>
                    <a:pt x="27" y="42"/>
                    <a:pt x="26" y="52"/>
                    <a:pt x="23" y="62"/>
                  </a:cubicBezTo>
                  <a:cubicBezTo>
                    <a:pt x="21" y="72"/>
                    <a:pt x="18" y="82"/>
                    <a:pt x="14" y="92"/>
                  </a:cubicBezTo>
                  <a:cubicBezTo>
                    <a:pt x="10" y="102"/>
                    <a:pt x="5" y="111"/>
                    <a:pt x="0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31">
              <a:extLst>
                <a:ext uri="{FF2B5EF4-FFF2-40B4-BE49-F238E27FC236}">
                  <a16:creationId xmlns:a16="http://schemas.microsoft.com/office/drawing/2014/main" id="{992468E4-4D91-4C67-99D8-DB68CD7B7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239" y="7924800"/>
              <a:ext cx="309563" cy="106363"/>
            </a:xfrm>
            <a:custGeom>
              <a:avLst/>
              <a:gdLst>
                <a:gd name="T0" fmla="*/ 133 w 133"/>
                <a:gd name="T1" fmla="*/ 46 h 46"/>
                <a:gd name="T2" fmla="*/ 98 w 133"/>
                <a:gd name="T3" fmla="*/ 42 h 46"/>
                <a:gd name="T4" fmla="*/ 63 w 133"/>
                <a:gd name="T5" fmla="*/ 33 h 46"/>
                <a:gd name="T6" fmla="*/ 30 w 133"/>
                <a:gd name="T7" fmla="*/ 19 h 46"/>
                <a:gd name="T8" fmla="*/ 0 w 133"/>
                <a:gd name="T9" fmla="*/ 0 h 46"/>
                <a:gd name="T10" fmla="*/ 32 w 133"/>
                <a:gd name="T11" fmla="*/ 15 h 46"/>
                <a:gd name="T12" fmla="*/ 65 w 133"/>
                <a:gd name="T13" fmla="*/ 28 h 46"/>
                <a:gd name="T14" fmla="*/ 99 w 133"/>
                <a:gd name="T15" fmla="*/ 38 h 46"/>
                <a:gd name="T16" fmla="*/ 133 w 133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46">
                  <a:moveTo>
                    <a:pt x="133" y="46"/>
                  </a:moveTo>
                  <a:cubicBezTo>
                    <a:pt x="121" y="46"/>
                    <a:pt x="109" y="44"/>
                    <a:pt x="98" y="42"/>
                  </a:cubicBezTo>
                  <a:cubicBezTo>
                    <a:pt x="86" y="40"/>
                    <a:pt x="74" y="37"/>
                    <a:pt x="63" y="33"/>
                  </a:cubicBezTo>
                  <a:cubicBezTo>
                    <a:pt x="52" y="29"/>
                    <a:pt x="41" y="24"/>
                    <a:pt x="30" y="19"/>
                  </a:cubicBezTo>
                  <a:cubicBezTo>
                    <a:pt x="20" y="13"/>
                    <a:pt x="10" y="7"/>
                    <a:pt x="0" y="0"/>
                  </a:cubicBezTo>
                  <a:cubicBezTo>
                    <a:pt x="11" y="5"/>
                    <a:pt x="22" y="10"/>
                    <a:pt x="32" y="15"/>
                  </a:cubicBezTo>
                  <a:cubicBezTo>
                    <a:pt x="43" y="19"/>
                    <a:pt x="54" y="24"/>
                    <a:pt x="65" y="28"/>
                  </a:cubicBezTo>
                  <a:cubicBezTo>
                    <a:pt x="76" y="31"/>
                    <a:pt x="87" y="35"/>
                    <a:pt x="99" y="38"/>
                  </a:cubicBezTo>
                  <a:cubicBezTo>
                    <a:pt x="110" y="41"/>
                    <a:pt x="122" y="43"/>
                    <a:pt x="133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C39111F5-B723-47C2-AEDC-0ACC3DD94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426" y="7772400"/>
              <a:ext cx="58738" cy="363538"/>
            </a:xfrm>
            <a:custGeom>
              <a:avLst/>
              <a:gdLst>
                <a:gd name="T0" fmla="*/ 0 w 25"/>
                <a:gd name="T1" fmla="*/ 157 h 157"/>
                <a:gd name="T2" fmla="*/ 10 w 25"/>
                <a:gd name="T3" fmla="*/ 118 h 157"/>
                <a:gd name="T4" fmla="*/ 16 w 25"/>
                <a:gd name="T5" fmla="*/ 79 h 157"/>
                <a:gd name="T6" fmla="*/ 20 w 25"/>
                <a:gd name="T7" fmla="*/ 39 h 157"/>
                <a:gd name="T8" fmla="*/ 23 w 25"/>
                <a:gd name="T9" fmla="*/ 0 h 157"/>
                <a:gd name="T10" fmla="*/ 25 w 25"/>
                <a:gd name="T11" fmla="*/ 40 h 157"/>
                <a:gd name="T12" fmla="*/ 22 w 25"/>
                <a:gd name="T13" fmla="*/ 80 h 157"/>
                <a:gd name="T14" fmla="*/ 14 w 25"/>
                <a:gd name="T15" fmla="*/ 119 h 157"/>
                <a:gd name="T16" fmla="*/ 0 w 25"/>
                <a:gd name="T1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7">
                  <a:moveTo>
                    <a:pt x="0" y="157"/>
                  </a:moveTo>
                  <a:cubicBezTo>
                    <a:pt x="3" y="144"/>
                    <a:pt x="7" y="131"/>
                    <a:pt x="10" y="118"/>
                  </a:cubicBezTo>
                  <a:cubicBezTo>
                    <a:pt x="12" y="105"/>
                    <a:pt x="15" y="92"/>
                    <a:pt x="16" y="79"/>
                  </a:cubicBezTo>
                  <a:cubicBezTo>
                    <a:pt x="18" y="66"/>
                    <a:pt x="19" y="53"/>
                    <a:pt x="20" y="39"/>
                  </a:cubicBezTo>
                  <a:cubicBezTo>
                    <a:pt x="21" y="26"/>
                    <a:pt x="22" y="13"/>
                    <a:pt x="23" y="0"/>
                  </a:cubicBezTo>
                  <a:cubicBezTo>
                    <a:pt x="24" y="13"/>
                    <a:pt x="25" y="26"/>
                    <a:pt x="25" y="40"/>
                  </a:cubicBezTo>
                  <a:cubicBezTo>
                    <a:pt x="25" y="53"/>
                    <a:pt x="24" y="66"/>
                    <a:pt x="22" y="80"/>
                  </a:cubicBezTo>
                  <a:cubicBezTo>
                    <a:pt x="20" y="93"/>
                    <a:pt x="18" y="106"/>
                    <a:pt x="14" y="119"/>
                  </a:cubicBezTo>
                  <a:cubicBezTo>
                    <a:pt x="10" y="132"/>
                    <a:pt x="6" y="145"/>
                    <a:pt x="0" y="1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6AE728F2-0BEE-4B77-9206-52F77350B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6" y="8191500"/>
              <a:ext cx="263525" cy="85725"/>
            </a:xfrm>
            <a:custGeom>
              <a:avLst/>
              <a:gdLst>
                <a:gd name="T0" fmla="*/ 114 w 114"/>
                <a:gd name="T1" fmla="*/ 35 h 37"/>
                <a:gd name="T2" fmla="*/ 84 w 114"/>
                <a:gd name="T3" fmla="*/ 35 h 37"/>
                <a:gd name="T4" fmla="*/ 54 w 114"/>
                <a:gd name="T5" fmla="*/ 28 h 37"/>
                <a:gd name="T6" fmla="*/ 26 w 114"/>
                <a:gd name="T7" fmla="*/ 16 h 37"/>
                <a:gd name="T8" fmla="*/ 0 w 114"/>
                <a:gd name="T9" fmla="*/ 0 h 37"/>
                <a:gd name="T10" fmla="*/ 28 w 114"/>
                <a:gd name="T11" fmla="*/ 12 h 37"/>
                <a:gd name="T12" fmla="*/ 56 w 114"/>
                <a:gd name="T13" fmla="*/ 23 h 37"/>
                <a:gd name="T14" fmla="*/ 84 w 114"/>
                <a:gd name="T15" fmla="*/ 31 h 37"/>
                <a:gd name="T16" fmla="*/ 114 w 114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7">
                  <a:moveTo>
                    <a:pt x="114" y="35"/>
                  </a:moveTo>
                  <a:cubicBezTo>
                    <a:pt x="104" y="37"/>
                    <a:pt x="94" y="37"/>
                    <a:pt x="84" y="35"/>
                  </a:cubicBezTo>
                  <a:cubicBezTo>
                    <a:pt x="74" y="34"/>
                    <a:pt x="64" y="32"/>
                    <a:pt x="54" y="28"/>
                  </a:cubicBezTo>
                  <a:cubicBezTo>
                    <a:pt x="44" y="25"/>
                    <a:pt x="35" y="21"/>
                    <a:pt x="26" y="16"/>
                  </a:cubicBezTo>
                  <a:cubicBezTo>
                    <a:pt x="17" y="11"/>
                    <a:pt x="8" y="6"/>
                    <a:pt x="0" y="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7" y="16"/>
                    <a:pt x="46" y="20"/>
                    <a:pt x="56" y="23"/>
                  </a:cubicBezTo>
                  <a:cubicBezTo>
                    <a:pt x="65" y="26"/>
                    <a:pt x="75" y="29"/>
                    <a:pt x="84" y="31"/>
                  </a:cubicBezTo>
                  <a:cubicBezTo>
                    <a:pt x="94" y="33"/>
                    <a:pt x="104" y="34"/>
                    <a:pt x="11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A49EAADD-879C-4DDF-ACAD-F3BC2C403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089" y="8666163"/>
              <a:ext cx="981075" cy="552450"/>
            </a:xfrm>
            <a:custGeom>
              <a:avLst/>
              <a:gdLst>
                <a:gd name="T0" fmla="*/ 618 w 618"/>
                <a:gd name="T1" fmla="*/ 0 h 348"/>
                <a:gd name="T2" fmla="*/ 547 w 618"/>
                <a:gd name="T3" fmla="*/ 348 h 348"/>
                <a:gd name="T4" fmla="*/ 95 w 618"/>
                <a:gd name="T5" fmla="*/ 348 h 348"/>
                <a:gd name="T6" fmla="*/ 0 w 618"/>
                <a:gd name="T7" fmla="*/ 0 h 348"/>
                <a:gd name="T8" fmla="*/ 618 w 618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348">
                  <a:moveTo>
                    <a:pt x="618" y="0"/>
                  </a:moveTo>
                  <a:lnTo>
                    <a:pt x="547" y="348"/>
                  </a:lnTo>
                  <a:lnTo>
                    <a:pt x="95" y="348"/>
                  </a:lnTo>
                  <a:lnTo>
                    <a:pt x="0" y="0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072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39C935AE-F09C-48E9-B358-05A9C4AA1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301" y="8666163"/>
              <a:ext cx="169863" cy="552450"/>
            </a:xfrm>
            <a:custGeom>
              <a:avLst/>
              <a:gdLst>
                <a:gd name="T0" fmla="*/ 107 w 107"/>
                <a:gd name="T1" fmla="*/ 0 h 348"/>
                <a:gd name="T2" fmla="*/ 36 w 107"/>
                <a:gd name="T3" fmla="*/ 348 h 348"/>
                <a:gd name="T4" fmla="*/ 0 w 107"/>
                <a:gd name="T5" fmla="*/ 348 h 348"/>
                <a:gd name="T6" fmla="*/ 71 w 107"/>
                <a:gd name="T7" fmla="*/ 0 h 348"/>
                <a:gd name="T8" fmla="*/ 107 w 107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348">
                  <a:moveTo>
                    <a:pt x="107" y="0"/>
                  </a:moveTo>
                  <a:lnTo>
                    <a:pt x="36" y="348"/>
                  </a:lnTo>
                  <a:lnTo>
                    <a:pt x="0" y="348"/>
                  </a:lnTo>
                  <a:lnTo>
                    <a:pt x="71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031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1" name="TextBox 250">
            <a:extLst>
              <a:ext uri="{FF2B5EF4-FFF2-40B4-BE49-F238E27FC236}">
                <a16:creationId xmlns:a16="http://schemas.microsoft.com/office/drawing/2014/main" id="{4269B50A-6FDB-4E6B-BFFD-20B449321E83}"/>
              </a:ext>
            </a:extLst>
          </p:cNvPr>
          <p:cNvSpPr txBox="1"/>
          <p:nvPr/>
        </p:nvSpPr>
        <p:spPr>
          <a:xfrm>
            <a:off x="13828694" y="2852642"/>
            <a:ext cx="9116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5400" b="1" i="0" u="none" strike="noStrike" kern="1200" cap="none" spc="0" normalizeH="0" baseline="0" noProof="0" dirty="0">
                <a:ln>
                  <a:noFill/>
                </a:ln>
                <a:solidFill>
                  <a:srgbClr val="09A8FA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Bir senaryo ile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9A8FA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r>
              <a:rPr kumimoji="0" lang="tr-T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GIT</a:t>
            </a:r>
            <a:r>
              <a:rPr kumimoji="0" lang="tr-TR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9A8FA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‘in</a:t>
            </a:r>
            <a:r>
              <a:rPr kumimoji="0" lang="tr-TR" sz="5400" b="1" i="0" u="none" strike="noStrike" kern="1200" cap="none" spc="0" normalizeH="0" baseline="0" noProof="0" dirty="0">
                <a:ln>
                  <a:noFill/>
                </a:ln>
                <a:solidFill>
                  <a:srgbClr val="09A8FA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önemi üzerinde duralım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9A8FA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35B81C8-C481-4134-8543-224537005A70}"/>
              </a:ext>
            </a:extLst>
          </p:cNvPr>
          <p:cNvSpPr txBox="1"/>
          <p:nvPr/>
        </p:nvSpPr>
        <p:spPr>
          <a:xfrm>
            <a:off x="16018329" y="5025549"/>
            <a:ext cx="4737182" cy="22129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Eren ve Zeynep,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öğrencilerin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çalışmalarını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otomatik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kontrol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velileri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e-posta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bilgilendiren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yazılım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geliştirdiler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C89F5A6-BBCE-409F-9E7F-2516093AE9DC}"/>
              </a:ext>
            </a:extLst>
          </p:cNvPr>
          <p:cNvSpPr txBox="1"/>
          <p:nvPr/>
        </p:nvSpPr>
        <p:spPr>
          <a:xfrm>
            <a:off x="16018329" y="8142738"/>
            <a:ext cx="4737182" cy="21682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Her gün saat 20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  <a:r>
              <a:rPr kumimoji="0" lang="tr-T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Open Sans Extrabold" panose="020B0906030804020204" pitchFamily="34" charset="0"/>
                <a:cs typeface="Open Sans Extrabold" panose="020B0906030804020204" pitchFamily="34" charset="0"/>
              </a:rPr>
              <a:t>00’de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yazılım öğrenci çalışmalarını kontrol edip, duruma göre velileri e-posta ile bilgilendiriyor.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86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ID="2" presetClass="entr" presetSubtype="4" accel="19000" decel="79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accel="19000" decel="79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248" grpId="0" animBg="1"/>
      <p:bldP spid="40" grpId="0" animBg="1"/>
      <p:bldP spid="41" grpId="0" animBg="1"/>
      <p:bldP spid="42" grpId="0" animBg="1"/>
      <p:bldP spid="43" grpId="0" animBg="1"/>
      <p:bldP spid="249" grpId="0" animBg="1"/>
      <p:bldP spid="252" grpId="0"/>
      <p:bldP spid="2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Yer Tutucusu 3">
            <a:extLst>
              <a:ext uri="{FF2B5EF4-FFF2-40B4-BE49-F238E27FC236}">
                <a16:creationId xmlns:a16="http://schemas.microsoft.com/office/drawing/2014/main" id="{385D4CAD-1B7D-8887-1216-5F9DF2EB406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>
          <a:xfrm>
            <a:off x="11591925" y="-4040188"/>
            <a:ext cx="7947025" cy="4470401"/>
          </a:xfrm>
          <a:solidFill>
            <a:schemeClr val="tx1">
              <a:alpha val="0"/>
            </a:schemeClr>
          </a:solidFill>
        </p:spPr>
      </p:pic>
      <p:pic>
        <p:nvPicPr>
          <p:cNvPr id="16" name="Resim Yer Tutucusu 15">
            <a:extLst>
              <a:ext uri="{FF2B5EF4-FFF2-40B4-BE49-F238E27FC236}">
                <a16:creationId xmlns:a16="http://schemas.microsoft.com/office/drawing/2014/main" id="{A7CC6B90-E247-F500-4703-EFD5DA001B38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>
          <a:xfrm>
            <a:off x="16798925" y="-1187450"/>
            <a:ext cx="7948613" cy="4470400"/>
          </a:xfrm>
          <a:solidFill>
            <a:schemeClr val="tx1">
              <a:alpha val="0"/>
            </a:schemeClr>
          </a:solidFill>
        </p:spPr>
      </p:pic>
      <p:pic>
        <p:nvPicPr>
          <p:cNvPr id="37" name="Resim Yer Tutucusu 36">
            <a:extLst>
              <a:ext uri="{FF2B5EF4-FFF2-40B4-BE49-F238E27FC236}">
                <a16:creationId xmlns:a16="http://schemas.microsoft.com/office/drawing/2014/main" id="{1D6BB19C-DDB0-7821-8028-8D1D6FBB3040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>
          <a:xfrm>
            <a:off x="22007513" y="1663700"/>
            <a:ext cx="7947025" cy="4470400"/>
          </a:xfrm>
          <a:solidFill>
            <a:schemeClr val="tx1">
              <a:alpha val="0"/>
            </a:schemeClr>
          </a:solidFill>
        </p:spPr>
      </p:pic>
      <p:pic>
        <p:nvPicPr>
          <p:cNvPr id="33" name="Resim Yer Tutucusu 32">
            <a:extLst>
              <a:ext uri="{FF2B5EF4-FFF2-40B4-BE49-F238E27FC236}">
                <a16:creationId xmlns:a16="http://schemas.microsoft.com/office/drawing/2014/main" id="{CC35B91E-DAFA-C2B5-D06C-3F9FB857F57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>
          <a:xfrm>
            <a:off x="6186488" y="-2941638"/>
            <a:ext cx="7947025" cy="4470401"/>
          </a:xfrm>
          <a:solidFill>
            <a:schemeClr val="tx1">
              <a:alpha val="0"/>
            </a:schemeClr>
          </a:solidFill>
        </p:spPr>
      </p:pic>
      <p:pic>
        <p:nvPicPr>
          <p:cNvPr id="24" name="Resim Yer Tutucusu 23">
            <a:extLst>
              <a:ext uri="{FF2B5EF4-FFF2-40B4-BE49-F238E27FC236}">
                <a16:creationId xmlns:a16="http://schemas.microsoft.com/office/drawing/2014/main" id="{AD7284D5-B684-B1F8-18D3-AA7C64E5BBC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>
            <a:fillRect/>
          </a:stretch>
        </p:blipFill>
        <p:spPr>
          <a:xfrm>
            <a:off x="11393488" y="-90488"/>
            <a:ext cx="7947025" cy="4471988"/>
          </a:xfrm>
          <a:solidFill>
            <a:schemeClr val="tx1">
              <a:alpha val="0"/>
            </a:schemeClr>
          </a:solidFill>
        </p:spPr>
      </p:pic>
      <p:pic>
        <p:nvPicPr>
          <p:cNvPr id="27" name="Resim Yer Tutucusu 26">
            <a:extLst>
              <a:ext uri="{FF2B5EF4-FFF2-40B4-BE49-F238E27FC236}">
                <a16:creationId xmlns:a16="http://schemas.microsoft.com/office/drawing/2014/main" id="{ECC3F7A6-EE00-06E3-E3FA-316D27D2FC1D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>
          <a:xfrm>
            <a:off x="16616363" y="2730500"/>
            <a:ext cx="7947025" cy="4470400"/>
          </a:xfrm>
          <a:solidFill>
            <a:schemeClr val="tx1">
              <a:alpha val="0"/>
            </a:schemeClr>
          </a:solidFill>
        </p:spPr>
      </p:pic>
      <p:pic>
        <p:nvPicPr>
          <p:cNvPr id="35" name="Resim Yer Tutucusu 34">
            <a:extLst>
              <a:ext uri="{FF2B5EF4-FFF2-40B4-BE49-F238E27FC236}">
                <a16:creationId xmlns:a16="http://schemas.microsoft.com/office/drawing/2014/main" id="{BCAE037A-6BD5-04EE-A0E9-3E7C987BE9D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>
          <a:xfrm>
            <a:off x="21826538" y="5568950"/>
            <a:ext cx="7947025" cy="4470400"/>
          </a:xfrm>
          <a:solidFill>
            <a:schemeClr val="tx1">
              <a:alpha val="0"/>
            </a:schemeClr>
          </a:solidFill>
        </p:spPr>
      </p:pic>
      <p:pic>
        <p:nvPicPr>
          <p:cNvPr id="31" name="Resim Yer Tutucusu 30">
            <a:extLst>
              <a:ext uri="{FF2B5EF4-FFF2-40B4-BE49-F238E27FC236}">
                <a16:creationId xmlns:a16="http://schemas.microsoft.com/office/drawing/2014/main" id="{5CBAFE00-27FF-3C7F-91ED-07F08010696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>
          <a:xfrm>
            <a:off x="303213" y="-2116138"/>
            <a:ext cx="7947025" cy="4470401"/>
          </a:xfrm>
          <a:solidFill>
            <a:schemeClr val="tx1">
              <a:alpha val="0"/>
            </a:schemeClr>
          </a:solidFill>
        </p:spPr>
      </p:pic>
      <p:pic>
        <p:nvPicPr>
          <p:cNvPr id="8" name="Resim Yer Tutucusu 7">
            <a:extLst>
              <a:ext uri="{FF2B5EF4-FFF2-40B4-BE49-F238E27FC236}">
                <a16:creationId xmlns:a16="http://schemas.microsoft.com/office/drawing/2014/main" id="{A59FAA80-D818-D5A0-234C-49E0C7E39E70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>
          <a:xfrm>
            <a:off x="5510213" y="735013"/>
            <a:ext cx="7947025" cy="4470400"/>
          </a:xfrm>
          <a:solidFill>
            <a:schemeClr val="tx1">
              <a:alpha val="0"/>
            </a:schemeClr>
          </a:solidFill>
        </p:spPr>
      </p:pic>
      <p:pic>
        <p:nvPicPr>
          <p:cNvPr id="12" name="Resim Yer Tutucusu 11">
            <a:extLst>
              <a:ext uri="{FF2B5EF4-FFF2-40B4-BE49-F238E27FC236}">
                <a16:creationId xmlns:a16="http://schemas.microsoft.com/office/drawing/2014/main" id="{B1F80BBC-D0E5-3D20-A2AD-857348C65D4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10717213" y="3586163"/>
            <a:ext cx="7948612" cy="4471987"/>
          </a:xfrm>
          <a:solidFill>
            <a:schemeClr val="tx1">
              <a:alpha val="0"/>
            </a:schemeClr>
          </a:solidFill>
        </p:spPr>
      </p:pic>
      <p:pic>
        <p:nvPicPr>
          <p:cNvPr id="20" name="Resim Yer Tutucusu 19">
            <a:extLst>
              <a:ext uri="{FF2B5EF4-FFF2-40B4-BE49-F238E27FC236}">
                <a16:creationId xmlns:a16="http://schemas.microsoft.com/office/drawing/2014/main" id="{0DCFD29E-7AE9-8CEE-B566-C1E09C37B52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>
          <a:xfrm>
            <a:off x="15940088" y="6407150"/>
            <a:ext cx="7948612" cy="4470400"/>
          </a:xfrm>
          <a:solidFill>
            <a:schemeClr val="tx1">
              <a:alpha val="0"/>
            </a:schemeClr>
          </a:solidFill>
        </p:spPr>
      </p:pic>
      <p:pic>
        <p:nvPicPr>
          <p:cNvPr id="29" name="Resim Yer Tutucusu 28">
            <a:extLst>
              <a:ext uri="{FF2B5EF4-FFF2-40B4-BE49-F238E27FC236}">
                <a16:creationId xmlns:a16="http://schemas.microsoft.com/office/drawing/2014/main" id="{6526667A-D280-55D4-C49E-7E8BF9AD905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>
            <a:fillRect/>
          </a:stretch>
        </p:blipFill>
        <p:spPr>
          <a:xfrm>
            <a:off x="21150263" y="9245600"/>
            <a:ext cx="7947025" cy="4470400"/>
          </a:xfrm>
          <a:solidFill>
            <a:schemeClr val="tx1">
              <a:alpha val="0"/>
            </a:schemeClr>
          </a:solidFill>
        </p:spPr>
      </p:pic>
      <p:sp>
        <p:nvSpPr>
          <p:cNvPr id="38" name="Dikdörtgen 37">
            <a:extLst>
              <a:ext uri="{FF2B5EF4-FFF2-40B4-BE49-F238E27FC236}">
                <a16:creationId xmlns:a16="http://schemas.microsoft.com/office/drawing/2014/main" id="{A3E0FEB4-7403-9C93-AB8C-EE62FE227B0A}"/>
              </a:ext>
            </a:extLst>
          </p:cNvPr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47" name="Straight Connector 27">
            <a:extLst>
              <a:ext uri="{FF2B5EF4-FFF2-40B4-BE49-F238E27FC236}">
                <a16:creationId xmlns:a16="http://schemas.microsoft.com/office/drawing/2014/main" id="{AC8BCD15-0494-18B8-9FF4-786D912A08CA}"/>
              </a:ext>
            </a:extLst>
          </p:cNvPr>
          <p:cNvCxnSpPr>
            <a:cxnSpLocks/>
          </p:cNvCxnSpPr>
          <p:nvPr/>
        </p:nvCxnSpPr>
        <p:spPr>
          <a:xfrm>
            <a:off x="11819561" y="6043861"/>
            <a:ext cx="254307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21">
            <a:extLst>
              <a:ext uri="{FF2B5EF4-FFF2-40B4-BE49-F238E27FC236}">
                <a16:creationId xmlns:a16="http://schemas.microsoft.com/office/drawing/2014/main" id="{2F06F977-AB0D-909E-B610-F0832583A0C7}"/>
              </a:ext>
            </a:extLst>
          </p:cNvPr>
          <p:cNvSpPr txBox="1"/>
          <p:nvPr/>
        </p:nvSpPr>
        <p:spPr>
          <a:xfrm>
            <a:off x="11756061" y="3271046"/>
            <a:ext cx="487462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 Mustafa ÖZDAL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1" u="none" strike="noStrike" kern="1200" cap="none" spc="0" normalizeH="0" baseline="0" noProof="0" dirty="0">
                <a:ln>
                  <a:noFill/>
                </a:ln>
                <a:solidFill>
                  <a:srgbClr val="08C6F9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Sınıf Öğretmeni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8C6F9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Sancaktepe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Halime Hatun İlkokulu’nda öğretmenlik yapıyorum.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49" name="Group 134">
            <a:extLst>
              <a:ext uri="{FF2B5EF4-FFF2-40B4-BE49-F238E27FC236}">
                <a16:creationId xmlns:a16="http://schemas.microsoft.com/office/drawing/2014/main" id="{CE2015EB-7B33-A17A-10FE-83F2E3D357F4}"/>
              </a:ext>
            </a:extLst>
          </p:cNvPr>
          <p:cNvGrpSpPr/>
          <p:nvPr/>
        </p:nvGrpSpPr>
        <p:grpSpPr>
          <a:xfrm>
            <a:off x="17615485" y="4887213"/>
            <a:ext cx="4874622" cy="1159199"/>
            <a:chOff x="4320061" y="3762454"/>
            <a:chExt cx="6488120" cy="1542893"/>
          </a:xfrm>
        </p:grpSpPr>
        <p:sp>
          <p:nvSpPr>
            <p:cNvPr id="50" name="Rectangle: Rounded Corners 135">
              <a:extLst>
                <a:ext uri="{FF2B5EF4-FFF2-40B4-BE49-F238E27FC236}">
                  <a16:creationId xmlns:a16="http://schemas.microsoft.com/office/drawing/2014/main" id="{D8AEB210-4EE2-2959-C5E3-25F02A661FE4}"/>
                </a:ext>
              </a:extLst>
            </p:cNvPr>
            <p:cNvSpPr/>
            <p:nvPr/>
          </p:nvSpPr>
          <p:spPr>
            <a:xfrm>
              <a:off x="4320061" y="3762454"/>
              <a:ext cx="6488120" cy="1542893"/>
            </a:xfrm>
            <a:prstGeom prst="roundRect">
              <a:avLst>
                <a:gd name="adj" fmla="val 1412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355600" dist="495300" dir="222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: Rounded Corners 136">
              <a:extLst>
                <a:ext uri="{FF2B5EF4-FFF2-40B4-BE49-F238E27FC236}">
                  <a16:creationId xmlns:a16="http://schemas.microsoft.com/office/drawing/2014/main" id="{304C497C-8D75-2C54-9D14-88B9F281B2F3}"/>
                </a:ext>
              </a:extLst>
            </p:cNvPr>
            <p:cNvSpPr/>
            <p:nvPr/>
          </p:nvSpPr>
          <p:spPr>
            <a:xfrm>
              <a:off x="4409879" y="3832585"/>
              <a:ext cx="1400372" cy="1402630"/>
            </a:xfrm>
            <a:prstGeom prst="roundRect">
              <a:avLst>
                <a:gd name="adj" fmla="val 1412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b-documents-and-folder-02" panose="02000509000000000000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137">
              <a:extLst>
                <a:ext uri="{FF2B5EF4-FFF2-40B4-BE49-F238E27FC236}">
                  <a16:creationId xmlns:a16="http://schemas.microsoft.com/office/drawing/2014/main" id="{1F858BC4-8DC6-A83A-3186-281F8F431450}"/>
                </a:ext>
              </a:extLst>
            </p:cNvPr>
            <p:cNvSpPr txBox="1"/>
            <p:nvPr/>
          </p:nvSpPr>
          <p:spPr>
            <a:xfrm>
              <a:off x="5965465" y="4144115"/>
              <a:ext cx="4737012" cy="6144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İnternet tabanlı yazılım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3" name="Rectangle 139">
              <a:extLst>
                <a:ext uri="{FF2B5EF4-FFF2-40B4-BE49-F238E27FC236}">
                  <a16:creationId xmlns:a16="http://schemas.microsoft.com/office/drawing/2014/main" id="{85E60413-F549-7F58-6DC5-1F9983BFAECB}"/>
                </a:ext>
              </a:extLst>
            </p:cNvPr>
            <p:cNvSpPr/>
            <p:nvPr/>
          </p:nvSpPr>
          <p:spPr>
            <a:xfrm>
              <a:off x="4467581" y="3775431"/>
              <a:ext cx="1269916" cy="135184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Communication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p</a:t>
              </a:r>
            </a:p>
          </p:txBody>
        </p:sp>
      </p:grpSp>
      <p:grpSp>
        <p:nvGrpSpPr>
          <p:cNvPr id="54" name="Group 140">
            <a:extLst>
              <a:ext uri="{FF2B5EF4-FFF2-40B4-BE49-F238E27FC236}">
                <a16:creationId xmlns:a16="http://schemas.microsoft.com/office/drawing/2014/main" id="{EEDF7E54-CB3C-DB0B-FB66-C4F8720578AD}"/>
              </a:ext>
            </a:extLst>
          </p:cNvPr>
          <p:cNvGrpSpPr/>
          <p:nvPr/>
        </p:nvGrpSpPr>
        <p:grpSpPr>
          <a:xfrm>
            <a:off x="17972324" y="6257615"/>
            <a:ext cx="4160944" cy="1159199"/>
            <a:chOff x="4320060" y="5663825"/>
            <a:chExt cx="5538216" cy="1542893"/>
          </a:xfrm>
        </p:grpSpPr>
        <p:sp>
          <p:nvSpPr>
            <p:cNvPr id="55" name="Rectangle: Rounded Corners 141">
              <a:extLst>
                <a:ext uri="{FF2B5EF4-FFF2-40B4-BE49-F238E27FC236}">
                  <a16:creationId xmlns:a16="http://schemas.microsoft.com/office/drawing/2014/main" id="{271CE345-CC9B-92F5-68A4-F18032A1288D}"/>
                </a:ext>
              </a:extLst>
            </p:cNvPr>
            <p:cNvSpPr/>
            <p:nvPr/>
          </p:nvSpPr>
          <p:spPr>
            <a:xfrm>
              <a:off x="4320060" y="5663825"/>
              <a:ext cx="5538216" cy="1542893"/>
            </a:xfrm>
            <a:prstGeom prst="roundRect">
              <a:avLst>
                <a:gd name="adj" fmla="val 1412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355600" dist="495300" dir="222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: Rounded Corners 142">
              <a:extLst>
                <a:ext uri="{FF2B5EF4-FFF2-40B4-BE49-F238E27FC236}">
                  <a16:creationId xmlns:a16="http://schemas.microsoft.com/office/drawing/2014/main" id="{9EDD80A7-22F0-F9C8-065D-F8628DB9AE75}"/>
                </a:ext>
              </a:extLst>
            </p:cNvPr>
            <p:cNvSpPr/>
            <p:nvPr/>
          </p:nvSpPr>
          <p:spPr>
            <a:xfrm>
              <a:off x="4409879" y="5733956"/>
              <a:ext cx="1400372" cy="1402630"/>
            </a:xfrm>
            <a:prstGeom prst="roundRect">
              <a:avLst>
                <a:gd name="adj" fmla="val 1412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b-documents-and-folder-02" panose="02000509000000000000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" name="TextBox 143">
              <a:extLst>
                <a:ext uri="{FF2B5EF4-FFF2-40B4-BE49-F238E27FC236}">
                  <a16:creationId xmlns:a16="http://schemas.microsoft.com/office/drawing/2014/main" id="{FAEFA9EC-B42E-00A7-C98B-0E2B9FCB76DD}"/>
                </a:ext>
              </a:extLst>
            </p:cNvPr>
            <p:cNvSpPr txBox="1"/>
            <p:nvPr/>
          </p:nvSpPr>
          <p:spPr>
            <a:xfrm>
              <a:off x="6026946" y="6045486"/>
              <a:ext cx="3488857" cy="6144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WEB Otomasyon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8" name="Rectangle 145">
              <a:extLst>
                <a:ext uri="{FF2B5EF4-FFF2-40B4-BE49-F238E27FC236}">
                  <a16:creationId xmlns:a16="http://schemas.microsoft.com/office/drawing/2014/main" id="{6F923956-1B93-978A-C9AA-8EAFBC5305A6}"/>
                </a:ext>
              </a:extLst>
            </p:cNvPr>
            <p:cNvSpPr/>
            <p:nvPr/>
          </p:nvSpPr>
          <p:spPr>
            <a:xfrm>
              <a:off x="4467581" y="5676802"/>
              <a:ext cx="1269916" cy="135184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Communication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59" name="Group 146">
            <a:extLst>
              <a:ext uri="{FF2B5EF4-FFF2-40B4-BE49-F238E27FC236}">
                <a16:creationId xmlns:a16="http://schemas.microsoft.com/office/drawing/2014/main" id="{3431C295-3DFD-37B9-221D-A5BAB7D4568A}"/>
              </a:ext>
            </a:extLst>
          </p:cNvPr>
          <p:cNvGrpSpPr/>
          <p:nvPr/>
        </p:nvGrpSpPr>
        <p:grpSpPr>
          <a:xfrm>
            <a:off x="18293946" y="7669588"/>
            <a:ext cx="3517699" cy="1159199"/>
            <a:chOff x="4320061" y="7465795"/>
            <a:chExt cx="4682057" cy="1542893"/>
          </a:xfrm>
        </p:grpSpPr>
        <p:sp>
          <p:nvSpPr>
            <p:cNvPr id="60" name="Rectangle: Rounded Corners 147">
              <a:extLst>
                <a:ext uri="{FF2B5EF4-FFF2-40B4-BE49-F238E27FC236}">
                  <a16:creationId xmlns:a16="http://schemas.microsoft.com/office/drawing/2014/main" id="{7F16A1F7-A80D-AEF1-5A52-ECA2CB7FB11F}"/>
                </a:ext>
              </a:extLst>
            </p:cNvPr>
            <p:cNvSpPr/>
            <p:nvPr/>
          </p:nvSpPr>
          <p:spPr>
            <a:xfrm>
              <a:off x="4320061" y="7465795"/>
              <a:ext cx="4682057" cy="1542893"/>
            </a:xfrm>
            <a:prstGeom prst="roundRect">
              <a:avLst>
                <a:gd name="adj" fmla="val 1412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355600" dist="495300" dir="222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: Rounded Corners 148">
              <a:extLst>
                <a:ext uri="{FF2B5EF4-FFF2-40B4-BE49-F238E27FC236}">
                  <a16:creationId xmlns:a16="http://schemas.microsoft.com/office/drawing/2014/main" id="{D97114D1-8AAE-B998-4029-0D0668164928}"/>
                </a:ext>
              </a:extLst>
            </p:cNvPr>
            <p:cNvSpPr/>
            <p:nvPr/>
          </p:nvSpPr>
          <p:spPr>
            <a:xfrm>
              <a:off x="4409879" y="7535926"/>
              <a:ext cx="1400372" cy="1402630"/>
            </a:xfrm>
            <a:prstGeom prst="roundRect">
              <a:avLst>
                <a:gd name="adj" fmla="val 1412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b-documents-and-folder-02" panose="02000509000000000000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" name="TextBox 149">
              <a:extLst>
                <a:ext uri="{FF2B5EF4-FFF2-40B4-BE49-F238E27FC236}">
                  <a16:creationId xmlns:a16="http://schemas.microsoft.com/office/drawing/2014/main" id="{F2ED3A04-71A0-A5BC-3E9D-CB2C195A352C}"/>
                </a:ext>
              </a:extLst>
            </p:cNvPr>
            <p:cNvSpPr txBox="1"/>
            <p:nvPr/>
          </p:nvSpPr>
          <p:spPr>
            <a:xfrm>
              <a:off x="6026946" y="7847456"/>
              <a:ext cx="2622617" cy="6144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Yapay zeka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3" name="Rectangle 151">
              <a:extLst>
                <a:ext uri="{FF2B5EF4-FFF2-40B4-BE49-F238E27FC236}">
                  <a16:creationId xmlns:a16="http://schemas.microsoft.com/office/drawing/2014/main" id="{A7D2651C-FC54-9C22-D9A4-D1120BD47B54}"/>
                </a:ext>
              </a:extLst>
            </p:cNvPr>
            <p:cNvSpPr/>
            <p:nvPr/>
          </p:nvSpPr>
          <p:spPr>
            <a:xfrm>
              <a:off x="4467581" y="7478772"/>
              <a:ext cx="1269916" cy="135184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Electronic-Device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h</a:t>
              </a:r>
            </a:p>
          </p:txBody>
        </p:sp>
      </p:grpSp>
      <p:sp>
        <p:nvSpPr>
          <p:cNvPr id="64" name="TextBox 131">
            <a:extLst>
              <a:ext uri="{FF2B5EF4-FFF2-40B4-BE49-F238E27FC236}">
                <a16:creationId xmlns:a16="http://schemas.microsoft.com/office/drawing/2014/main" id="{BAFA345E-C6FA-3DEA-7E7F-867AC0DA8130}"/>
              </a:ext>
            </a:extLst>
          </p:cNvPr>
          <p:cNvSpPr txBox="1"/>
          <p:nvPr/>
        </p:nvSpPr>
        <p:spPr>
          <a:xfrm>
            <a:off x="16966904" y="3820427"/>
            <a:ext cx="6171785" cy="477054"/>
          </a:xfrm>
          <a:prstGeom prst="rect">
            <a:avLst/>
          </a:prstGeom>
          <a:noFill/>
          <a:effectLst>
            <a:outerShdw dist="241300" dir="2700000" algn="tl" rotWithShape="0">
              <a:schemeClr val="bg1">
                <a:lumMod val="9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500" b="1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Öğretmenlik dışında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377D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B75B65-5617-060A-9FF8-66A59D1BAB32}"/>
              </a:ext>
            </a:extLst>
          </p:cNvPr>
          <p:cNvSpPr/>
          <p:nvPr/>
        </p:nvSpPr>
        <p:spPr>
          <a:xfrm>
            <a:off x="11756061" y="8751979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social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D6D8D26-AC1C-BDF2-6FCB-A1F6C813F4E4}"/>
              </a:ext>
            </a:extLst>
          </p:cNvPr>
          <p:cNvSpPr/>
          <p:nvPr/>
        </p:nvSpPr>
        <p:spPr>
          <a:xfrm>
            <a:off x="11756061" y="9563569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social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0EF27E4-75A4-AF17-0BC6-6A0B07780B96}"/>
              </a:ext>
            </a:extLst>
          </p:cNvPr>
          <p:cNvSpPr/>
          <p:nvPr/>
        </p:nvSpPr>
        <p:spPr>
          <a:xfrm>
            <a:off x="11756061" y="7940389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social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AD5B51A-4E94-C8F7-EAEF-296FE69AA030}"/>
              </a:ext>
            </a:extLst>
          </p:cNvPr>
          <p:cNvSpPr/>
          <p:nvPr/>
        </p:nvSpPr>
        <p:spPr>
          <a:xfrm>
            <a:off x="11756061" y="7128799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social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1BD05C5-3E9C-9977-EAE1-4851D0776CC8}"/>
              </a:ext>
            </a:extLst>
          </p:cNvPr>
          <p:cNvSpPr/>
          <p:nvPr/>
        </p:nvSpPr>
        <p:spPr>
          <a:xfrm>
            <a:off x="11756061" y="6317500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Communication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70" name="Metin kutusu 69">
            <a:extLst>
              <a:ext uri="{FF2B5EF4-FFF2-40B4-BE49-F238E27FC236}">
                <a16:creationId xmlns:a16="http://schemas.microsoft.com/office/drawing/2014/main" id="{02CB2D52-FFDD-3E10-B215-2230B7C78340}"/>
              </a:ext>
            </a:extLst>
          </p:cNvPr>
          <p:cNvSpPr txBox="1"/>
          <p:nvPr/>
        </p:nvSpPr>
        <p:spPr>
          <a:xfrm>
            <a:off x="12469739" y="6474284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828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eren.060737@gmail.com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srgbClr val="364F6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Metin kutusu 70">
            <a:extLst>
              <a:ext uri="{FF2B5EF4-FFF2-40B4-BE49-F238E27FC236}">
                <a16:creationId xmlns:a16="http://schemas.microsoft.com/office/drawing/2014/main" id="{CDF4B5ED-5EC0-9340-5FC8-C69C3B1AB11D}"/>
              </a:ext>
            </a:extLst>
          </p:cNvPr>
          <p:cNvSpPr txBox="1"/>
          <p:nvPr/>
        </p:nvSpPr>
        <p:spPr>
          <a:xfrm>
            <a:off x="12469739" y="7285583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828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/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erenMOzdal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srgbClr val="364F6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Metin kutusu 71">
            <a:extLst>
              <a:ext uri="{FF2B5EF4-FFF2-40B4-BE49-F238E27FC236}">
                <a16:creationId xmlns:a16="http://schemas.microsoft.com/office/drawing/2014/main" id="{C35883CA-0F90-1D19-2E2B-9694FA3CEA1D}"/>
              </a:ext>
            </a:extLst>
          </p:cNvPr>
          <p:cNvSpPr txBox="1"/>
          <p:nvPr/>
        </p:nvSpPr>
        <p:spPr>
          <a:xfrm>
            <a:off x="12469739" y="8092420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828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/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eren.mustafa.ozdal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srgbClr val="364F6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Metin kutusu 72">
            <a:extLst>
              <a:ext uri="{FF2B5EF4-FFF2-40B4-BE49-F238E27FC236}">
                <a16:creationId xmlns:a16="http://schemas.microsoft.com/office/drawing/2014/main" id="{D6F97EA1-4E4E-5334-E027-06416B95FD53}"/>
              </a:ext>
            </a:extLst>
          </p:cNvPr>
          <p:cNvSpPr txBox="1"/>
          <p:nvPr/>
        </p:nvSpPr>
        <p:spPr>
          <a:xfrm>
            <a:off x="12469739" y="8908763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828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/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eren.mustafa.ozdal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srgbClr val="364F6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Metin kutusu 73">
            <a:extLst>
              <a:ext uri="{FF2B5EF4-FFF2-40B4-BE49-F238E27FC236}">
                <a16:creationId xmlns:a16="http://schemas.microsoft.com/office/drawing/2014/main" id="{B6698102-238B-9346-8EF7-713ED3E75FC1}"/>
              </a:ext>
            </a:extLst>
          </p:cNvPr>
          <p:cNvSpPr txBox="1"/>
          <p:nvPr/>
        </p:nvSpPr>
        <p:spPr>
          <a:xfrm>
            <a:off x="12469739" y="9720353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828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/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okullutv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srgbClr val="364F6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 140">
            <a:extLst>
              <a:ext uri="{FF2B5EF4-FFF2-40B4-BE49-F238E27FC236}">
                <a16:creationId xmlns:a16="http://schemas.microsoft.com/office/drawing/2014/main" id="{079E57FA-6260-B8BF-CE60-FDBE6AD847AD}"/>
              </a:ext>
            </a:extLst>
          </p:cNvPr>
          <p:cNvGrpSpPr/>
          <p:nvPr/>
        </p:nvGrpSpPr>
        <p:grpSpPr>
          <a:xfrm>
            <a:off x="18507542" y="9118048"/>
            <a:ext cx="3090508" cy="1159199"/>
            <a:chOff x="4320060" y="5663825"/>
            <a:chExt cx="4113465" cy="1542893"/>
          </a:xfrm>
        </p:grpSpPr>
        <p:sp>
          <p:nvSpPr>
            <p:cNvPr id="76" name="Rectangle: Rounded Corners 141">
              <a:extLst>
                <a:ext uri="{FF2B5EF4-FFF2-40B4-BE49-F238E27FC236}">
                  <a16:creationId xmlns:a16="http://schemas.microsoft.com/office/drawing/2014/main" id="{30590AF6-90B1-4E0B-6A86-46AA328E030E}"/>
                </a:ext>
              </a:extLst>
            </p:cNvPr>
            <p:cNvSpPr/>
            <p:nvPr/>
          </p:nvSpPr>
          <p:spPr>
            <a:xfrm>
              <a:off x="4320060" y="5663825"/>
              <a:ext cx="4113465" cy="1542893"/>
            </a:xfrm>
            <a:prstGeom prst="roundRect">
              <a:avLst>
                <a:gd name="adj" fmla="val 1412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355600" dist="495300" dir="222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: Rounded Corners 142">
              <a:extLst>
                <a:ext uri="{FF2B5EF4-FFF2-40B4-BE49-F238E27FC236}">
                  <a16:creationId xmlns:a16="http://schemas.microsoft.com/office/drawing/2014/main" id="{38443FE9-4864-D5FF-E800-465FF8D07362}"/>
                </a:ext>
              </a:extLst>
            </p:cNvPr>
            <p:cNvSpPr/>
            <p:nvPr/>
          </p:nvSpPr>
          <p:spPr>
            <a:xfrm>
              <a:off x="4409879" y="5759311"/>
              <a:ext cx="1400373" cy="1402630"/>
            </a:xfrm>
            <a:prstGeom prst="roundRect">
              <a:avLst>
                <a:gd name="adj" fmla="val 1412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b-documents-and-folder-02" panose="02000509000000000000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" name="TextBox 143">
              <a:extLst>
                <a:ext uri="{FF2B5EF4-FFF2-40B4-BE49-F238E27FC236}">
                  <a16:creationId xmlns:a16="http://schemas.microsoft.com/office/drawing/2014/main" id="{75450C47-26A9-3709-4272-CEF2756BDEC1}"/>
                </a:ext>
              </a:extLst>
            </p:cNvPr>
            <p:cNvSpPr txBox="1"/>
            <p:nvPr/>
          </p:nvSpPr>
          <p:spPr>
            <a:xfrm>
              <a:off x="6026946" y="6045486"/>
              <a:ext cx="1959069" cy="6144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YouTube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9" name="Rectangle 145">
              <a:extLst>
                <a:ext uri="{FF2B5EF4-FFF2-40B4-BE49-F238E27FC236}">
                  <a16:creationId xmlns:a16="http://schemas.microsoft.com/office/drawing/2014/main" id="{0C74F0A9-1F61-430E-A460-69CAC705DCC7}"/>
                </a:ext>
              </a:extLst>
            </p:cNvPr>
            <p:cNvSpPr/>
            <p:nvPr/>
          </p:nvSpPr>
          <p:spPr>
            <a:xfrm>
              <a:off x="4467581" y="5752869"/>
              <a:ext cx="1269916" cy="135184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social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G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Communication-01" pitchFamily="2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0" name="Resim 79">
            <a:extLst>
              <a:ext uri="{FF2B5EF4-FFF2-40B4-BE49-F238E27FC236}">
                <a16:creationId xmlns:a16="http://schemas.microsoft.com/office/drawing/2014/main" id="{9C9F8AD3-6196-E30A-857E-F0F70448DF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9140" y="3359014"/>
            <a:ext cx="6918234" cy="69182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906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8" grpId="0"/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F34B5AB-2A32-49A7-BE0E-B1F5EDF33B84}"/>
              </a:ext>
            </a:extLst>
          </p:cNvPr>
          <p:cNvSpPr/>
          <p:nvPr/>
        </p:nvSpPr>
        <p:spPr>
          <a:xfrm>
            <a:off x="-1" y="0"/>
            <a:ext cx="24387176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EB50AE8-B49C-4DB3-B4BC-4DBAE2C58A1A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4387176" cy="1371600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10799724 w 24387176"/>
              <a:gd name="connsiteY3" fmla="*/ 13716000 h 13716000"/>
              <a:gd name="connsiteX4" fmla="*/ 18629526 w 24387176"/>
              <a:gd name="connsiteY4" fmla="*/ 6903823 h 13716000"/>
              <a:gd name="connsiteX5" fmla="*/ 20455236 w 24387176"/>
              <a:gd name="connsiteY5" fmla="*/ 2773156 h 13716000"/>
              <a:gd name="connsiteX6" fmla="*/ 20847348 w 24387176"/>
              <a:gd name="connsiteY6" fmla="*/ 2773156 h 13716000"/>
              <a:gd name="connsiteX7" fmla="*/ 20438640 w 24387176"/>
              <a:gd name="connsiteY7" fmla="*/ 1807812 h 13716000"/>
              <a:gd name="connsiteX8" fmla="*/ 19183464 w 24387176"/>
              <a:gd name="connsiteY8" fmla="*/ 2809670 h 13716000"/>
              <a:gd name="connsiteX9" fmla="*/ 19583876 w 24387176"/>
              <a:gd name="connsiteY9" fmla="*/ 2809670 h 13716000"/>
              <a:gd name="connsiteX10" fmla="*/ 17032030 w 24387176"/>
              <a:gd name="connsiteY10" fmla="*/ 6903823 h 13716000"/>
              <a:gd name="connsiteX11" fmla="*/ 17032032 w 24387176"/>
              <a:gd name="connsiteY11" fmla="*/ 6903823 h 13716000"/>
              <a:gd name="connsiteX12" fmla="*/ 2113083 w 24387176"/>
              <a:gd name="connsiteY12" fmla="*/ 13716000 h 13716000"/>
              <a:gd name="connsiteX13" fmla="*/ 0 w 24387176"/>
              <a:gd name="connsiteY1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10799724" y="13716000"/>
                </a:lnTo>
                <a:lnTo>
                  <a:pt x="18629526" y="6903823"/>
                </a:lnTo>
                <a:lnTo>
                  <a:pt x="20455236" y="2773156"/>
                </a:lnTo>
                <a:lnTo>
                  <a:pt x="20847348" y="2773156"/>
                </a:lnTo>
                <a:lnTo>
                  <a:pt x="20438640" y="1807812"/>
                </a:lnTo>
                <a:lnTo>
                  <a:pt x="19183464" y="2809670"/>
                </a:lnTo>
                <a:lnTo>
                  <a:pt x="19583876" y="2809670"/>
                </a:lnTo>
                <a:lnTo>
                  <a:pt x="17032030" y="6903823"/>
                </a:lnTo>
                <a:lnTo>
                  <a:pt x="17032032" y="6903823"/>
                </a:lnTo>
                <a:lnTo>
                  <a:pt x="211308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A4A61D-909B-4150-999D-F03AA69CBE1C}"/>
              </a:ext>
            </a:extLst>
          </p:cNvPr>
          <p:cNvGrpSpPr/>
          <p:nvPr/>
        </p:nvGrpSpPr>
        <p:grpSpPr>
          <a:xfrm>
            <a:off x="8171646" y="10101969"/>
            <a:ext cx="3549602" cy="3047186"/>
            <a:chOff x="9262860" y="9697805"/>
            <a:chExt cx="2424425" cy="20812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7630ED-F70D-443A-A96D-4DD472078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A38D5E-BB32-4289-A449-FCE6D9BE12CB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Communication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a</a:t>
              </a:r>
              <a:endParaRPr kumimoji="0" lang="en-US" sz="14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Finance-01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607338-FC6F-4744-AC9D-7AE0A517A26C}"/>
              </a:ext>
            </a:extLst>
          </p:cNvPr>
          <p:cNvGrpSpPr/>
          <p:nvPr/>
        </p:nvGrpSpPr>
        <p:grpSpPr>
          <a:xfrm>
            <a:off x="12025518" y="8524592"/>
            <a:ext cx="2666868" cy="2289395"/>
            <a:chOff x="9262860" y="9697805"/>
            <a:chExt cx="2424425" cy="208126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6745749-1DCD-469D-9722-ABDCC1750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64EEAE-4C63-402B-B6BB-CEEBCF1E2FE4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Edu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p</a:t>
              </a:r>
              <a:endParaRPr kumimoji="0" lang="en-US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Finance-01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E31474-CF4F-4090-B5AA-74CD914D9CA4}"/>
              </a:ext>
            </a:extLst>
          </p:cNvPr>
          <p:cNvGrpSpPr/>
          <p:nvPr/>
        </p:nvGrpSpPr>
        <p:grpSpPr>
          <a:xfrm>
            <a:off x="14804979" y="7469395"/>
            <a:ext cx="1821506" cy="1563687"/>
            <a:chOff x="9262860" y="9697805"/>
            <a:chExt cx="2424425" cy="208126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386D2AE-2F66-44BF-BE90-2427CBF52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2D3F5D-FE07-42A9-876D-6A5BF74AB941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Electronic-Device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E</a:t>
              </a:r>
              <a:endPara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Finance-01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F32B7F-8B07-4D4F-BDA9-BE5CE6D735C2}"/>
              </a:ext>
            </a:extLst>
          </p:cNvPr>
          <p:cNvGrpSpPr/>
          <p:nvPr/>
        </p:nvGrpSpPr>
        <p:grpSpPr>
          <a:xfrm>
            <a:off x="16625320" y="6641477"/>
            <a:ext cx="1368525" cy="1174822"/>
            <a:chOff x="9262860" y="9697805"/>
            <a:chExt cx="2424425" cy="208126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B356A3-EC48-4D9A-BC1F-43D5DF96D2C6}"/>
                </a:ext>
              </a:extLst>
            </p:cNvPr>
            <p:cNvSpPr/>
            <p:nvPr/>
          </p:nvSpPr>
          <p:spPr>
            <a:xfrm>
              <a:off x="9588663" y="9697805"/>
              <a:ext cx="1727100" cy="1727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64F6B">
                      <a:lumMod val="50000"/>
                    </a:srgbClr>
                  </a:solidFill>
                  <a:effectLst/>
                  <a:uLnTx/>
                  <a:uFillTx/>
                  <a:latin typeface="Designball-Documents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D6EB68-DC7F-40D9-933A-F60D77E27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262860" y="10431828"/>
              <a:ext cx="2424425" cy="134724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0DABD26-3015-4DAF-AC49-2C53B3FE0DF5}"/>
              </a:ext>
            </a:extLst>
          </p:cNvPr>
          <p:cNvSpPr txBox="1"/>
          <p:nvPr/>
        </p:nvSpPr>
        <p:spPr>
          <a:xfrm>
            <a:off x="14902888" y="10689184"/>
            <a:ext cx="5619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09A8F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Sınav oluşturma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9A8F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EBA’da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otomatik sınav oluşturma ve sınavları öğrencilere çalışma olarak gönderme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595D51-DAAD-4084-9C34-FB8F553E8E8F}"/>
              </a:ext>
            </a:extLst>
          </p:cNvPr>
          <p:cNvSpPr txBox="1"/>
          <p:nvPr/>
        </p:nvSpPr>
        <p:spPr>
          <a:xfrm>
            <a:off x="5212725" y="8279061"/>
            <a:ext cx="5917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09A8F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Velileri Telegram ile bilgilendirme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9A8F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E-posta seçeneğine ek olarak, Telegram kullanan velileri bu kanal ile de bilgilendirme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70616B-235E-4884-BFDA-6A4C2BDF0E73}"/>
              </a:ext>
            </a:extLst>
          </p:cNvPr>
          <p:cNvSpPr txBox="1"/>
          <p:nvPr/>
        </p:nvSpPr>
        <p:spPr>
          <a:xfrm>
            <a:off x="11668093" y="5585839"/>
            <a:ext cx="48299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08C6F9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Geliştirme esnasında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8C6F9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kodlarda oluşan değişikliklerin mevcut yazılımın hatasız çalışmasını etkilememesi gerekiyor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199ADF-BFF8-4D63-A260-FA878198D949}"/>
              </a:ext>
            </a:extLst>
          </p:cNvPr>
          <p:cNvSpPr txBox="1"/>
          <p:nvPr/>
        </p:nvSpPr>
        <p:spPr>
          <a:xfrm>
            <a:off x="17481115" y="8044308"/>
            <a:ext cx="65123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09A8FA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Yazılımın mevcut halinin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9A8FA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aynı saatlerde çalışmaya devam etmesi gerekiyor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8DE7D68-C335-4805-BAD7-DF41B4B4D948}"/>
              </a:ext>
            </a:extLst>
          </p:cNvPr>
          <p:cNvSpPr txBox="1">
            <a:spLocks/>
          </p:cNvSpPr>
          <p:nvPr/>
        </p:nvSpPr>
        <p:spPr>
          <a:xfrm>
            <a:off x="2216838" y="2631864"/>
            <a:ext cx="12453324" cy="16351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Geliştirdikleri yazılıma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yeni özellikler eklemek istiyorlar.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78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26" grpId="0"/>
          <p:bldP spid="27" grpId="0"/>
          <p:bldP spid="28" grpId="0"/>
          <p:bldP spid="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26" grpId="0"/>
          <p:bldP spid="27" grpId="0"/>
          <p:bldP spid="28" grpId="0"/>
          <p:bldP spid="2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eliştirme çizgisi">
            <a:extLst>
              <a:ext uri="{FF2B5EF4-FFF2-40B4-BE49-F238E27FC236}">
                <a16:creationId xmlns:a16="http://schemas.microsoft.com/office/drawing/2014/main" id="{04230D02-CB2A-4A25-8F14-58C70244BA03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13524227" y="822960"/>
            <a:ext cx="12904" cy="863947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liştirme çizgisi">
            <a:extLst>
              <a:ext uri="{FF2B5EF4-FFF2-40B4-BE49-F238E27FC236}">
                <a16:creationId xmlns:a16="http://schemas.microsoft.com/office/drawing/2014/main" id="{72724314-2277-4869-91E5-0ED0C1756006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21995594" y="822960"/>
            <a:ext cx="1" cy="863761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liştirme çizgisi">
            <a:extLst>
              <a:ext uri="{FF2B5EF4-FFF2-40B4-BE49-F238E27FC236}">
                <a16:creationId xmlns:a16="http://schemas.microsoft.com/office/drawing/2014/main" id="{ED042DDC-00C3-4F75-B365-2DA3F75372B0}"/>
              </a:ext>
            </a:extLst>
          </p:cNvPr>
          <p:cNvCxnSpPr>
            <a:cxnSpLocks/>
          </p:cNvCxnSpPr>
          <p:nvPr/>
        </p:nvCxnSpPr>
        <p:spPr>
          <a:xfrm>
            <a:off x="2240507" y="822960"/>
            <a:ext cx="1" cy="1305210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liştirme çizgisi">
            <a:extLst>
              <a:ext uri="{FF2B5EF4-FFF2-40B4-BE49-F238E27FC236}">
                <a16:creationId xmlns:a16="http://schemas.microsoft.com/office/drawing/2014/main" id="{6C732EBC-AE63-4D13-9DCF-ABDF8CBD8C21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5957653" y="822960"/>
            <a:ext cx="0" cy="754585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5">
            <a:extLst>
              <a:ext uri="{FF2B5EF4-FFF2-40B4-BE49-F238E27FC236}">
                <a16:creationId xmlns:a16="http://schemas.microsoft.com/office/drawing/2014/main" id="{E104FED6-66FE-4B3F-94F2-D897D4FFBF3A}"/>
              </a:ext>
            </a:extLst>
          </p:cNvPr>
          <p:cNvSpPr>
            <a:spLocks/>
          </p:cNvSpPr>
          <p:nvPr/>
        </p:nvSpPr>
        <p:spPr bwMode="auto">
          <a:xfrm>
            <a:off x="3100583" y="9900192"/>
            <a:ext cx="17573388" cy="2546966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gradFill flip="none" rotWithShape="1">
              <a:gsLst>
                <a:gs pos="14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Freeform 5">
            <a:extLst>
              <a:ext uri="{FF2B5EF4-FFF2-40B4-BE49-F238E27FC236}">
                <a16:creationId xmlns:a16="http://schemas.microsoft.com/office/drawing/2014/main" id="{D35BB7BD-A626-4A7F-93CB-A61F50CE7722}"/>
              </a:ext>
            </a:extLst>
          </p:cNvPr>
          <p:cNvSpPr>
            <a:spLocks/>
          </p:cNvSpPr>
          <p:nvPr/>
        </p:nvSpPr>
        <p:spPr bwMode="auto">
          <a:xfrm>
            <a:off x="3080484" y="9943827"/>
            <a:ext cx="9122118" cy="251298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gradFill flip="none" rotWithShape="1">
              <a:gsLst>
                <a:gs pos="800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884E04-C3B3-4FC1-9552-8DC7BA8F9A0C}"/>
              </a:ext>
            </a:extLst>
          </p:cNvPr>
          <p:cNvGrpSpPr/>
          <p:nvPr/>
        </p:nvGrpSpPr>
        <p:grpSpPr>
          <a:xfrm>
            <a:off x="1377635" y="12006812"/>
            <a:ext cx="1725747" cy="936269"/>
            <a:chOff x="2820838" y="6372671"/>
            <a:chExt cx="2526666" cy="137079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0F38D0E-3444-42D9-B975-E3A52C88CD93}"/>
                </a:ext>
              </a:extLst>
            </p:cNvPr>
            <p:cNvSpPr/>
            <p:nvPr/>
          </p:nvSpPr>
          <p:spPr>
            <a:xfrm>
              <a:off x="2820838" y="6372671"/>
              <a:ext cx="2526666" cy="1370792"/>
            </a:xfrm>
            <a:prstGeom prst="roundRect">
              <a:avLst>
                <a:gd name="adj" fmla="val 7839"/>
              </a:avLst>
            </a:prstGeom>
            <a:solidFill>
              <a:schemeClr val="tx1">
                <a:lumMod val="90000"/>
                <a:lumOff val="10000"/>
              </a:schemeClr>
            </a:solidFill>
            <a:ln w="50800">
              <a:solidFill>
                <a:schemeClr val="accent2"/>
              </a:solidFill>
            </a:ln>
            <a:effectLst>
              <a:outerShdw blurRad="698500" dist="190500" dir="2700000" algn="tl" rotWithShape="0">
                <a:schemeClr val="accent2">
                  <a:lumMod val="7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9FAF7F-7915-4E2E-82FC-6272AF7FEF36}"/>
                </a:ext>
              </a:extLst>
            </p:cNvPr>
            <p:cNvSpPr txBox="1"/>
            <p:nvPr/>
          </p:nvSpPr>
          <p:spPr>
            <a:xfrm>
              <a:off x="3016537" y="6675041"/>
              <a:ext cx="2129344" cy="7660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070FF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main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070FF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CBF42B-5435-4F7E-B1E7-7887677D255C}"/>
              </a:ext>
            </a:extLst>
          </p:cNvPr>
          <p:cNvGrpSpPr/>
          <p:nvPr/>
        </p:nvGrpSpPr>
        <p:grpSpPr>
          <a:xfrm>
            <a:off x="12193587" y="9374446"/>
            <a:ext cx="2652263" cy="1107996"/>
            <a:chOff x="1464326" y="6243846"/>
            <a:chExt cx="3883178" cy="162221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140AC72-16C4-4D33-BCAF-6C7514130699}"/>
                </a:ext>
              </a:extLst>
            </p:cNvPr>
            <p:cNvSpPr/>
            <p:nvPr/>
          </p:nvSpPr>
          <p:spPr>
            <a:xfrm>
              <a:off x="1477526" y="6372671"/>
              <a:ext cx="3869978" cy="1370792"/>
            </a:xfrm>
            <a:prstGeom prst="roundRect">
              <a:avLst>
                <a:gd name="adj" fmla="val 7839"/>
              </a:avLst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  <a:effectLst>
              <a:outerShdw blurRad="698500" dist="190500" dir="2700000" algn="tl" rotWithShape="0">
                <a:schemeClr val="accent1">
                  <a:lumMod val="7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C62F3E-C21D-436D-A32A-79212994011B}"/>
                </a:ext>
              </a:extLst>
            </p:cNvPr>
            <p:cNvSpPr txBox="1"/>
            <p:nvPr/>
          </p:nvSpPr>
          <p:spPr>
            <a:xfrm>
              <a:off x="2711178" y="6671932"/>
              <a:ext cx="2584470" cy="76604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BC8F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telegram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C8F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313F4B-2985-4451-9D84-F619B51B4D92}"/>
                </a:ext>
              </a:extLst>
            </p:cNvPr>
            <p:cNvSpPr/>
            <p:nvPr/>
          </p:nvSpPr>
          <p:spPr>
            <a:xfrm>
              <a:off x="1464326" y="6243846"/>
              <a:ext cx="1509563" cy="162221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3BC8F1"/>
                  </a:solidFill>
                  <a:effectLst/>
                  <a:uLnTx/>
                  <a:uFillTx/>
                  <a:latin typeface="Designball-Users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3CBEE3-911F-4047-A93B-6F9573C47B9A}"/>
              </a:ext>
            </a:extLst>
          </p:cNvPr>
          <p:cNvGrpSpPr/>
          <p:nvPr/>
        </p:nvGrpSpPr>
        <p:grpSpPr>
          <a:xfrm>
            <a:off x="20571871" y="9384803"/>
            <a:ext cx="2745347" cy="1107996"/>
            <a:chOff x="2671353" y="6261738"/>
            <a:chExt cx="4019463" cy="1622218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B9F2879-E14C-4E90-AF15-993A58F75B16}"/>
                </a:ext>
              </a:extLst>
            </p:cNvPr>
            <p:cNvSpPr/>
            <p:nvPr/>
          </p:nvSpPr>
          <p:spPr>
            <a:xfrm>
              <a:off x="2820838" y="6372671"/>
              <a:ext cx="3869978" cy="1370792"/>
            </a:xfrm>
            <a:prstGeom prst="roundRect">
              <a:avLst>
                <a:gd name="adj" fmla="val 7839"/>
              </a:avLst>
            </a:prstGeom>
            <a:solidFill>
              <a:schemeClr val="bg1"/>
            </a:solidFill>
            <a:ln w="50800">
              <a:solidFill>
                <a:schemeClr val="accent3"/>
              </a:solidFill>
            </a:ln>
            <a:effectLst>
              <a:outerShdw blurRad="698500" dist="190500" dir="2700000" algn="tl" rotWithShape="0">
                <a:schemeClr val="accent3">
                  <a:lumMod val="7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478EAE-915A-4D15-B911-C58FE0568AC1}"/>
                </a:ext>
              </a:extLst>
            </p:cNvPr>
            <p:cNvSpPr txBox="1"/>
            <p:nvPr/>
          </p:nvSpPr>
          <p:spPr>
            <a:xfrm>
              <a:off x="3835809" y="6675041"/>
              <a:ext cx="2678098" cy="7660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A3585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exam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A3585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B27F7DA-8F68-4563-9462-ABB517813043}"/>
                </a:ext>
              </a:extLst>
            </p:cNvPr>
            <p:cNvSpPr/>
            <p:nvPr/>
          </p:nvSpPr>
          <p:spPr>
            <a:xfrm>
              <a:off x="2671353" y="6261738"/>
              <a:ext cx="1509562" cy="162221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FA3585"/>
                  </a:solidFill>
                  <a:effectLst/>
                  <a:uLnTx/>
                  <a:uFillTx/>
                  <a:latin typeface="Designball-Users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s</a:t>
              </a: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7D6C360-6F91-4C50-A78C-FC35EDCB107E}"/>
              </a:ext>
            </a:extLst>
          </p:cNvPr>
          <p:cNvSpPr/>
          <p:nvPr/>
        </p:nvSpPr>
        <p:spPr>
          <a:xfrm>
            <a:off x="13186657" y="8118800"/>
            <a:ext cx="720000" cy="72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2D91A68-EFA0-4AEF-A8CF-F0018C344B41}"/>
              </a:ext>
            </a:extLst>
          </p:cNvPr>
          <p:cNvGrpSpPr/>
          <p:nvPr/>
        </p:nvGrpSpPr>
        <p:grpSpPr>
          <a:xfrm>
            <a:off x="1336116" y="9467349"/>
            <a:ext cx="1801696" cy="1495857"/>
            <a:chOff x="8291163" y="2270413"/>
            <a:chExt cx="1801696" cy="1495857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0D830503-029A-4CDE-82C0-0AC34E82F863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 flipV="1">
              <a:off x="9007277" y="2286618"/>
              <a:ext cx="369469" cy="337059"/>
            </a:xfrm>
            <a:custGeom>
              <a:avLst/>
              <a:gdLst>
                <a:gd name="T0" fmla="*/ 0 w 456"/>
                <a:gd name="T1" fmla="*/ 356 h 416"/>
                <a:gd name="T2" fmla="*/ 147 w 456"/>
                <a:gd name="T3" fmla="*/ 208 h 416"/>
                <a:gd name="T4" fmla="*/ 0 w 456"/>
                <a:gd name="T5" fmla="*/ 58 h 416"/>
                <a:gd name="T6" fmla="*/ 59 w 456"/>
                <a:gd name="T7" fmla="*/ 0 h 416"/>
                <a:gd name="T8" fmla="*/ 265 w 456"/>
                <a:gd name="T9" fmla="*/ 208 h 416"/>
                <a:gd name="T10" fmla="*/ 59 w 456"/>
                <a:gd name="T11" fmla="*/ 416 h 416"/>
                <a:gd name="T12" fmla="*/ 0 w 456"/>
                <a:gd name="T13" fmla="*/ 356 h 416"/>
                <a:gd name="T14" fmla="*/ 248 w 456"/>
                <a:gd name="T15" fmla="*/ 0 h 416"/>
                <a:gd name="T16" fmla="*/ 456 w 456"/>
                <a:gd name="T17" fmla="*/ 208 h 416"/>
                <a:gd name="T18" fmla="*/ 248 w 456"/>
                <a:gd name="T19" fmla="*/ 416 h 416"/>
                <a:gd name="T20" fmla="*/ 191 w 456"/>
                <a:gd name="T21" fmla="*/ 356 h 416"/>
                <a:gd name="T22" fmla="*/ 338 w 456"/>
                <a:gd name="T23" fmla="*/ 208 h 416"/>
                <a:gd name="T24" fmla="*/ 191 w 456"/>
                <a:gd name="T25" fmla="*/ 58 h 416"/>
                <a:gd name="T26" fmla="*/ 248 w 456"/>
                <a:gd name="T2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6" h="416">
                  <a:moveTo>
                    <a:pt x="0" y="356"/>
                  </a:moveTo>
                  <a:lnTo>
                    <a:pt x="147" y="208"/>
                  </a:lnTo>
                  <a:lnTo>
                    <a:pt x="0" y="58"/>
                  </a:lnTo>
                  <a:lnTo>
                    <a:pt x="59" y="0"/>
                  </a:lnTo>
                  <a:lnTo>
                    <a:pt x="265" y="208"/>
                  </a:lnTo>
                  <a:lnTo>
                    <a:pt x="59" y="416"/>
                  </a:lnTo>
                  <a:lnTo>
                    <a:pt x="0" y="356"/>
                  </a:lnTo>
                  <a:close/>
                  <a:moveTo>
                    <a:pt x="248" y="0"/>
                  </a:moveTo>
                  <a:lnTo>
                    <a:pt x="456" y="208"/>
                  </a:lnTo>
                  <a:lnTo>
                    <a:pt x="248" y="416"/>
                  </a:lnTo>
                  <a:lnTo>
                    <a:pt x="191" y="356"/>
                  </a:lnTo>
                  <a:lnTo>
                    <a:pt x="338" y="208"/>
                  </a:lnTo>
                  <a:lnTo>
                    <a:pt x="191" y="58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60C25A3-D56E-41D0-87A3-46E330CCE4E4}"/>
                </a:ext>
              </a:extLst>
            </p:cNvPr>
            <p:cNvSpPr txBox="1"/>
            <p:nvPr/>
          </p:nvSpPr>
          <p:spPr>
            <a:xfrm>
              <a:off x="8291163" y="2842940"/>
              <a:ext cx="18016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Yazılımın her gün çalışan ana dalı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181" name="Freeform 5">
            <a:extLst>
              <a:ext uri="{FF2B5EF4-FFF2-40B4-BE49-F238E27FC236}">
                <a16:creationId xmlns:a16="http://schemas.microsoft.com/office/drawing/2014/main" id="{D9F2491E-3664-4CF1-AB2F-752EFBB222B1}"/>
              </a:ext>
            </a:extLst>
          </p:cNvPr>
          <p:cNvSpPr>
            <a:spLocks/>
          </p:cNvSpPr>
          <p:nvPr/>
        </p:nvSpPr>
        <p:spPr bwMode="auto">
          <a:xfrm flipV="1">
            <a:off x="2598485" y="8181281"/>
            <a:ext cx="2203451" cy="625327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4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: Rounded Corners 39">
            <a:extLst>
              <a:ext uri="{FF2B5EF4-FFF2-40B4-BE49-F238E27FC236}">
                <a16:creationId xmlns:a16="http://schemas.microsoft.com/office/drawing/2014/main" id="{51CC52DB-B1F0-4243-9C8D-0E93EEC8A1D3}"/>
              </a:ext>
            </a:extLst>
          </p:cNvPr>
          <p:cNvSpPr/>
          <p:nvPr/>
        </p:nvSpPr>
        <p:spPr>
          <a:xfrm>
            <a:off x="13186657" y="6914634"/>
            <a:ext cx="720000" cy="72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: Rounded Corners 39">
            <a:extLst>
              <a:ext uri="{FF2B5EF4-FFF2-40B4-BE49-F238E27FC236}">
                <a16:creationId xmlns:a16="http://schemas.microsoft.com/office/drawing/2014/main" id="{C113AB7C-49F5-426A-94E9-CE876B3A9CFF}"/>
              </a:ext>
            </a:extLst>
          </p:cNvPr>
          <p:cNvSpPr/>
          <p:nvPr/>
        </p:nvSpPr>
        <p:spPr>
          <a:xfrm>
            <a:off x="13186657" y="5375732"/>
            <a:ext cx="720000" cy="72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: Rounded Corners 39">
            <a:extLst>
              <a:ext uri="{FF2B5EF4-FFF2-40B4-BE49-F238E27FC236}">
                <a16:creationId xmlns:a16="http://schemas.microsoft.com/office/drawing/2014/main" id="{4AAD0CAD-96EC-4E59-9B95-FB6E17476851}"/>
              </a:ext>
            </a:extLst>
          </p:cNvPr>
          <p:cNvSpPr/>
          <p:nvPr/>
        </p:nvSpPr>
        <p:spPr>
          <a:xfrm>
            <a:off x="21635594" y="800409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ectangle: Rounded Corners 39">
            <a:extLst>
              <a:ext uri="{FF2B5EF4-FFF2-40B4-BE49-F238E27FC236}">
                <a16:creationId xmlns:a16="http://schemas.microsoft.com/office/drawing/2014/main" id="{83F4306D-70CE-4E7A-B299-3198EBAE2982}"/>
              </a:ext>
            </a:extLst>
          </p:cNvPr>
          <p:cNvSpPr/>
          <p:nvPr/>
        </p:nvSpPr>
        <p:spPr>
          <a:xfrm>
            <a:off x="21635594" y="6914634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: Rounded Corners 39">
            <a:extLst>
              <a:ext uri="{FF2B5EF4-FFF2-40B4-BE49-F238E27FC236}">
                <a16:creationId xmlns:a16="http://schemas.microsoft.com/office/drawing/2014/main" id="{9BDEE74D-283A-4819-8669-1F9A212A4057}"/>
              </a:ext>
            </a:extLst>
          </p:cNvPr>
          <p:cNvSpPr/>
          <p:nvPr/>
        </p:nvSpPr>
        <p:spPr>
          <a:xfrm>
            <a:off x="21635594" y="5704208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: Rounded Corners 39">
            <a:extLst>
              <a:ext uri="{FF2B5EF4-FFF2-40B4-BE49-F238E27FC236}">
                <a16:creationId xmlns:a16="http://schemas.microsoft.com/office/drawing/2014/main" id="{7CC811DE-0094-42F0-8E5A-1505D9ECA1EE}"/>
              </a:ext>
            </a:extLst>
          </p:cNvPr>
          <p:cNvSpPr/>
          <p:nvPr/>
        </p:nvSpPr>
        <p:spPr>
          <a:xfrm>
            <a:off x="21635594" y="4095579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: Rounded Corners 39">
            <a:extLst>
              <a:ext uri="{FF2B5EF4-FFF2-40B4-BE49-F238E27FC236}">
                <a16:creationId xmlns:a16="http://schemas.microsoft.com/office/drawing/2014/main" id="{CCE44750-32A6-4FD2-90CA-D74451E337B3}"/>
              </a:ext>
            </a:extLst>
          </p:cNvPr>
          <p:cNvSpPr/>
          <p:nvPr/>
        </p:nvSpPr>
        <p:spPr>
          <a:xfrm>
            <a:off x="1878485" y="7835924"/>
            <a:ext cx="720000" cy="72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chemeClr val="accent4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D9605F-BD3E-4646-8919-EF4AB1E74C54}"/>
              </a:ext>
            </a:extLst>
          </p:cNvPr>
          <p:cNvGrpSpPr/>
          <p:nvPr/>
        </p:nvGrpSpPr>
        <p:grpSpPr>
          <a:xfrm>
            <a:off x="4712691" y="8331629"/>
            <a:ext cx="2387824" cy="1107996"/>
            <a:chOff x="2671353" y="6318222"/>
            <a:chExt cx="3496014" cy="1622218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A344170-3C65-4236-9CB3-B6775C0CF52A}"/>
                </a:ext>
              </a:extLst>
            </p:cNvPr>
            <p:cNvSpPr/>
            <p:nvPr/>
          </p:nvSpPr>
          <p:spPr>
            <a:xfrm>
              <a:off x="2820838" y="6372670"/>
              <a:ext cx="3346529" cy="1370792"/>
            </a:xfrm>
            <a:prstGeom prst="roundRect">
              <a:avLst>
                <a:gd name="adj" fmla="val 7839"/>
              </a:avLst>
            </a:prstGeom>
            <a:solidFill>
              <a:schemeClr val="bg1"/>
            </a:solidFill>
            <a:ln w="50800">
              <a:solidFill>
                <a:schemeClr val="accent4"/>
              </a:solidFill>
            </a:ln>
            <a:effectLst>
              <a:outerShdw blurRad="698500" dist="190500" dir="2700000" algn="tl" rotWithShape="0">
                <a:schemeClr val="accent3">
                  <a:lumMod val="7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DC2118-7015-4B4B-AC1A-9F70F8AF4C20}"/>
                </a:ext>
              </a:extLst>
            </p:cNvPr>
            <p:cNvSpPr txBox="1"/>
            <p:nvPr/>
          </p:nvSpPr>
          <p:spPr>
            <a:xfrm>
              <a:off x="3840447" y="6675041"/>
              <a:ext cx="2210505" cy="7660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E3019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bug_fix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3019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EE7A7DF-9EAD-408E-AE6D-F2D1F282C89B}"/>
                </a:ext>
              </a:extLst>
            </p:cNvPr>
            <p:cNvSpPr/>
            <p:nvPr/>
          </p:nvSpPr>
          <p:spPr>
            <a:xfrm>
              <a:off x="2671353" y="6318222"/>
              <a:ext cx="1509562" cy="162221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EE3019"/>
                  </a:solidFill>
                  <a:effectLst/>
                  <a:uLnTx/>
                  <a:uFillTx/>
                  <a:latin typeface="Designball-Users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s</a:t>
              </a:r>
            </a:p>
          </p:txBody>
        </p:sp>
      </p:grpSp>
      <p:sp>
        <p:nvSpPr>
          <p:cNvPr id="123" name="Rectangle: Rounded Corners 39">
            <a:extLst>
              <a:ext uri="{FF2B5EF4-FFF2-40B4-BE49-F238E27FC236}">
                <a16:creationId xmlns:a16="http://schemas.microsoft.com/office/drawing/2014/main" id="{6EC4FBB1-5108-4E6D-8717-4DAFCD794AC9}"/>
              </a:ext>
            </a:extLst>
          </p:cNvPr>
          <p:cNvSpPr/>
          <p:nvPr/>
        </p:nvSpPr>
        <p:spPr>
          <a:xfrm>
            <a:off x="5597411" y="7320245"/>
            <a:ext cx="720000" cy="72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chemeClr val="accent4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ectangle: Rounded Corners 39">
            <a:extLst>
              <a:ext uri="{FF2B5EF4-FFF2-40B4-BE49-F238E27FC236}">
                <a16:creationId xmlns:a16="http://schemas.microsoft.com/office/drawing/2014/main" id="{B0D00202-FBF2-486E-B6DD-5441C30F8669}"/>
              </a:ext>
            </a:extLst>
          </p:cNvPr>
          <p:cNvSpPr/>
          <p:nvPr/>
        </p:nvSpPr>
        <p:spPr>
          <a:xfrm>
            <a:off x="5597411" y="6267282"/>
            <a:ext cx="720000" cy="72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0800">
            <a:solidFill>
              <a:schemeClr val="accent4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: Rounded Corners 39">
            <a:extLst>
              <a:ext uri="{FF2B5EF4-FFF2-40B4-BE49-F238E27FC236}">
                <a16:creationId xmlns:a16="http://schemas.microsoft.com/office/drawing/2014/main" id="{799C01D3-3EF4-44A5-B60E-A5BAC48C7481}"/>
              </a:ext>
            </a:extLst>
          </p:cNvPr>
          <p:cNvSpPr/>
          <p:nvPr/>
        </p:nvSpPr>
        <p:spPr>
          <a:xfrm>
            <a:off x="1878485" y="5333822"/>
            <a:ext cx="720000" cy="720000"/>
          </a:xfrm>
          <a:prstGeom prst="ellipse">
            <a:avLst/>
          </a:prstGeom>
          <a:solidFill>
            <a:srgbClr val="13B23D"/>
          </a:solidFill>
          <a:ln w="50800">
            <a:solidFill>
              <a:srgbClr val="00721E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Freeform 5">
            <a:extLst>
              <a:ext uri="{FF2B5EF4-FFF2-40B4-BE49-F238E27FC236}">
                <a16:creationId xmlns:a16="http://schemas.microsoft.com/office/drawing/2014/main" id="{E1182F1E-1AC9-4518-85EB-A56E0A92F8FE}"/>
              </a:ext>
            </a:extLst>
          </p:cNvPr>
          <p:cNvSpPr>
            <a:spLocks/>
          </p:cNvSpPr>
          <p:nvPr/>
        </p:nvSpPr>
        <p:spPr bwMode="auto">
          <a:xfrm flipV="1">
            <a:off x="2624650" y="5676563"/>
            <a:ext cx="2942355" cy="1002586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gradFill>
              <a:gsLst>
                <a:gs pos="0">
                  <a:schemeClr val="accent4"/>
                </a:gs>
                <a:gs pos="100000">
                  <a:srgbClr val="00721E"/>
                </a:gs>
              </a:gsLst>
              <a:lin ang="5400000" scaled="1"/>
            </a:gra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Freeform 5">
            <a:extLst>
              <a:ext uri="{FF2B5EF4-FFF2-40B4-BE49-F238E27FC236}">
                <a16:creationId xmlns:a16="http://schemas.microsoft.com/office/drawing/2014/main" id="{B6F5BB5B-8382-4EC9-9588-90002710605D}"/>
              </a:ext>
            </a:extLst>
          </p:cNvPr>
          <p:cNvSpPr>
            <a:spLocks/>
          </p:cNvSpPr>
          <p:nvPr/>
        </p:nvSpPr>
        <p:spPr bwMode="auto">
          <a:xfrm>
            <a:off x="2624650" y="4486436"/>
            <a:ext cx="10562007" cy="1194929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gradFill>
              <a:gsLst>
                <a:gs pos="0">
                  <a:schemeClr val="accent1"/>
                </a:gs>
                <a:gs pos="100000">
                  <a:srgbClr val="00721E"/>
                </a:gs>
              </a:gsLst>
              <a:lin ang="5400000" scaled="1"/>
            </a:gra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: Rounded Corners 39">
            <a:extLst>
              <a:ext uri="{FF2B5EF4-FFF2-40B4-BE49-F238E27FC236}">
                <a16:creationId xmlns:a16="http://schemas.microsoft.com/office/drawing/2014/main" id="{7754ED90-79CB-4030-A9C5-5EFC7AD190D7}"/>
              </a:ext>
            </a:extLst>
          </p:cNvPr>
          <p:cNvSpPr/>
          <p:nvPr/>
        </p:nvSpPr>
        <p:spPr>
          <a:xfrm>
            <a:off x="21635594" y="3004311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Freeform 5">
            <a:extLst>
              <a:ext uri="{FF2B5EF4-FFF2-40B4-BE49-F238E27FC236}">
                <a16:creationId xmlns:a16="http://schemas.microsoft.com/office/drawing/2014/main" id="{C9336AA2-9BAF-4B00-8FE8-55EDF6DAD8F1}"/>
              </a:ext>
            </a:extLst>
          </p:cNvPr>
          <p:cNvSpPr>
            <a:spLocks/>
          </p:cNvSpPr>
          <p:nvPr/>
        </p:nvSpPr>
        <p:spPr bwMode="auto">
          <a:xfrm>
            <a:off x="2624650" y="3360269"/>
            <a:ext cx="18978267" cy="2321016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gradFill>
              <a:gsLst>
                <a:gs pos="0">
                  <a:schemeClr val="accent3"/>
                </a:gs>
                <a:gs pos="100000">
                  <a:srgbClr val="00721E"/>
                </a:gs>
              </a:gsLst>
              <a:lin ang="5400000" scaled="1"/>
            </a:gra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Rectangle: Rounded Corners 39">
            <a:extLst>
              <a:ext uri="{FF2B5EF4-FFF2-40B4-BE49-F238E27FC236}">
                <a16:creationId xmlns:a16="http://schemas.microsoft.com/office/drawing/2014/main" id="{0057DE02-5AE4-437F-9567-ED198E6C3C8F}"/>
              </a:ext>
            </a:extLst>
          </p:cNvPr>
          <p:cNvSpPr/>
          <p:nvPr/>
        </p:nvSpPr>
        <p:spPr>
          <a:xfrm>
            <a:off x="13186657" y="4070318"/>
            <a:ext cx="720000" cy="72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: Rounded Corners 39">
            <a:extLst>
              <a:ext uri="{FF2B5EF4-FFF2-40B4-BE49-F238E27FC236}">
                <a16:creationId xmlns:a16="http://schemas.microsoft.com/office/drawing/2014/main" id="{AE65127E-0E7C-4394-87CE-75F367F8C1B9}"/>
              </a:ext>
            </a:extLst>
          </p:cNvPr>
          <p:cNvSpPr/>
          <p:nvPr/>
        </p:nvSpPr>
        <p:spPr>
          <a:xfrm>
            <a:off x="13186657" y="3039812"/>
            <a:ext cx="720000" cy="72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69">
            <a:extLst>
              <a:ext uri="{FF2B5EF4-FFF2-40B4-BE49-F238E27FC236}">
                <a16:creationId xmlns:a16="http://schemas.microsoft.com/office/drawing/2014/main" id="{711DBA96-CEEF-4157-937F-C591E4F8EE75}"/>
              </a:ext>
            </a:extLst>
          </p:cNvPr>
          <p:cNvSpPr txBox="1"/>
          <p:nvPr/>
        </p:nvSpPr>
        <p:spPr>
          <a:xfrm>
            <a:off x="160021" y="12236418"/>
            <a:ext cx="1151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5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v1.0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8" name="TextBox 169">
            <a:extLst>
              <a:ext uri="{FF2B5EF4-FFF2-40B4-BE49-F238E27FC236}">
                <a16:creationId xmlns:a16="http://schemas.microsoft.com/office/drawing/2014/main" id="{A5CF8FFF-5391-4F43-A682-07AE28D522D9}"/>
              </a:ext>
            </a:extLst>
          </p:cNvPr>
          <p:cNvSpPr txBox="1"/>
          <p:nvPr/>
        </p:nvSpPr>
        <p:spPr>
          <a:xfrm>
            <a:off x="160021" y="5438036"/>
            <a:ext cx="1151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5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v1.1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93F10B9C-7B8E-448C-A433-F927D2B70820}"/>
              </a:ext>
            </a:extLst>
          </p:cNvPr>
          <p:cNvSpPr>
            <a:spLocks/>
          </p:cNvSpPr>
          <p:nvPr/>
        </p:nvSpPr>
        <p:spPr bwMode="auto">
          <a:xfrm flipH="1">
            <a:off x="2624649" y="2837050"/>
            <a:ext cx="10562007" cy="58235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1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Rectangle: Rounded Corners 39">
            <a:extLst>
              <a:ext uri="{FF2B5EF4-FFF2-40B4-BE49-F238E27FC236}">
                <a16:creationId xmlns:a16="http://schemas.microsoft.com/office/drawing/2014/main" id="{FCDA791C-27AB-490B-9FCB-E042288CF508}"/>
              </a:ext>
            </a:extLst>
          </p:cNvPr>
          <p:cNvSpPr/>
          <p:nvPr/>
        </p:nvSpPr>
        <p:spPr>
          <a:xfrm>
            <a:off x="1878485" y="2500885"/>
            <a:ext cx="720000" cy="72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TextBox 169">
            <a:extLst>
              <a:ext uri="{FF2B5EF4-FFF2-40B4-BE49-F238E27FC236}">
                <a16:creationId xmlns:a16="http://schemas.microsoft.com/office/drawing/2014/main" id="{54FEAE6E-821E-4470-A0BA-215868B658CB}"/>
              </a:ext>
            </a:extLst>
          </p:cNvPr>
          <p:cNvSpPr txBox="1"/>
          <p:nvPr/>
        </p:nvSpPr>
        <p:spPr>
          <a:xfrm>
            <a:off x="160021" y="2626702"/>
            <a:ext cx="1151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5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v1.2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2" name="Rectangle: Rounded Corners 39">
            <a:extLst>
              <a:ext uri="{FF2B5EF4-FFF2-40B4-BE49-F238E27FC236}">
                <a16:creationId xmlns:a16="http://schemas.microsoft.com/office/drawing/2014/main" id="{4C01CA46-9832-40C4-B13E-F4160F0342F1}"/>
              </a:ext>
            </a:extLst>
          </p:cNvPr>
          <p:cNvSpPr/>
          <p:nvPr/>
        </p:nvSpPr>
        <p:spPr>
          <a:xfrm>
            <a:off x="21635594" y="1839997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195355F3-8F40-455E-B727-B826B3E1119F}"/>
              </a:ext>
            </a:extLst>
          </p:cNvPr>
          <p:cNvSpPr>
            <a:spLocks/>
          </p:cNvSpPr>
          <p:nvPr/>
        </p:nvSpPr>
        <p:spPr bwMode="auto">
          <a:xfrm flipV="1">
            <a:off x="2624650" y="1531057"/>
            <a:ext cx="18978267" cy="691993"/>
          </a:xfrm>
          <a:custGeom>
            <a:avLst/>
            <a:gdLst>
              <a:gd name="T0" fmla="*/ 0 w 768"/>
              <a:gd name="T1" fmla="*/ 232 h 232"/>
              <a:gd name="T2" fmla="*/ 396 w 768"/>
              <a:gd name="T3" fmla="*/ 176 h 232"/>
              <a:gd name="T4" fmla="*/ 768 w 768"/>
              <a:gd name="T5" fmla="*/ 0 h 232"/>
              <a:gd name="connsiteX0" fmla="*/ 0 w 9942"/>
              <a:gd name="connsiteY0" fmla="*/ 8381 h 8381"/>
              <a:gd name="connsiteX1" fmla="*/ 5156 w 9942"/>
              <a:gd name="connsiteY1" fmla="*/ 5967 h 8381"/>
              <a:gd name="connsiteX2" fmla="*/ 9942 w 9942"/>
              <a:gd name="connsiteY2" fmla="*/ 0 h 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" h="8381">
                <a:moveTo>
                  <a:pt x="0" y="8381"/>
                </a:moveTo>
                <a:cubicBezTo>
                  <a:pt x="1719" y="8381"/>
                  <a:pt x="3906" y="8381"/>
                  <a:pt x="5156" y="5967"/>
                </a:cubicBezTo>
                <a:cubicBezTo>
                  <a:pt x="6810" y="2778"/>
                  <a:pt x="7598" y="0"/>
                  <a:pt x="9942" y="0"/>
                </a:cubicBezTo>
              </a:path>
            </a:pathLst>
          </a:custGeom>
          <a:ln w="50800">
            <a:solidFill>
              <a:schemeClr val="accent3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: Rounded Corners 39">
            <a:extLst>
              <a:ext uri="{FF2B5EF4-FFF2-40B4-BE49-F238E27FC236}">
                <a16:creationId xmlns:a16="http://schemas.microsoft.com/office/drawing/2014/main" id="{1F34E0C9-FD2F-4B47-98AA-BD2085851E55}"/>
              </a:ext>
            </a:extLst>
          </p:cNvPr>
          <p:cNvSpPr/>
          <p:nvPr/>
        </p:nvSpPr>
        <p:spPr>
          <a:xfrm>
            <a:off x="1878485" y="1152675"/>
            <a:ext cx="720000" cy="72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/>
            </a:solidFill>
          </a:ln>
          <a:effectLst>
            <a:outerShdw blurRad="698500" dist="190500" dir="2700000" algn="tl" rotWithShape="0">
              <a:schemeClr val="accent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TextBox 169">
            <a:extLst>
              <a:ext uri="{FF2B5EF4-FFF2-40B4-BE49-F238E27FC236}">
                <a16:creationId xmlns:a16="http://schemas.microsoft.com/office/drawing/2014/main" id="{3078B9CB-84BB-4274-8C17-E682DD903EBA}"/>
              </a:ext>
            </a:extLst>
          </p:cNvPr>
          <p:cNvSpPr txBox="1"/>
          <p:nvPr/>
        </p:nvSpPr>
        <p:spPr>
          <a:xfrm>
            <a:off x="160021" y="1278492"/>
            <a:ext cx="1151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5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v2.0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360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" dur="25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125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6" grpId="1" animBg="1"/>
      <p:bldP spid="197" grpId="0" animBg="1"/>
      <p:bldP spid="197" grpId="1" animBg="1"/>
      <p:bldP spid="40" grpId="0" animBg="1"/>
      <p:bldP spid="40" grpId="1" animBg="1"/>
      <p:bldP spid="181" grpId="0" animBg="1"/>
      <p:bldP spid="181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21" grpId="0" animBg="1"/>
      <p:bldP spid="121" grpId="1" animBg="1"/>
      <p:bldP spid="99" grpId="0" animBg="1"/>
      <p:bldP spid="99" grpId="1" animBg="1"/>
      <p:bldP spid="123" grpId="0" animBg="1"/>
      <p:bldP spid="123" grpId="1" animBg="1"/>
      <p:bldP spid="126" grpId="0" animBg="1"/>
      <p:bldP spid="126" grpId="1" animBg="1"/>
      <p:bldP spid="127" grpId="0" animBg="1"/>
      <p:bldP spid="128" grpId="0" animBg="1"/>
      <p:bldP spid="128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29" grpId="0" animBg="1"/>
      <p:bldP spid="129" grpId="1" animBg="1"/>
      <p:bldP spid="136" grpId="0" animBg="1"/>
      <p:bldP spid="136" grpId="1" animBg="1"/>
      <p:bldP spid="137" grpId="0"/>
      <p:bldP spid="138" grpId="0"/>
      <p:bldP spid="139" grpId="0" animBg="1"/>
      <p:bldP spid="139" grpId="1" animBg="1"/>
      <p:bldP spid="140" grpId="0" animBg="1"/>
      <p:bldP spid="141" grpId="0"/>
      <p:bldP spid="142" grpId="0" animBg="1"/>
      <p:bldP spid="142" grpId="1" animBg="1"/>
      <p:bldP spid="143" grpId="0" animBg="1"/>
      <p:bldP spid="143" grpId="1" animBg="1"/>
      <p:bldP spid="144" grpId="0" animBg="1"/>
      <p:bldP spid="1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>
            <a:extLst>
              <a:ext uri="{FF2B5EF4-FFF2-40B4-BE49-F238E27FC236}">
                <a16:creationId xmlns:a16="http://schemas.microsoft.com/office/drawing/2014/main" id="{AB491FB6-D96A-4E01-8F67-1F0F38AEA3C0}"/>
              </a:ext>
            </a:extLst>
          </p:cNvPr>
          <p:cNvSpPr>
            <a:spLocks/>
          </p:cNvSpPr>
          <p:nvPr/>
        </p:nvSpPr>
        <p:spPr bwMode="auto">
          <a:xfrm>
            <a:off x="-2051845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7BA3199C-0882-4A19-A57A-231D288CF5DA}"/>
              </a:ext>
            </a:extLst>
          </p:cNvPr>
          <p:cNvSpPr>
            <a:spLocks/>
          </p:cNvSpPr>
          <p:nvPr/>
        </p:nvSpPr>
        <p:spPr bwMode="auto">
          <a:xfrm>
            <a:off x="10316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C8C855F6-195A-465B-9AFB-9136F9DDF878}"/>
              </a:ext>
            </a:extLst>
          </p:cNvPr>
          <p:cNvSpPr>
            <a:spLocks/>
          </p:cNvSpPr>
          <p:nvPr/>
        </p:nvSpPr>
        <p:spPr bwMode="auto">
          <a:xfrm>
            <a:off x="2072480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358A3E0E-D243-4982-B2BE-985980A5C348}"/>
              </a:ext>
            </a:extLst>
          </p:cNvPr>
          <p:cNvSpPr>
            <a:spLocks/>
          </p:cNvSpPr>
          <p:nvPr/>
        </p:nvSpPr>
        <p:spPr bwMode="auto">
          <a:xfrm>
            <a:off x="4129880" y="-23953788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388A81A1-B32E-4C00-9B55-95155C4AB4FA}"/>
              </a:ext>
            </a:extLst>
          </p:cNvPr>
          <p:cNvSpPr>
            <a:spLocks/>
          </p:cNvSpPr>
          <p:nvPr/>
        </p:nvSpPr>
        <p:spPr bwMode="auto">
          <a:xfrm>
            <a:off x="6192041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639156A1-6A4A-4407-BBDF-C63F5842B5EC}"/>
              </a:ext>
            </a:extLst>
          </p:cNvPr>
          <p:cNvSpPr>
            <a:spLocks/>
          </p:cNvSpPr>
          <p:nvPr/>
        </p:nvSpPr>
        <p:spPr bwMode="auto">
          <a:xfrm>
            <a:off x="8254205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12193588" y="0"/>
            <a:ext cx="12193587" cy="13716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5F143-E07B-4BC8-8718-341AE4DE8223}"/>
              </a:ext>
            </a:extLst>
          </p:cNvPr>
          <p:cNvGrpSpPr/>
          <p:nvPr/>
        </p:nvGrpSpPr>
        <p:grpSpPr>
          <a:xfrm>
            <a:off x="0" y="3175"/>
            <a:ext cx="12312650" cy="13716000"/>
            <a:chOff x="6040438" y="3175"/>
            <a:chExt cx="12312650" cy="13716000"/>
          </a:xfrm>
          <a:solidFill>
            <a:schemeClr val="bg1"/>
          </a:solidFill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B0645C92-7344-4ABB-B0E8-7EA43BF1C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2788" y="5080000"/>
              <a:ext cx="1631950" cy="2762250"/>
            </a:xfrm>
            <a:custGeom>
              <a:avLst/>
              <a:gdLst>
                <a:gd name="T0" fmla="*/ 945 w 1028"/>
                <a:gd name="T1" fmla="*/ 132 h 1740"/>
                <a:gd name="T2" fmla="*/ 1028 w 1028"/>
                <a:gd name="T3" fmla="*/ 0 h 1740"/>
                <a:gd name="T4" fmla="*/ 1028 w 1028"/>
                <a:gd name="T5" fmla="*/ 1740 h 1740"/>
                <a:gd name="T6" fmla="*/ 0 w 1028"/>
                <a:gd name="T7" fmla="*/ 1740 h 1740"/>
                <a:gd name="T8" fmla="*/ 945 w 1028"/>
                <a:gd name="T9" fmla="*/ 132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1740">
                  <a:moveTo>
                    <a:pt x="945" y="132"/>
                  </a:moveTo>
                  <a:lnTo>
                    <a:pt x="1028" y="0"/>
                  </a:lnTo>
                  <a:lnTo>
                    <a:pt x="1028" y="1740"/>
                  </a:lnTo>
                  <a:lnTo>
                    <a:pt x="0" y="1740"/>
                  </a:lnTo>
                  <a:lnTo>
                    <a:pt x="945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E9FDCC7-6F47-4541-93F4-2128F4F47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0438" y="3175"/>
              <a:ext cx="12312650" cy="13716000"/>
            </a:xfrm>
            <a:custGeom>
              <a:avLst/>
              <a:gdLst>
                <a:gd name="T0" fmla="*/ 0 w 7756"/>
                <a:gd name="T1" fmla="*/ 0 h 8640"/>
                <a:gd name="T2" fmla="*/ 0 w 7756"/>
                <a:gd name="T3" fmla="*/ 8640 h 8640"/>
                <a:gd name="T4" fmla="*/ 7756 w 7756"/>
                <a:gd name="T5" fmla="*/ 8640 h 8640"/>
                <a:gd name="T6" fmla="*/ 7756 w 7756"/>
                <a:gd name="T7" fmla="*/ 0 h 8640"/>
                <a:gd name="T8" fmla="*/ 0 w 7756"/>
                <a:gd name="T9" fmla="*/ 0 h 8640"/>
                <a:gd name="T10" fmla="*/ 5973 w 7756"/>
                <a:gd name="T11" fmla="*/ 5948 h 8640"/>
                <a:gd name="T12" fmla="*/ 5393 w 7756"/>
                <a:gd name="T13" fmla="*/ 5948 h 8640"/>
                <a:gd name="T14" fmla="*/ 5393 w 7756"/>
                <a:gd name="T15" fmla="*/ 7148 h 8640"/>
                <a:gd name="T16" fmla="*/ 4072 w 7756"/>
                <a:gd name="T17" fmla="*/ 7148 h 8640"/>
                <a:gd name="T18" fmla="*/ 4072 w 7756"/>
                <a:gd name="T19" fmla="*/ 5948 h 8640"/>
                <a:gd name="T20" fmla="*/ 1864 w 7756"/>
                <a:gd name="T21" fmla="*/ 5948 h 8640"/>
                <a:gd name="T22" fmla="*/ 1786 w 7756"/>
                <a:gd name="T23" fmla="*/ 5148 h 8640"/>
                <a:gd name="T24" fmla="*/ 4072 w 7756"/>
                <a:gd name="T25" fmla="*/ 1506 h 8640"/>
                <a:gd name="T26" fmla="*/ 4072 w 7756"/>
                <a:gd name="T27" fmla="*/ 1494 h 8640"/>
                <a:gd name="T28" fmla="*/ 5393 w 7756"/>
                <a:gd name="T29" fmla="*/ 1494 h 8640"/>
                <a:gd name="T30" fmla="*/ 5393 w 7756"/>
                <a:gd name="T31" fmla="*/ 4938 h 8640"/>
                <a:gd name="T32" fmla="*/ 5973 w 7756"/>
                <a:gd name="T33" fmla="*/ 4938 h 8640"/>
                <a:gd name="T34" fmla="*/ 5973 w 7756"/>
                <a:gd name="T35" fmla="*/ 5948 h 8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56" h="8640">
                  <a:moveTo>
                    <a:pt x="0" y="0"/>
                  </a:moveTo>
                  <a:lnTo>
                    <a:pt x="0" y="8640"/>
                  </a:lnTo>
                  <a:lnTo>
                    <a:pt x="7756" y="8640"/>
                  </a:lnTo>
                  <a:lnTo>
                    <a:pt x="7756" y="0"/>
                  </a:lnTo>
                  <a:lnTo>
                    <a:pt x="0" y="0"/>
                  </a:lnTo>
                  <a:close/>
                  <a:moveTo>
                    <a:pt x="5973" y="5948"/>
                  </a:moveTo>
                  <a:lnTo>
                    <a:pt x="5393" y="5948"/>
                  </a:lnTo>
                  <a:lnTo>
                    <a:pt x="5393" y="7148"/>
                  </a:lnTo>
                  <a:lnTo>
                    <a:pt x="4072" y="7148"/>
                  </a:lnTo>
                  <a:lnTo>
                    <a:pt x="4072" y="5948"/>
                  </a:lnTo>
                  <a:lnTo>
                    <a:pt x="1864" y="5948"/>
                  </a:lnTo>
                  <a:lnTo>
                    <a:pt x="1786" y="5148"/>
                  </a:lnTo>
                  <a:lnTo>
                    <a:pt x="4072" y="1506"/>
                  </a:lnTo>
                  <a:lnTo>
                    <a:pt x="4072" y="1494"/>
                  </a:lnTo>
                  <a:lnTo>
                    <a:pt x="5393" y="1494"/>
                  </a:lnTo>
                  <a:lnTo>
                    <a:pt x="5393" y="4938"/>
                  </a:lnTo>
                  <a:lnTo>
                    <a:pt x="5973" y="4938"/>
                  </a:lnTo>
                  <a:lnTo>
                    <a:pt x="5973" y="59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80CA4DE-356F-4BC4-AB12-1F0D2A8D6650}"/>
              </a:ext>
            </a:extLst>
          </p:cNvPr>
          <p:cNvSpPr txBox="1"/>
          <p:nvPr/>
        </p:nvSpPr>
        <p:spPr>
          <a:xfrm>
            <a:off x="13341300" y="1994679"/>
            <a:ext cx="8084323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8000" b="1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Github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801780-97A5-4DA0-A8D8-25A80A2D21D2}"/>
              </a:ext>
            </a:extLst>
          </p:cNvPr>
          <p:cNvSpPr txBox="1"/>
          <p:nvPr/>
        </p:nvSpPr>
        <p:spPr>
          <a:xfrm>
            <a:off x="13108285" y="3433683"/>
            <a:ext cx="8550352" cy="15696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Github’da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hesap oluşturalım.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Github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Windows uygulamasını indirelim.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https://desktop.github.com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Github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uygulamasında projemizi tanımlayalım.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D4616D-E996-4EAA-B776-00B463170DCE}"/>
              </a:ext>
            </a:extLst>
          </p:cNvPr>
          <p:cNvSpPr txBox="1"/>
          <p:nvPr/>
        </p:nvSpPr>
        <p:spPr>
          <a:xfrm>
            <a:off x="15561205" y="1575714"/>
            <a:ext cx="3644524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Dünyanın yazılım ürettiği yer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3071D2-81CF-446E-BCBD-8A54A5823AC8}"/>
              </a:ext>
            </a:extLst>
          </p:cNvPr>
          <p:cNvCxnSpPr/>
          <p:nvPr/>
        </p:nvCxnSpPr>
        <p:spPr>
          <a:xfrm>
            <a:off x="16473885" y="1301883"/>
            <a:ext cx="181915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 33">
            <a:extLst>
              <a:ext uri="{FF2B5EF4-FFF2-40B4-BE49-F238E27FC236}">
                <a16:creationId xmlns:a16="http://schemas.microsoft.com/office/drawing/2014/main" id="{C7072F55-18C8-4DBD-8715-757A0AFE3E7A}"/>
              </a:ext>
            </a:extLst>
          </p:cNvPr>
          <p:cNvGrpSpPr/>
          <p:nvPr/>
        </p:nvGrpSpPr>
        <p:grpSpPr>
          <a:xfrm>
            <a:off x="13114236" y="5327214"/>
            <a:ext cx="9029126" cy="8525074"/>
            <a:chOff x="13114236" y="5327214"/>
            <a:chExt cx="9029126" cy="8525074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1B70E120-317D-42B0-8E63-8DDC75C82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7" r="5857"/>
            <a:stretch/>
          </p:blipFill>
          <p:spPr bwMode="auto">
            <a:xfrm>
              <a:off x="13224671" y="5456937"/>
              <a:ext cx="8795014" cy="523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up 35">
              <a:extLst>
                <a:ext uri="{FF2B5EF4-FFF2-40B4-BE49-F238E27FC236}">
                  <a16:creationId xmlns:a16="http://schemas.microsoft.com/office/drawing/2014/main" id="{DD295015-D8E6-43A4-9620-2AD6992687F7}"/>
                </a:ext>
              </a:extLst>
            </p:cNvPr>
            <p:cNvGrpSpPr/>
            <p:nvPr/>
          </p:nvGrpSpPr>
          <p:grpSpPr>
            <a:xfrm>
              <a:off x="13114236" y="5327214"/>
              <a:ext cx="9029126" cy="8525074"/>
              <a:chOff x="13742951" y="6330703"/>
              <a:chExt cx="8439735" cy="7828993"/>
            </a:xfrm>
          </p:grpSpPr>
          <p:pic>
            <p:nvPicPr>
              <p:cNvPr id="43" name="Picture 37">
                <a:extLst>
                  <a:ext uri="{FF2B5EF4-FFF2-40B4-BE49-F238E27FC236}">
                    <a16:creationId xmlns:a16="http://schemas.microsoft.com/office/drawing/2014/main" id="{044C5BEE-D630-4BA1-8C38-232FF0E8C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0058" y="12430173"/>
                <a:ext cx="7769544" cy="1729523"/>
              </a:xfrm>
              <a:prstGeom prst="rect">
                <a:avLst/>
              </a:prstGeom>
            </p:spPr>
          </p:pic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CDACB54E-D637-4218-889A-9EEE63DF00A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401746" y="12108886"/>
                <a:ext cx="3055955" cy="940507"/>
              </a:xfrm>
              <a:custGeom>
                <a:avLst/>
                <a:gdLst>
                  <a:gd name="T0" fmla="*/ 395 w 468"/>
                  <a:gd name="T1" fmla="*/ 91 h 144"/>
                  <a:gd name="T2" fmla="*/ 366 w 468"/>
                  <a:gd name="T3" fmla="*/ 0 h 144"/>
                  <a:gd name="T4" fmla="*/ 239 w 468"/>
                  <a:gd name="T5" fmla="*/ 0 h 144"/>
                  <a:gd name="T6" fmla="*/ 229 w 468"/>
                  <a:gd name="T7" fmla="*/ 0 h 144"/>
                  <a:gd name="T8" fmla="*/ 102 w 468"/>
                  <a:gd name="T9" fmla="*/ 0 h 144"/>
                  <a:gd name="T10" fmla="*/ 72 w 468"/>
                  <a:gd name="T11" fmla="*/ 91 h 144"/>
                  <a:gd name="T12" fmla="*/ 77 w 468"/>
                  <a:gd name="T13" fmla="*/ 144 h 144"/>
                  <a:gd name="T14" fmla="*/ 229 w 468"/>
                  <a:gd name="T15" fmla="*/ 144 h 144"/>
                  <a:gd name="T16" fmla="*/ 239 w 468"/>
                  <a:gd name="T17" fmla="*/ 144 h 144"/>
                  <a:gd name="T18" fmla="*/ 391 w 468"/>
                  <a:gd name="T19" fmla="*/ 144 h 144"/>
                  <a:gd name="T20" fmla="*/ 395 w 468"/>
                  <a:gd name="T21" fmla="*/ 9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8" h="144">
                    <a:moveTo>
                      <a:pt x="395" y="91"/>
                    </a:moveTo>
                    <a:cubicBezTo>
                      <a:pt x="367" y="62"/>
                      <a:pt x="366" y="0"/>
                      <a:pt x="366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1" y="62"/>
                      <a:pt x="72" y="91"/>
                    </a:cubicBezTo>
                    <a:cubicBezTo>
                      <a:pt x="44" y="120"/>
                      <a:pt x="0" y="144"/>
                      <a:pt x="77" y="144"/>
                    </a:cubicBezTo>
                    <a:cubicBezTo>
                      <a:pt x="138" y="144"/>
                      <a:pt x="205" y="144"/>
                      <a:pt x="229" y="144"/>
                    </a:cubicBezTo>
                    <a:cubicBezTo>
                      <a:pt x="235" y="144"/>
                      <a:pt x="239" y="144"/>
                      <a:pt x="239" y="144"/>
                    </a:cubicBezTo>
                    <a:cubicBezTo>
                      <a:pt x="263" y="144"/>
                      <a:pt x="329" y="144"/>
                      <a:pt x="391" y="144"/>
                    </a:cubicBezTo>
                    <a:cubicBezTo>
                      <a:pt x="468" y="144"/>
                      <a:pt x="423" y="120"/>
                      <a:pt x="395" y="91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6D6F73"/>
                  </a:gs>
                  <a:gs pos="38000">
                    <a:srgbClr val="A7A9AC"/>
                  </a:gs>
                  <a:gs pos="19000">
                    <a:srgbClr val="E0E1E2"/>
                  </a:gs>
                  <a:gs pos="0">
                    <a:srgbClr val="6D6F73"/>
                  </a:gs>
                  <a:gs pos="100000">
                    <a:srgbClr val="A7A9AC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CBC75729-9D18-44F6-A60B-ACFF06E881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13742951" y="6330703"/>
                <a:ext cx="8439735" cy="5047293"/>
              </a:xfrm>
              <a:custGeom>
                <a:avLst/>
                <a:gdLst>
                  <a:gd name="T0" fmla="*/ 1254 w 1292"/>
                  <a:gd name="T1" fmla="*/ 0 h 772"/>
                  <a:gd name="T2" fmla="*/ 658 w 1292"/>
                  <a:gd name="T3" fmla="*/ 0 h 772"/>
                  <a:gd name="T4" fmla="*/ 637 w 1292"/>
                  <a:gd name="T5" fmla="*/ 0 h 772"/>
                  <a:gd name="T6" fmla="*/ 41 w 1292"/>
                  <a:gd name="T7" fmla="*/ 0 h 772"/>
                  <a:gd name="T8" fmla="*/ 0 w 1292"/>
                  <a:gd name="T9" fmla="*/ 36 h 772"/>
                  <a:gd name="T10" fmla="*/ 0 w 1292"/>
                  <a:gd name="T11" fmla="*/ 772 h 772"/>
                  <a:gd name="T12" fmla="*/ 1292 w 1292"/>
                  <a:gd name="T13" fmla="*/ 772 h 772"/>
                  <a:gd name="T14" fmla="*/ 1292 w 1292"/>
                  <a:gd name="T15" fmla="*/ 36 h 772"/>
                  <a:gd name="T16" fmla="*/ 1254 w 1292"/>
                  <a:gd name="T17" fmla="*/ 0 h 772"/>
                  <a:gd name="T18" fmla="*/ 1236 w 1292"/>
                  <a:gd name="T19" fmla="*/ 716 h 772"/>
                  <a:gd name="T20" fmla="*/ 56 w 1292"/>
                  <a:gd name="T21" fmla="*/ 716 h 772"/>
                  <a:gd name="T22" fmla="*/ 56 w 1292"/>
                  <a:gd name="T23" fmla="*/ 48 h 772"/>
                  <a:gd name="T24" fmla="*/ 1236 w 1292"/>
                  <a:gd name="T25" fmla="*/ 48 h 772"/>
                  <a:gd name="T26" fmla="*/ 1236 w 1292"/>
                  <a:gd name="T27" fmla="*/ 71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92" h="772">
                    <a:moveTo>
                      <a:pt x="1254" y="0"/>
                    </a:moveTo>
                    <a:cubicBezTo>
                      <a:pt x="658" y="0"/>
                      <a:pt x="658" y="0"/>
                      <a:pt x="658" y="0"/>
                    </a:cubicBezTo>
                    <a:cubicBezTo>
                      <a:pt x="637" y="0"/>
                      <a:pt x="637" y="0"/>
                      <a:pt x="63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0" y="0"/>
                      <a:pt x="0" y="15"/>
                      <a:pt x="0" y="36"/>
                    </a:cubicBezTo>
                    <a:cubicBezTo>
                      <a:pt x="0" y="772"/>
                      <a:pt x="0" y="772"/>
                      <a:pt x="0" y="772"/>
                    </a:cubicBezTo>
                    <a:cubicBezTo>
                      <a:pt x="1292" y="772"/>
                      <a:pt x="1292" y="772"/>
                      <a:pt x="1292" y="772"/>
                    </a:cubicBezTo>
                    <a:cubicBezTo>
                      <a:pt x="1292" y="36"/>
                      <a:pt x="1292" y="36"/>
                      <a:pt x="1292" y="36"/>
                    </a:cubicBezTo>
                    <a:cubicBezTo>
                      <a:pt x="1292" y="15"/>
                      <a:pt x="1275" y="0"/>
                      <a:pt x="1254" y="0"/>
                    </a:cubicBezTo>
                    <a:close/>
                    <a:moveTo>
                      <a:pt x="1236" y="716"/>
                    </a:moveTo>
                    <a:cubicBezTo>
                      <a:pt x="56" y="716"/>
                      <a:pt x="56" y="716"/>
                      <a:pt x="56" y="71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1236" y="48"/>
                      <a:pt x="1236" y="48"/>
                      <a:pt x="1236" y="48"/>
                    </a:cubicBezTo>
                    <a:lnTo>
                      <a:pt x="1236" y="7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D23D6216-F16E-423D-A8C3-7583AFB254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742951" y="11378004"/>
                <a:ext cx="8439735" cy="730894"/>
              </a:xfrm>
              <a:custGeom>
                <a:avLst/>
                <a:gdLst>
                  <a:gd name="T0" fmla="*/ 0 w 1292"/>
                  <a:gd name="T1" fmla="*/ 70 h 112"/>
                  <a:gd name="T2" fmla="*/ 41 w 1292"/>
                  <a:gd name="T3" fmla="*/ 112 h 112"/>
                  <a:gd name="T4" fmla="*/ 637 w 1292"/>
                  <a:gd name="T5" fmla="*/ 112 h 112"/>
                  <a:gd name="T6" fmla="*/ 658 w 1292"/>
                  <a:gd name="T7" fmla="*/ 112 h 112"/>
                  <a:gd name="T8" fmla="*/ 1254 w 1292"/>
                  <a:gd name="T9" fmla="*/ 112 h 112"/>
                  <a:gd name="T10" fmla="*/ 1292 w 1292"/>
                  <a:gd name="T11" fmla="*/ 70 h 112"/>
                  <a:gd name="T12" fmla="*/ 1292 w 1292"/>
                  <a:gd name="T13" fmla="*/ 0 h 112"/>
                  <a:gd name="T14" fmla="*/ 0 w 1292"/>
                  <a:gd name="T15" fmla="*/ 0 h 112"/>
                  <a:gd name="T16" fmla="*/ 0 w 1292"/>
                  <a:gd name="T17" fmla="*/ 7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2" h="112">
                    <a:moveTo>
                      <a:pt x="0" y="70"/>
                    </a:moveTo>
                    <a:cubicBezTo>
                      <a:pt x="0" y="91"/>
                      <a:pt x="20" y="112"/>
                      <a:pt x="41" y="112"/>
                    </a:cubicBezTo>
                    <a:cubicBezTo>
                      <a:pt x="637" y="112"/>
                      <a:pt x="637" y="112"/>
                      <a:pt x="637" y="112"/>
                    </a:cubicBezTo>
                    <a:cubicBezTo>
                      <a:pt x="658" y="112"/>
                      <a:pt x="658" y="112"/>
                      <a:pt x="658" y="112"/>
                    </a:cubicBezTo>
                    <a:cubicBezTo>
                      <a:pt x="1254" y="112"/>
                      <a:pt x="1254" y="112"/>
                      <a:pt x="1254" y="112"/>
                    </a:cubicBezTo>
                    <a:cubicBezTo>
                      <a:pt x="1275" y="112"/>
                      <a:pt x="1292" y="91"/>
                      <a:pt x="1292" y="70"/>
                    </a:cubicBezTo>
                    <a:cubicBezTo>
                      <a:pt x="1292" y="0"/>
                      <a:pt x="1292" y="0"/>
                      <a:pt x="129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98A8F"/>
                  </a:gs>
                  <a:gs pos="100000">
                    <a:srgbClr val="DBDDE0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3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2769E-6 2.03704E-6 L 3.32769E-6 1.8427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78792E-7 2.03704E-6 L -8.78792E-7 1.8427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334E-6 2.03704E-6 L 4.72334E-6 1.8427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8745E-6 2.03704E-6 L -4.38745E-6 1.84271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824E-6 2.03704E-6 L -3.49824E-6 1.84271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0389E-6 2.03704E-6 L 2.10389E-6 1.84271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7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27C6571-CBA8-41E2-A2CC-CCFCE6149098}"/>
              </a:ext>
            </a:extLst>
          </p:cNvPr>
          <p:cNvGrpSpPr/>
          <p:nvPr/>
        </p:nvGrpSpPr>
        <p:grpSpPr>
          <a:xfrm>
            <a:off x="-94098" y="0"/>
            <a:ext cx="5042768" cy="4549140"/>
            <a:chOff x="-94098" y="0"/>
            <a:chExt cx="5042768" cy="454914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3D6CABB-60FA-403A-8404-DC783D8716AE}"/>
                </a:ext>
              </a:extLst>
            </p:cNvPr>
            <p:cNvSpPr/>
            <p:nvPr/>
          </p:nvSpPr>
          <p:spPr>
            <a:xfrm>
              <a:off x="0" y="0"/>
              <a:ext cx="4854575" cy="4549140"/>
            </a:xfrm>
            <a:custGeom>
              <a:avLst/>
              <a:gdLst>
                <a:gd name="connsiteX0" fmla="*/ 0 w 4854575"/>
                <a:gd name="connsiteY0" fmla="*/ 0 h 4549140"/>
                <a:gd name="connsiteX1" fmla="*/ 4854575 w 4854575"/>
                <a:gd name="connsiteY1" fmla="*/ 0 h 4549140"/>
                <a:gd name="connsiteX2" fmla="*/ 4854575 w 4854575"/>
                <a:gd name="connsiteY2" fmla="*/ 4549140 h 4549140"/>
                <a:gd name="connsiteX3" fmla="*/ 0 w 4854575"/>
                <a:gd name="connsiteY3" fmla="*/ 4549140 h 454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575" h="4549140">
                  <a:moveTo>
                    <a:pt x="0" y="0"/>
                  </a:moveTo>
                  <a:lnTo>
                    <a:pt x="4854575" y="0"/>
                  </a:lnTo>
                  <a:lnTo>
                    <a:pt x="4854575" y="4549140"/>
                  </a:lnTo>
                  <a:lnTo>
                    <a:pt x="0" y="4549140"/>
                  </a:lnTo>
                  <a:close/>
                </a:path>
              </a:pathLst>
            </a:custGeom>
            <a:gradFill>
              <a:gsLst>
                <a:gs pos="0">
                  <a:srgbClr val="7A85F2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015DC94-5117-4438-B06E-91B70DF5FDB5}"/>
                </a:ext>
              </a:extLst>
            </p:cNvPr>
            <p:cNvSpPr txBox="1"/>
            <p:nvPr/>
          </p:nvSpPr>
          <p:spPr>
            <a:xfrm>
              <a:off x="-94098" y="1081151"/>
              <a:ext cx="5042768" cy="238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Web Otomasyon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Robot yazılımlar ile eğitim-öğretimdeki iş süreçlerini otomatikleştirme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105678-A346-418E-8B6A-C808FEDD6980}"/>
              </a:ext>
            </a:extLst>
          </p:cNvPr>
          <p:cNvGrpSpPr/>
          <p:nvPr/>
        </p:nvGrpSpPr>
        <p:grpSpPr>
          <a:xfrm>
            <a:off x="9766300" y="4583430"/>
            <a:ext cx="4854575" cy="4549140"/>
            <a:chOff x="14649449" y="4583430"/>
            <a:chExt cx="4854575" cy="454914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0F03B29-FD56-4B50-B1AC-BC43B7CA5FB9}"/>
                </a:ext>
              </a:extLst>
            </p:cNvPr>
            <p:cNvSpPr/>
            <p:nvPr/>
          </p:nvSpPr>
          <p:spPr>
            <a:xfrm>
              <a:off x="14649449" y="4583430"/>
              <a:ext cx="4854575" cy="4549140"/>
            </a:xfrm>
            <a:custGeom>
              <a:avLst/>
              <a:gdLst>
                <a:gd name="connsiteX0" fmla="*/ 0 w 4854575"/>
                <a:gd name="connsiteY0" fmla="*/ 0 h 4549140"/>
                <a:gd name="connsiteX1" fmla="*/ 4854575 w 4854575"/>
                <a:gd name="connsiteY1" fmla="*/ 0 h 4549140"/>
                <a:gd name="connsiteX2" fmla="*/ 4854575 w 4854575"/>
                <a:gd name="connsiteY2" fmla="*/ 4549140 h 4549140"/>
                <a:gd name="connsiteX3" fmla="*/ 0 w 4854575"/>
                <a:gd name="connsiteY3" fmla="*/ 4549140 h 454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575" h="4549140">
                  <a:moveTo>
                    <a:pt x="0" y="0"/>
                  </a:moveTo>
                  <a:lnTo>
                    <a:pt x="4854575" y="0"/>
                  </a:lnTo>
                  <a:lnTo>
                    <a:pt x="4854575" y="4549140"/>
                  </a:lnTo>
                  <a:lnTo>
                    <a:pt x="0" y="4549140"/>
                  </a:lnTo>
                  <a:close/>
                </a:path>
              </a:pathLst>
            </a:custGeom>
            <a:gradFill>
              <a:gsLst>
                <a:gs pos="0">
                  <a:srgbClr val="F1523D"/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FAB59F-AEB0-4069-B953-1AE828789413}"/>
                </a:ext>
              </a:extLst>
            </p:cNvPr>
            <p:cNvSpPr/>
            <p:nvPr/>
          </p:nvSpPr>
          <p:spPr>
            <a:xfrm>
              <a:off x="15057198" y="4811289"/>
              <a:ext cx="4039077" cy="409342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İnternet Tabanlı Yazılım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Öğretimi oyunlaştırma yöntemiyle eğlenceli kılma, kusursuz ölçme ve değerlendirme…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EE301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(</a:t>
              </a:r>
              <a:r>
                <a:rPr kumimoji="0" lang="tr-TR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EE3019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öğretmensiz öğretim)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EE3019">
                    <a:lumMod val="20000"/>
                    <a:lumOff val="80000"/>
                  </a:srgbClr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DF539F8-289A-48BD-BC72-C560745819C7}"/>
              </a:ext>
            </a:extLst>
          </p:cNvPr>
          <p:cNvGrpSpPr/>
          <p:nvPr/>
        </p:nvGrpSpPr>
        <p:grpSpPr>
          <a:xfrm>
            <a:off x="-1784" y="9166859"/>
            <a:ext cx="8118000" cy="4549140"/>
            <a:chOff x="4883150" y="9166859"/>
            <a:chExt cx="4854575" cy="454914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50EC8C-AF7E-4B18-AD1D-AF9FD5FE0927}"/>
                </a:ext>
              </a:extLst>
            </p:cNvPr>
            <p:cNvSpPr/>
            <p:nvPr/>
          </p:nvSpPr>
          <p:spPr>
            <a:xfrm>
              <a:off x="4883150" y="9166859"/>
              <a:ext cx="4854575" cy="4549140"/>
            </a:xfrm>
            <a:custGeom>
              <a:avLst/>
              <a:gdLst>
                <a:gd name="connsiteX0" fmla="*/ 0 w 4854575"/>
                <a:gd name="connsiteY0" fmla="*/ 0 h 4549140"/>
                <a:gd name="connsiteX1" fmla="*/ 4854575 w 4854575"/>
                <a:gd name="connsiteY1" fmla="*/ 0 h 4549140"/>
                <a:gd name="connsiteX2" fmla="*/ 4854575 w 4854575"/>
                <a:gd name="connsiteY2" fmla="*/ 4549140 h 4549140"/>
                <a:gd name="connsiteX3" fmla="*/ 0 w 4854575"/>
                <a:gd name="connsiteY3" fmla="*/ 4549140 h 454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575" h="4549140">
                  <a:moveTo>
                    <a:pt x="0" y="0"/>
                  </a:moveTo>
                  <a:lnTo>
                    <a:pt x="4854575" y="0"/>
                  </a:lnTo>
                  <a:lnTo>
                    <a:pt x="4854575" y="4549140"/>
                  </a:lnTo>
                  <a:lnTo>
                    <a:pt x="0" y="45491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bg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ACBD4F4-981D-4FA0-B312-41C10A0E3E65}"/>
                </a:ext>
              </a:extLst>
            </p:cNvPr>
            <p:cNvSpPr/>
            <p:nvPr/>
          </p:nvSpPr>
          <p:spPr>
            <a:xfrm>
              <a:off x="5290898" y="10033350"/>
              <a:ext cx="4039077" cy="28161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Okullu TV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9A8FA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(YouTube)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Okul öncesi ve ilkokul öğrencilerinin eğlenerek öğrenmesi amacıyla ders videoları, deneyler, oyunlar ve etkinlikler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pic>
        <p:nvPicPr>
          <p:cNvPr id="20" name="Resim 19">
            <a:extLst>
              <a:ext uri="{FF2B5EF4-FFF2-40B4-BE49-F238E27FC236}">
                <a16:creationId xmlns:a16="http://schemas.microsoft.com/office/drawing/2014/main" id="{FB4B0898-E903-42D5-5882-2EF185F87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81" y="-7540"/>
            <a:ext cx="4858428" cy="4553585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145E297C-3C6E-B30A-89DB-F3DD8D3E9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67" y="-9691"/>
            <a:ext cx="4848902" cy="455358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17692137-7AD3-0CBF-28ED-2ECAFC10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2" y="4590733"/>
            <a:ext cx="9735909" cy="4534533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4FC7BA09-21A8-982E-D3D6-F0D7EF342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893" y="-9452"/>
            <a:ext cx="9745435" cy="4544059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444F12E-6678-9021-DD2B-D95980C7B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893" y="4577334"/>
            <a:ext cx="9745435" cy="4553585"/>
          </a:xfrm>
          <a:prstGeom prst="rect">
            <a:avLst/>
          </a:prstGeom>
        </p:spPr>
      </p:pic>
      <p:grpSp>
        <p:nvGrpSpPr>
          <p:cNvPr id="30" name="Group 89">
            <a:extLst>
              <a:ext uri="{FF2B5EF4-FFF2-40B4-BE49-F238E27FC236}">
                <a16:creationId xmlns:a16="http://schemas.microsoft.com/office/drawing/2014/main" id="{1742271A-6A82-4D0C-A8FE-FCA4D58258D5}"/>
              </a:ext>
            </a:extLst>
          </p:cNvPr>
          <p:cNvGrpSpPr/>
          <p:nvPr/>
        </p:nvGrpSpPr>
        <p:grpSpPr>
          <a:xfrm>
            <a:off x="16269174" y="9166859"/>
            <a:ext cx="8118000" cy="4549140"/>
            <a:chOff x="4883150" y="9166859"/>
            <a:chExt cx="4854575" cy="4549140"/>
          </a:xfrm>
        </p:grpSpPr>
        <p:sp>
          <p:nvSpPr>
            <p:cNvPr id="31" name="Freeform: Shape 39">
              <a:extLst>
                <a:ext uri="{FF2B5EF4-FFF2-40B4-BE49-F238E27FC236}">
                  <a16:creationId xmlns:a16="http://schemas.microsoft.com/office/drawing/2014/main" id="{57A2A68F-10D4-4F03-B83B-88038F0E7371}"/>
                </a:ext>
              </a:extLst>
            </p:cNvPr>
            <p:cNvSpPr/>
            <p:nvPr/>
          </p:nvSpPr>
          <p:spPr>
            <a:xfrm>
              <a:off x="4883150" y="9166859"/>
              <a:ext cx="4854575" cy="4549140"/>
            </a:xfrm>
            <a:custGeom>
              <a:avLst/>
              <a:gdLst>
                <a:gd name="connsiteX0" fmla="*/ 0 w 4854575"/>
                <a:gd name="connsiteY0" fmla="*/ 0 h 4549140"/>
                <a:gd name="connsiteX1" fmla="*/ 4854575 w 4854575"/>
                <a:gd name="connsiteY1" fmla="*/ 0 h 4549140"/>
                <a:gd name="connsiteX2" fmla="*/ 4854575 w 4854575"/>
                <a:gd name="connsiteY2" fmla="*/ 4549140 h 4549140"/>
                <a:gd name="connsiteX3" fmla="*/ 0 w 4854575"/>
                <a:gd name="connsiteY3" fmla="*/ 4549140 h 454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4575" h="4549140">
                  <a:moveTo>
                    <a:pt x="0" y="0"/>
                  </a:moveTo>
                  <a:lnTo>
                    <a:pt x="4854575" y="0"/>
                  </a:lnTo>
                  <a:lnTo>
                    <a:pt x="4854575" y="4549140"/>
                  </a:lnTo>
                  <a:lnTo>
                    <a:pt x="0" y="4549140"/>
                  </a:lnTo>
                  <a:close/>
                </a:path>
              </a:pathLst>
            </a:cu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2" name="Rectangle 85">
              <a:extLst>
                <a:ext uri="{FF2B5EF4-FFF2-40B4-BE49-F238E27FC236}">
                  <a16:creationId xmlns:a16="http://schemas.microsoft.com/office/drawing/2014/main" id="{87354292-1038-4DEF-9669-2A7216E1F109}"/>
                </a:ext>
              </a:extLst>
            </p:cNvPr>
            <p:cNvSpPr/>
            <p:nvPr/>
          </p:nvSpPr>
          <p:spPr>
            <a:xfrm>
              <a:off x="5290898" y="11915446"/>
              <a:ext cx="4039077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Web Otomasyon (Bot Yazılım)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3" name="Rectangle 86">
              <a:extLst>
                <a:ext uri="{FF2B5EF4-FFF2-40B4-BE49-F238E27FC236}">
                  <a16:creationId xmlns:a16="http://schemas.microsoft.com/office/drawing/2014/main" id="{64C16A5A-2D6F-4511-8FF4-3CA0C5ED17E8}"/>
                </a:ext>
              </a:extLst>
            </p:cNvPr>
            <p:cNvSpPr/>
            <p:nvPr/>
          </p:nvSpPr>
          <p:spPr>
            <a:xfrm>
              <a:off x="6887119" y="10254734"/>
              <a:ext cx="846634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Arrow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Q</a:t>
              </a:r>
            </a:p>
          </p:txBody>
        </p: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C1BB8AF6-F7B8-EDAA-513E-7A7BA3592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24" y="9157624"/>
            <a:ext cx="8078327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7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7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D3077B8-A37F-4FE7-A042-A50539A6F4B2}"/>
              </a:ext>
            </a:extLst>
          </p:cNvPr>
          <p:cNvGrpSpPr/>
          <p:nvPr/>
        </p:nvGrpSpPr>
        <p:grpSpPr>
          <a:xfrm>
            <a:off x="5464762" y="3439422"/>
            <a:ext cx="7428025" cy="8540211"/>
            <a:chOff x="5464762" y="3439422"/>
            <a:chExt cx="7428025" cy="854021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31D29A7-7707-45B0-ADDA-03879C063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762" y="3439422"/>
              <a:ext cx="7428025" cy="8540211"/>
            </a:xfrm>
            <a:custGeom>
              <a:avLst/>
              <a:gdLst>
                <a:gd name="T0" fmla="*/ 0 w 2224"/>
                <a:gd name="T1" fmla="*/ 1003 h 2555"/>
                <a:gd name="T2" fmla="*/ 1112 w 2224"/>
                <a:gd name="T3" fmla="*/ 0 h 2555"/>
                <a:gd name="T4" fmla="*/ 2224 w 2224"/>
                <a:gd name="T5" fmla="*/ 1004 h 2555"/>
                <a:gd name="T6" fmla="*/ 1741 w 2224"/>
                <a:gd name="T7" fmla="*/ 1487 h 2555"/>
                <a:gd name="T8" fmla="*/ 1585 w 2224"/>
                <a:gd name="T9" fmla="*/ 1321 h 2555"/>
                <a:gd name="T10" fmla="*/ 1585 w 2224"/>
                <a:gd name="T11" fmla="*/ 2555 h 2555"/>
                <a:gd name="T12" fmla="*/ 639 w 2224"/>
                <a:gd name="T13" fmla="*/ 2555 h 2555"/>
                <a:gd name="T14" fmla="*/ 639 w 2224"/>
                <a:gd name="T15" fmla="*/ 1335 h 2555"/>
                <a:gd name="T16" fmla="*/ 492 w 2224"/>
                <a:gd name="T17" fmla="*/ 1498 h 2555"/>
                <a:gd name="T18" fmla="*/ 0 w 2224"/>
                <a:gd name="T19" fmla="*/ 1003 h 2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4" h="2555">
                  <a:moveTo>
                    <a:pt x="0" y="1003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2224" y="1004"/>
                    <a:pt x="2224" y="1004"/>
                    <a:pt x="2224" y="1004"/>
                  </a:cubicBezTo>
                  <a:cubicBezTo>
                    <a:pt x="1741" y="1487"/>
                    <a:pt x="1741" y="1487"/>
                    <a:pt x="1741" y="1487"/>
                  </a:cubicBezTo>
                  <a:cubicBezTo>
                    <a:pt x="1585" y="1321"/>
                    <a:pt x="1585" y="1321"/>
                    <a:pt x="1585" y="1321"/>
                  </a:cubicBezTo>
                  <a:cubicBezTo>
                    <a:pt x="1585" y="2555"/>
                    <a:pt x="1585" y="2555"/>
                    <a:pt x="1585" y="2555"/>
                  </a:cubicBezTo>
                  <a:cubicBezTo>
                    <a:pt x="1339" y="2555"/>
                    <a:pt x="885" y="2555"/>
                    <a:pt x="639" y="2555"/>
                  </a:cubicBezTo>
                  <a:cubicBezTo>
                    <a:pt x="639" y="1335"/>
                    <a:pt x="639" y="1335"/>
                    <a:pt x="639" y="1335"/>
                  </a:cubicBezTo>
                  <a:cubicBezTo>
                    <a:pt x="492" y="1498"/>
                    <a:pt x="492" y="1498"/>
                    <a:pt x="492" y="1498"/>
                  </a:cubicBezTo>
                  <a:cubicBezTo>
                    <a:pt x="0" y="1003"/>
                    <a:pt x="0" y="1003"/>
                    <a:pt x="0" y="10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C6A89-0136-45CC-A590-5B33AC14D47B}"/>
                </a:ext>
              </a:extLst>
            </p:cNvPr>
            <p:cNvSpPr txBox="1"/>
            <p:nvPr/>
          </p:nvSpPr>
          <p:spPr>
            <a:xfrm>
              <a:off x="7394471" y="5592650"/>
              <a:ext cx="3568606" cy="1400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8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NEDİR</a:t>
              </a:r>
              <a:endParaRPr kumimoji="0" lang="en-US" sz="8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E01D2-93AD-4D11-8939-87B1B6FF5AC2}"/>
                </a:ext>
              </a:extLst>
            </p:cNvPr>
            <p:cNvSpPr txBox="1"/>
            <p:nvPr/>
          </p:nvSpPr>
          <p:spPr>
            <a:xfrm>
              <a:off x="7827458" y="9546371"/>
              <a:ext cx="27026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İnternet üzerinde yaptığımız iş ve işlemlerin yazılım ile yapılmasıdır.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BBD3EA-AADC-42BE-8905-D92492A21F47}"/>
              </a:ext>
            </a:extLst>
          </p:cNvPr>
          <p:cNvGrpSpPr/>
          <p:nvPr/>
        </p:nvGrpSpPr>
        <p:grpSpPr>
          <a:xfrm>
            <a:off x="11494389" y="3443264"/>
            <a:ext cx="7428025" cy="8563261"/>
            <a:chOff x="11494389" y="3443264"/>
            <a:chExt cx="7428025" cy="856326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C69CE45-AF49-4F5C-9ADC-16054B637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4389" y="3443264"/>
              <a:ext cx="7428025" cy="8563261"/>
            </a:xfrm>
            <a:custGeom>
              <a:avLst/>
              <a:gdLst>
                <a:gd name="T0" fmla="*/ 0 w 2224"/>
                <a:gd name="T1" fmla="*/ 1559 h 2562"/>
                <a:gd name="T2" fmla="*/ 1112 w 2224"/>
                <a:gd name="T3" fmla="*/ 2562 h 2562"/>
                <a:gd name="T4" fmla="*/ 2224 w 2224"/>
                <a:gd name="T5" fmla="*/ 1558 h 2562"/>
                <a:gd name="T6" fmla="*/ 1741 w 2224"/>
                <a:gd name="T7" fmla="*/ 1075 h 2562"/>
                <a:gd name="T8" fmla="*/ 1585 w 2224"/>
                <a:gd name="T9" fmla="*/ 1241 h 2562"/>
                <a:gd name="T10" fmla="*/ 1585 w 2224"/>
                <a:gd name="T11" fmla="*/ 0 h 2562"/>
                <a:gd name="T12" fmla="*/ 639 w 2224"/>
                <a:gd name="T13" fmla="*/ 0 h 2562"/>
                <a:gd name="T14" fmla="*/ 639 w 2224"/>
                <a:gd name="T15" fmla="*/ 1227 h 2562"/>
                <a:gd name="T16" fmla="*/ 492 w 2224"/>
                <a:gd name="T17" fmla="*/ 1064 h 2562"/>
                <a:gd name="T18" fmla="*/ 0 w 2224"/>
                <a:gd name="T19" fmla="*/ 1559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4" h="2562">
                  <a:moveTo>
                    <a:pt x="0" y="1559"/>
                  </a:moveTo>
                  <a:cubicBezTo>
                    <a:pt x="1112" y="2562"/>
                    <a:pt x="1112" y="2562"/>
                    <a:pt x="1112" y="2562"/>
                  </a:cubicBezTo>
                  <a:cubicBezTo>
                    <a:pt x="2224" y="1558"/>
                    <a:pt x="2224" y="1558"/>
                    <a:pt x="2224" y="1558"/>
                  </a:cubicBezTo>
                  <a:cubicBezTo>
                    <a:pt x="1741" y="1075"/>
                    <a:pt x="1741" y="1075"/>
                    <a:pt x="1741" y="1075"/>
                  </a:cubicBezTo>
                  <a:cubicBezTo>
                    <a:pt x="1585" y="1241"/>
                    <a:pt x="1585" y="1241"/>
                    <a:pt x="1585" y="1241"/>
                  </a:cubicBezTo>
                  <a:cubicBezTo>
                    <a:pt x="1585" y="0"/>
                    <a:pt x="1585" y="0"/>
                    <a:pt x="1585" y="0"/>
                  </a:cubicBezTo>
                  <a:cubicBezTo>
                    <a:pt x="1339" y="0"/>
                    <a:pt x="885" y="0"/>
                    <a:pt x="639" y="0"/>
                  </a:cubicBezTo>
                  <a:cubicBezTo>
                    <a:pt x="639" y="1227"/>
                    <a:pt x="639" y="1227"/>
                    <a:pt x="639" y="1227"/>
                  </a:cubicBezTo>
                  <a:cubicBezTo>
                    <a:pt x="492" y="1064"/>
                    <a:pt x="492" y="1064"/>
                    <a:pt x="492" y="1064"/>
                  </a:cubicBezTo>
                  <a:cubicBezTo>
                    <a:pt x="0" y="1559"/>
                    <a:pt x="0" y="1559"/>
                    <a:pt x="0" y="155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56F08-886F-41F2-8F91-8BA8A7FA0344}"/>
                </a:ext>
              </a:extLst>
            </p:cNvPr>
            <p:cNvSpPr txBox="1"/>
            <p:nvPr/>
          </p:nvSpPr>
          <p:spPr>
            <a:xfrm>
              <a:off x="12586461" y="7345768"/>
              <a:ext cx="5253362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85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NE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85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DEĞİLDİR</a:t>
              </a:r>
              <a:endParaRPr kumimoji="0" lang="en-US" sz="85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71840A-7760-4E90-8C16-27C622304F45}"/>
                </a:ext>
              </a:extLst>
            </p:cNvPr>
            <p:cNvSpPr txBox="1"/>
            <p:nvPr/>
          </p:nvSpPr>
          <p:spPr>
            <a:xfrm>
              <a:off x="13857086" y="3875445"/>
              <a:ext cx="27026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Web sitelerini «</a:t>
              </a:r>
              <a:r>
                <a:rPr lang="tr-TR" sz="2400" dirty="0">
                  <a:solidFill>
                    <a:srgbClr val="172144"/>
                  </a:solidFill>
                  <a:latin typeface="Open Sans Light"/>
                </a:rPr>
                <a:t>h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ack’lemek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» (kırmak) değildir.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975364-269D-47B0-B350-9A3F032FC7A2}"/>
              </a:ext>
            </a:extLst>
          </p:cNvPr>
          <p:cNvSpPr/>
          <p:nvPr/>
        </p:nvSpPr>
        <p:spPr>
          <a:xfrm>
            <a:off x="4374292" y="11979633"/>
            <a:ext cx="15075243" cy="4226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E8EBCA-72E2-41AF-A442-89394CFA8F62}"/>
              </a:ext>
            </a:extLst>
          </p:cNvPr>
          <p:cNvSpPr/>
          <p:nvPr/>
        </p:nvSpPr>
        <p:spPr>
          <a:xfrm>
            <a:off x="4374292" y="-1260389"/>
            <a:ext cx="15075243" cy="469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E475D-7803-489A-9B52-D86B6A0B55AE}"/>
              </a:ext>
            </a:extLst>
          </p:cNvPr>
          <p:cNvSpPr txBox="1"/>
          <p:nvPr/>
        </p:nvSpPr>
        <p:spPr>
          <a:xfrm>
            <a:off x="18146764" y="3955813"/>
            <a:ext cx="539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Sistemin size izin vermediği işlemleri yapamazsınız.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68B7A2-C59F-4EC5-A6C4-8ABE579B55AC}"/>
              </a:ext>
            </a:extLst>
          </p:cNvPr>
          <p:cNvSpPr txBox="1"/>
          <p:nvPr/>
        </p:nvSpPr>
        <p:spPr>
          <a:xfrm>
            <a:off x="1165769" y="8992373"/>
            <a:ext cx="5391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dirty="0">
                <a:ln>
                  <a:noFill/>
                </a:ln>
                <a:solidFill>
                  <a:srgbClr val="FF8D06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Hızlı,</a:t>
            </a:r>
            <a:r>
              <a:rPr kumimoji="0" lang="tr-TR" sz="3600" b="0" i="0" u="none" strike="noStrike" kern="1200" cap="none" spc="0" normalizeH="0" noProof="0" dirty="0">
                <a:ln>
                  <a:noFill/>
                </a:ln>
                <a:solidFill>
                  <a:srgbClr val="FF8D06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Kolay ve Hatasız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8D06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Size izin</a:t>
            </a:r>
            <a:r>
              <a:rPr kumimoji="0" lang="tr-TR" sz="2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verilen işlemleri daha hızlı, daha kolay ve daha hatasız yapmanızı sağlar.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ADC2666-F615-40B3-A78C-E49C55D71A33}"/>
              </a:ext>
            </a:extLst>
          </p:cNvPr>
          <p:cNvSpPr txBox="1">
            <a:spLocks/>
          </p:cNvSpPr>
          <p:nvPr/>
        </p:nvSpPr>
        <p:spPr>
          <a:xfrm>
            <a:off x="969025" y="1072980"/>
            <a:ext cx="10373372" cy="14671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WEB Otomasyon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6712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7682EE13-8971-44B8-AB69-AA9D5BD642AD}"/>
              </a:ext>
            </a:extLst>
          </p:cNvPr>
          <p:cNvSpPr/>
          <p:nvPr/>
        </p:nvSpPr>
        <p:spPr>
          <a:xfrm>
            <a:off x="0" y="4800299"/>
            <a:ext cx="18602173" cy="4443850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601C02-1920-47E0-BF0C-5FA9A6E2D3B3}"/>
              </a:ext>
            </a:extLst>
          </p:cNvPr>
          <p:cNvSpPr txBox="1"/>
          <p:nvPr/>
        </p:nvSpPr>
        <p:spPr>
          <a:xfrm>
            <a:off x="991043" y="5365996"/>
            <a:ext cx="6218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Verimliliğimizi düşüren,</a:t>
            </a:r>
            <a:b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</a:br>
            <a:r>
              <a:rPr lang="tr-TR" sz="3200" dirty="0">
                <a:solidFill>
                  <a:srgbClr val="172144"/>
                </a:solidFill>
                <a:latin typeface="Open Sans Light"/>
              </a:rPr>
              <a:t>belirli aralıklarla tekrar eden,</a:t>
            </a:r>
            <a:br>
              <a:rPr lang="tr-TR" sz="3200" dirty="0">
                <a:solidFill>
                  <a:srgbClr val="172144"/>
                </a:solidFill>
                <a:latin typeface="Open Sans Light"/>
              </a:rPr>
            </a:br>
            <a:r>
              <a:rPr lang="tr-TR" sz="3200" dirty="0">
                <a:solidFill>
                  <a:srgbClr val="172144"/>
                </a:solidFill>
                <a:latin typeface="Open Sans Light"/>
              </a:rPr>
              <a:t>ince detayların ve hata yapma payının yüksek olduğu işleri bilgisayarımıza devredeceğiz.</a:t>
            </a:r>
            <a:endParaRPr kumimoji="0" lang="tr-TR" sz="32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9951B9-BBA6-4EB9-8343-409AA6AD7B08}"/>
              </a:ext>
            </a:extLst>
          </p:cNvPr>
          <p:cNvGrpSpPr/>
          <p:nvPr/>
        </p:nvGrpSpPr>
        <p:grpSpPr>
          <a:xfrm>
            <a:off x="9723032" y="8957482"/>
            <a:ext cx="6570640" cy="1385955"/>
            <a:chOff x="4059261" y="7385395"/>
            <a:chExt cx="6570640" cy="13859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64A913C-CFE3-496D-BF33-6FB3742C6EE2}"/>
                </a:ext>
              </a:extLst>
            </p:cNvPr>
            <p:cNvSpPr/>
            <p:nvPr/>
          </p:nvSpPr>
          <p:spPr>
            <a:xfrm>
              <a:off x="5147027" y="7543369"/>
              <a:ext cx="5482874" cy="1065212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900DD65-314D-4BAB-9768-E789498DE38D}"/>
                </a:ext>
              </a:extLst>
            </p:cNvPr>
            <p:cNvSpPr/>
            <p:nvPr/>
          </p:nvSpPr>
          <p:spPr>
            <a:xfrm>
              <a:off x="4059261" y="7385395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accent3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Edu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J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D8F222-1A2B-4B23-8FB2-1BF905261296}"/>
                </a:ext>
              </a:extLst>
            </p:cNvPr>
            <p:cNvSpPr txBox="1"/>
            <p:nvPr/>
          </p:nvSpPr>
          <p:spPr>
            <a:xfrm>
              <a:off x="5676994" y="7653444"/>
              <a:ext cx="432937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Canlı ders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tanımlama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0CE2D8A-E1D6-40B5-977A-5DDDE100B3E3}"/>
              </a:ext>
            </a:extLst>
          </p:cNvPr>
          <p:cNvGrpSpPr/>
          <p:nvPr/>
        </p:nvGrpSpPr>
        <p:grpSpPr>
          <a:xfrm>
            <a:off x="10206355" y="3764602"/>
            <a:ext cx="6087317" cy="1385955"/>
            <a:chOff x="4542584" y="4963528"/>
            <a:chExt cx="6087317" cy="1385955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F086A9A-C459-4BE8-BFE2-A5233CBADA96}"/>
                </a:ext>
              </a:extLst>
            </p:cNvPr>
            <p:cNvSpPr/>
            <p:nvPr/>
          </p:nvSpPr>
          <p:spPr>
            <a:xfrm>
              <a:off x="5661025" y="5121502"/>
              <a:ext cx="4968876" cy="1065212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9DFBE1C-752C-4605-97FF-CD0D78986388}"/>
                </a:ext>
              </a:extLst>
            </p:cNvPr>
            <p:cNvSpPr/>
            <p:nvPr/>
          </p:nvSpPr>
          <p:spPr>
            <a:xfrm>
              <a:off x="4542584" y="4963528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Edu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EEE35CD-39DF-4E53-8B13-E650EF9521F1}"/>
                </a:ext>
              </a:extLst>
            </p:cNvPr>
            <p:cNvSpPr txBox="1"/>
            <p:nvPr/>
          </p:nvSpPr>
          <p:spPr>
            <a:xfrm>
              <a:off x="6231787" y="5202189"/>
              <a:ext cx="344879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EBA’da</a:t>
              </a: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sınav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oluşturma ve kontrol etme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E2FCD2-F425-45F0-B7B2-FC0CE75F425B}"/>
              </a:ext>
            </a:extLst>
          </p:cNvPr>
          <p:cNvGrpSpPr/>
          <p:nvPr/>
        </p:nvGrpSpPr>
        <p:grpSpPr>
          <a:xfrm flipH="1">
            <a:off x="7347893" y="6361042"/>
            <a:ext cx="9501161" cy="1385955"/>
            <a:chOff x="14192251" y="5381802"/>
            <a:chExt cx="9501161" cy="138595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6948F8-FB79-4036-9B9D-060435645632}"/>
                </a:ext>
              </a:extLst>
            </p:cNvPr>
            <p:cNvSpPr/>
            <p:nvPr/>
          </p:nvSpPr>
          <p:spPr>
            <a:xfrm flipH="1">
              <a:off x="14192251" y="5539776"/>
              <a:ext cx="8558564" cy="1065212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D461A53-9D04-48E8-A7F7-030E2CD74CC5}"/>
                </a:ext>
              </a:extLst>
            </p:cNvPr>
            <p:cNvSpPr/>
            <p:nvPr/>
          </p:nvSpPr>
          <p:spPr>
            <a:xfrm flipH="1">
              <a:off x="22307457" y="5381802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dir="108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Edu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12FE01-0B84-49E3-8007-48F8CE8563B7}"/>
                </a:ext>
              </a:extLst>
            </p:cNvPr>
            <p:cNvSpPr txBox="1"/>
            <p:nvPr/>
          </p:nvSpPr>
          <p:spPr>
            <a:xfrm>
              <a:off x="16979978" y="5598659"/>
              <a:ext cx="510833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Öğrencilerin çalışmalarını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kontrol etme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88" name="Title 1">
            <a:extLst>
              <a:ext uri="{FF2B5EF4-FFF2-40B4-BE49-F238E27FC236}">
                <a16:creationId xmlns:a16="http://schemas.microsoft.com/office/drawing/2014/main" id="{8A14DB7D-6030-4AF6-AF16-AAE0E25D92DC}"/>
              </a:ext>
            </a:extLst>
          </p:cNvPr>
          <p:cNvSpPr txBox="1">
            <a:spLocks/>
          </p:cNvSpPr>
          <p:nvPr/>
        </p:nvSpPr>
        <p:spPr>
          <a:xfrm>
            <a:off x="920047" y="894233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400" b="0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WEB otomasyon ile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ne kazanacağız?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83C17E25-E49B-4A2B-A819-8910CE960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274084" y="6269682"/>
            <a:ext cx="15357541" cy="8534131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19FB513-D772-4D8C-B552-CC03C65B14C4}"/>
              </a:ext>
            </a:extLst>
          </p:cNvPr>
          <p:cNvGrpSpPr/>
          <p:nvPr/>
        </p:nvGrpSpPr>
        <p:grpSpPr>
          <a:xfrm>
            <a:off x="14907377" y="364643"/>
            <a:ext cx="12090953" cy="12098103"/>
            <a:chOff x="8166893" y="2828925"/>
            <a:chExt cx="8053388" cy="8058151"/>
          </a:xfrm>
        </p:grpSpPr>
        <p:sp>
          <p:nvSpPr>
            <p:cNvPr id="171" name="Oval 44">
              <a:extLst>
                <a:ext uri="{FF2B5EF4-FFF2-40B4-BE49-F238E27FC236}">
                  <a16:creationId xmlns:a16="http://schemas.microsoft.com/office/drawing/2014/main" id="{C6897EC5-B225-4C30-B35B-F28A165E4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893" y="2828925"/>
              <a:ext cx="8053388" cy="8058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2" name="Oval 45">
              <a:extLst>
                <a:ext uri="{FF2B5EF4-FFF2-40B4-BE49-F238E27FC236}">
                  <a16:creationId xmlns:a16="http://schemas.microsoft.com/office/drawing/2014/main" id="{D3C81C86-4233-4122-8B4B-EB2DD6DB3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855" y="3163888"/>
              <a:ext cx="7385050" cy="7388225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8BE30F-F215-4A33-9E85-D95F9DBD0D6C}"/>
              </a:ext>
            </a:extLst>
          </p:cNvPr>
          <p:cNvGrpSpPr/>
          <p:nvPr/>
        </p:nvGrpSpPr>
        <p:grpSpPr>
          <a:xfrm>
            <a:off x="15559237" y="1017692"/>
            <a:ext cx="10787237" cy="10792002"/>
            <a:chOff x="9100228" y="3763273"/>
            <a:chExt cx="6186720" cy="6189453"/>
          </a:xfrm>
        </p:grpSpPr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EB2B31D-7B9F-469C-86F3-C25181739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228" y="3763273"/>
              <a:ext cx="6186720" cy="6189453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774700">
                <a:srgbClr val="272E3A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4BE877E-BEF6-4548-A406-12959F104D7F}"/>
                </a:ext>
              </a:extLst>
            </p:cNvPr>
            <p:cNvSpPr/>
            <p:nvPr/>
          </p:nvSpPr>
          <p:spPr>
            <a:xfrm>
              <a:off x="12049130" y="6713543"/>
              <a:ext cx="288915" cy="288915"/>
            </a:xfrm>
            <a:prstGeom prst="ellipse">
              <a:avLst/>
            </a:prstGeom>
            <a:solidFill>
              <a:schemeClr val="bg2"/>
            </a:solidFill>
            <a:ln w="88900">
              <a:solidFill>
                <a:schemeClr val="accent6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-business-03" panose="02000509000000000000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B606E85-B9B6-4EB9-8E9B-B6F8D79E90AC}"/>
              </a:ext>
            </a:extLst>
          </p:cNvPr>
          <p:cNvGrpSpPr/>
          <p:nvPr/>
        </p:nvGrpSpPr>
        <p:grpSpPr>
          <a:xfrm>
            <a:off x="15737338" y="1198178"/>
            <a:ext cx="10431031" cy="10431031"/>
            <a:chOff x="9202373" y="3866786"/>
            <a:chExt cx="5982428" cy="5982428"/>
          </a:xfrm>
          <a:solidFill>
            <a:srgbClr val="4D5B73"/>
          </a:solidFill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26590BE-C2DB-4C8C-8448-4FFD4192FD2F}"/>
                </a:ext>
              </a:extLst>
            </p:cNvPr>
            <p:cNvGrpSpPr/>
            <p:nvPr/>
          </p:nvGrpSpPr>
          <p:grpSpPr>
            <a:xfrm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94" name="Arrow: Pentagon 193">
                <a:extLst>
                  <a:ext uri="{FF2B5EF4-FFF2-40B4-BE49-F238E27FC236}">
                    <a16:creationId xmlns:a16="http://schemas.microsoft.com/office/drawing/2014/main" id="{9EC3316F-3260-4739-8C97-1B04304E0BD2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95" name="Arrow: Pentagon 194">
                <a:extLst>
                  <a:ext uri="{FF2B5EF4-FFF2-40B4-BE49-F238E27FC236}">
                    <a16:creationId xmlns:a16="http://schemas.microsoft.com/office/drawing/2014/main" id="{9E8CB7F7-0B70-4555-A5AD-EA7D3A824A2C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A373E2F-D440-41FA-BCC1-15F8EFA2917E}"/>
                </a:ext>
              </a:extLst>
            </p:cNvPr>
            <p:cNvGrpSpPr/>
            <p:nvPr/>
          </p:nvGrpSpPr>
          <p:grpSpPr>
            <a:xfrm rot="1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92" name="Arrow: Pentagon 191">
                <a:extLst>
                  <a:ext uri="{FF2B5EF4-FFF2-40B4-BE49-F238E27FC236}">
                    <a16:creationId xmlns:a16="http://schemas.microsoft.com/office/drawing/2014/main" id="{DBEFA800-8586-4944-B440-B49EA0CAF014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93" name="Arrow: Pentagon 192">
                <a:extLst>
                  <a:ext uri="{FF2B5EF4-FFF2-40B4-BE49-F238E27FC236}">
                    <a16:creationId xmlns:a16="http://schemas.microsoft.com/office/drawing/2014/main" id="{C57A5AFE-35A9-48C8-BC0A-8ED7696E439F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20057816-1AEA-4F96-8A29-92972613D367}"/>
                </a:ext>
              </a:extLst>
            </p:cNvPr>
            <p:cNvGrpSpPr/>
            <p:nvPr/>
          </p:nvGrpSpPr>
          <p:grpSpPr>
            <a:xfrm rot="36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90" name="Arrow: Pentagon 189">
                <a:extLst>
                  <a:ext uri="{FF2B5EF4-FFF2-40B4-BE49-F238E27FC236}">
                    <a16:creationId xmlns:a16="http://schemas.microsoft.com/office/drawing/2014/main" id="{1C02D194-8A3A-4635-9B3D-74A32F0D6A34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91" name="Arrow: Pentagon 190">
                <a:extLst>
                  <a:ext uri="{FF2B5EF4-FFF2-40B4-BE49-F238E27FC236}">
                    <a16:creationId xmlns:a16="http://schemas.microsoft.com/office/drawing/2014/main" id="{4D0CF3ED-8D74-49F3-993D-EA1B28ED207A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B89CBCEF-BBE2-42D3-8A67-080EEFB3F179}"/>
                </a:ext>
              </a:extLst>
            </p:cNvPr>
            <p:cNvGrpSpPr/>
            <p:nvPr/>
          </p:nvGrpSpPr>
          <p:grpSpPr>
            <a:xfrm rot="19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88" name="Arrow: Pentagon 187">
                <a:extLst>
                  <a:ext uri="{FF2B5EF4-FFF2-40B4-BE49-F238E27FC236}">
                    <a16:creationId xmlns:a16="http://schemas.microsoft.com/office/drawing/2014/main" id="{27D39756-A310-44F0-8BCD-6242B2E639F7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89" name="Arrow: Pentagon 188">
                <a:extLst>
                  <a:ext uri="{FF2B5EF4-FFF2-40B4-BE49-F238E27FC236}">
                    <a16:creationId xmlns:a16="http://schemas.microsoft.com/office/drawing/2014/main" id="{3CCCFF3E-14B8-4048-9CE8-D40A03B6031B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CFD65A1D-D104-4697-ACDE-2619677E1F60}"/>
                </a:ext>
              </a:extLst>
            </p:cNvPr>
            <p:cNvGrpSpPr/>
            <p:nvPr/>
          </p:nvGrpSpPr>
          <p:grpSpPr>
            <a:xfrm rot="180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86" name="Arrow: Pentagon 185">
                <a:extLst>
                  <a:ext uri="{FF2B5EF4-FFF2-40B4-BE49-F238E27FC236}">
                    <a16:creationId xmlns:a16="http://schemas.microsoft.com/office/drawing/2014/main" id="{465C6844-1D03-43E6-9FE0-1759A08D6C68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87" name="Arrow: Pentagon 186">
                <a:extLst>
                  <a:ext uri="{FF2B5EF4-FFF2-40B4-BE49-F238E27FC236}">
                    <a16:creationId xmlns:a16="http://schemas.microsoft.com/office/drawing/2014/main" id="{93FEC714-1D7E-47FC-BF2A-697227C408A4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08CCBFB-275F-46DC-8E15-6A3E9AF75CA5}"/>
                </a:ext>
              </a:extLst>
            </p:cNvPr>
            <p:cNvGrpSpPr/>
            <p:nvPr/>
          </p:nvGrpSpPr>
          <p:grpSpPr>
            <a:xfrm rot="54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84" name="Arrow: Pentagon 183">
                <a:extLst>
                  <a:ext uri="{FF2B5EF4-FFF2-40B4-BE49-F238E27FC236}">
                    <a16:creationId xmlns:a16="http://schemas.microsoft.com/office/drawing/2014/main" id="{EF230566-B66B-4475-BEA5-ADEA3DF8D28C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85" name="Arrow: Pentagon 184">
                <a:extLst>
                  <a:ext uri="{FF2B5EF4-FFF2-40B4-BE49-F238E27FC236}">
                    <a16:creationId xmlns:a16="http://schemas.microsoft.com/office/drawing/2014/main" id="{756E8CBE-DCC7-4C80-AA48-E67A8539A964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2F224F6-8D41-4032-8439-1F47E390FFF4}"/>
              </a:ext>
            </a:extLst>
          </p:cNvPr>
          <p:cNvGrpSpPr/>
          <p:nvPr/>
        </p:nvGrpSpPr>
        <p:grpSpPr>
          <a:xfrm>
            <a:off x="16236090" y="1622127"/>
            <a:ext cx="9499388" cy="9637211"/>
            <a:chOff x="9488418" y="4109930"/>
            <a:chExt cx="5448110" cy="5527155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E877583-5A7C-4424-BF70-0AB91401DEA6}"/>
                </a:ext>
              </a:extLst>
            </p:cNvPr>
            <p:cNvSpPr txBox="1"/>
            <p:nvPr/>
          </p:nvSpPr>
          <p:spPr>
            <a:xfrm>
              <a:off x="11779051" y="4109930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12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F9A5DC3-6FD8-4FE0-A877-FD2C09488BCB}"/>
                </a:ext>
              </a:extLst>
            </p:cNvPr>
            <p:cNvSpPr txBox="1"/>
            <p:nvPr/>
          </p:nvSpPr>
          <p:spPr>
            <a:xfrm>
              <a:off x="13216254" y="440829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0AC535E-9209-40A5-887A-031D58BFA1D4}"/>
                </a:ext>
              </a:extLst>
            </p:cNvPr>
            <p:cNvSpPr txBox="1"/>
            <p:nvPr/>
          </p:nvSpPr>
          <p:spPr>
            <a:xfrm>
              <a:off x="10442979" y="4408292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11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898EBEC-7C08-445A-B157-354519161FBC}"/>
                </a:ext>
              </a:extLst>
            </p:cNvPr>
            <p:cNvSpPr txBox="1"/>
            <p:nvPr/>
          </p:nvSpPr>
          <p:spPr>
            <a:xfrm>
              <a:off x="14068681" y="5305313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95635B4-519C-4EB3-91DA-DB7C9833C2C2}"/>
                </a:ext>
              </a:extLst>
            </p:cNvPr>
            <p:cNvSpPr txBox="1"/>
            <p:nvPr/>
          </p:nvSpPr>
          <p:spPr>
            <a:xfrm>
              <a:off x="9810898" y="5305313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4E35CA9-C920-4078-B82E-9A10998B9B9B}"/>
                </a:ext>
              </a:extLst>
            </p:cNvPr>
            <p:cNvSpPr txBox="1"/>
            <p:nvPr/>
          </p:nvSpPr>
          <p:spPr>
            <a:xfrm>
              <a:off x="1442965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EC5F7CE-136A-4666-9F50-F60B41E6EFDA}"/>
                </a:ext>
              </a:extLst>
            </p:cNvPr>
            <p:cNvSpPr txBox="1"/>
            <p:nvPr/>
          </p:nvSpPr>
          <p:spPr>
            <a:xfrm>
              <a:off x="948841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9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4D185D4-D116-424A-ACEF-434EE238F6B4}"/>
                </a:ext>
              </a:extLst>
            </p:cNvPr>
            <p:cNvSpPr txBox="1"/>
            <p:nvPr/>
          </p:nvSpPr>
          <p:spPr>
            <a:xfrm>
              <a:off x="14068681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708CEE4-F598-4F51-B35D-08464B76A135}"/>
                </a:ext>
              </a:extLst>
            </p:cNvPr>
            <p:cNvSpPr txBox="1"/>
            <p:nvPr/>
          </p:nvSpPr>
          <p:spPr>
            <a:xfrm>
              <a:off x="9840775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8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6A3827B-8F0D-430A-B468-6B0B39B3DDDE}"/>
                </a:ext>
              </a:extLst>
            </p:cNvPr>
            <p:cNvSpPr txBox="1"/>
            <p:nvPr/>
          </p:nvSpPr>
          <p:spPr>
            <a:xfrm>
              <a:off x="13216254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91EEC58-C590-4820-A407-ACC585375491}"/>
                </a:ext>
              </a:extLst>
            </p:cNvPr>
            <p:cNvSpPr txBox="1"/>
            <p:nvPr/>
          </p:nvSpPr>
          <p:spPr>
            <a:xfrm>
              <a:off x="10604081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C14A51B-A2EB-4F2B-B65C-DDC43F3C1AD9}"/>
                </a:ext>
              </a:extLst>
            </p:cNvPr>
            <p:cNvSpPr txBox="1"/>
            <p:nvPr/>
          </p:nvSpPr>
          <p:spPr>
            <a:xfrm>
              <a:off x="11940153" y="8867644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2C6F6E4-1297-4A87-AC44-98D067C7093C}"/>
              </a:ext>
            </a:extLst>
          </p:cNvPr>
          <p:cNvGrpSpPr/>
          <p:nvPr/>
        </p:nvGrpSpPr>
        <p:grpSpPr>
          <a:xfrm>
            <a:off x="15559237" y="1017692"/>
            <a:ext cx="10787237" cy="10792002"/>
            <a:chOff x="8601075" y="3263900"/>
            <a:chExt cx="7185025" cy="7188200"/>
          </a:xfrm>
        </p:grpSpPr>
        <p:sp>
          <p:nvSpPr>
            <p:cNvPr id="210" name="Freeform 46">
              <a:extLst>
                <a:ext uri="{FF2B5EF4-FFF2-40B4-BE49-F238E27FC236}">
                  <a16:creationId xmlns:a16="http://schemas.microsoft.com/office/drawing/2014/main" id="{670FA4D8-AAE1-4A0B-904D-5E700CC83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075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36439EC-6846-4694-B6F3-395654FB28EE}"/>
                </a:ext>
              </a:extLst>
            </p:cNvPr>
            <p:cNvGrpSpPr/>
            <p:nvPr/>
          </p:nvGrpSpPr>
          <p:grpSpPr>
            <a:xfrm>
              <a:off x="12043418" y="4132263"/>
              <a:ext cx="301926" cy="2754723"/>
              <a:chOff x="12043418" y="4132263"/>
              <a:chExt cx="301926" cy="2754723"/>
            </a:xfrm>
          </p:grpSpPr>
          <p:sp>
            <p:nvSpPr>
              <p:cNvPr id="212" name="Freeform 75">
                <a:extLst>
                  <a:ext uri="{FF2B5EF4-FFF2-40B4-BE49-F238E27FC236}">
                    <a16:creationId xmlns:a16="http://schemas.microsoft.com/office/drawing/2014/main" id="{A3EBABEE-CE9E-4B40-8D1A-2BA8F9D60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3418" y="4132264"/>
                <a:ext cx="133500" cy="2754722"/>
              </a:xfrm>
              <a:custGeom>
                <a:avLst/>
                <a:gdLst>
                  <a:gd name="T0" fmla="*/ 105 w 105"/>
                  <a:gd name="T1" fmla="*/ 1728 h 1728"/>
                  <a:gd name="T2" fmla="*/ 0 w 105"/>
                  <a:gd name="T3" fmla="*/ 1222 h 1728"/>
                  <a:gd name="T4" fmla="*/ 105 w 105"/>
                  <a:gd name="T5" fmla="*/ 0 h 1728"/>
                  <a:gd name="T6" fmla="*/ 105 w 105"/>
                  <a:gd name="T7" fmla="*/ 1728 h 1728"/>
                  <a:gd name="connsiteX0" fmla="*/ 7345 w 7345"/>
                  <a:gd name="connsiteY0" fmla="*/ 10000 h 10000"/>
                  <a:gd name="connsiteX1" fmla="*/ 0 w 7345"/>
                  <a:gd name="connsiteY1" fmla="*/ 9975 h 10000"/>
                  <a:gd name="connsiteX2" fmla="*/ 7345 w 7345"/>
                  <a:gd name="connsiteY2" fmla="*/ 0 h 10000"/>
                  <a:gd name="connsiteX3" fmla="*/ 7345 w 7345"/>
                  <a:gd name="connsiteY3" fmla="*/ 10000 h 10000"/>
                  <a:gd name="connsiteX0" fmla="*/ 10904 w 10904"/>
                  <a:gd name="connsiteY0" fmla="*/ 10000 h 10042"/>
                  <a:gd name="connsiteX1" fmla="*/ 0 w 10904"/>
                  <a:gd name="connsiteY1" fmla="*/ 10042 h 10042"/>
                  <a:gd name="connsiteX2" fmla="*/ 10904 w 10904"/>
                  <a:gd name="connsiteY2" fmla="*/ 0 h 10042"/>
                  <a:gd name="connsiteX3" fmla="*/ 10904 w 10904"/>
                  <a:gd name="connsiteY3" fmla="*/ 10000 h 1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" h="10042">
                    <a:moveTo>
                      <a:pt x="10904" y="10000"/>
                    </a:moveTo>
                    <a:lnTo>
                      <a:pt x="0" y="10042"/>
                    </a:lnTo>
                    <a:lnTo>
                      <a:pt x="10904" y="0"/>
                    </a:lnTo>
                    <a:lnTo>
                      <a:pt x="10904" y="1000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13" name="Freeform 76">
                <a:extLst>
                  <a:ext uri="{FF2B5EF4-FFF2-40B4-BE49-F238E27FC236}">
                    <a16:creationId xmlns:a16="http://schemas.microsoft.com/office/drawing/2014/main" id="{A8BB355A-C3B8-4BD5-902F-4D50BFFBC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7" y="4132263"/>
                <a:ext cx="168427" cy="2743748"/>
              </a:xfrm>
              <a:custGeom>
                <a:avLst/>
                <a:gdLst>
                  <a:gd name="T0" fmla="*/ 0 w 127"/>
                  <a:gd name="T1" fmla="*/ 1728 h 1728"/>
                  <a:gd name="T2" fmla="*/ 127 w 127"/>
                  <a:gd name="T3" fmla="*/ 1222 h 1728"/>
                  <a:gd name="T4" fmla="*/ 0 w 127"/>
                  <a:gd name="T5" fmla="*/ 0 h 1728"/>
                  <a:gd name="T6" fmla="*/ 0 w 127"/>
                  <a:gd name="T7" fmla="*/ 1728 h 1728"/>
                  <a:gd name="connsiteX0" fmla="*/ 0 w 8354"/>
                  <a:gd name="connsiteY0" fmla="*/ 10000 h 10002"/>
                  <a:gd name="connsiteX1" fmla="*/ 8354 w 8354"/>
                  <a:gd name="connsiteY1" fmla="*/ 10002 h 10002"/>
                  <a:gd name="connsiteX2" fmla="*/ 0 w 8354"/>
                  <a:gd name="connsiteY2" fmla="*/ 0 h 10002"/>
                  <a:gd name="connsiteX3" fmla="*/ 0 w 8354"/>
                  <a:gd name="connsiteY3" fmla="*/ 10000 h 1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4" h="10002">
                    <a:moveTo>
                      <a:pt x="0" y="10000"/>
                    </a:moveTo>
                    <a:lnTo>
                      <a:pt x="8354" y="10002"/>
                    </a:lnTo>
                    <a:lnTo>
                      <a:pt x="0" y="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EA19C40-0DC7-4D5E-A37D-7749A9F5F1B3}"/>
              </a:ext>
            </a:extLst>
          </p:cNvPr>
          <p:cNvGrpSpPr/>
          <p:nvPr/>
        </p:nvGrpSpPr>
        <p:grpSpPr>
          <a:xfrm rot="3600000">
            <a:off x="15560426" y="1017692"/>
            <a:ext cx="10787237" cy="10792002"/>
            <a:chOff x="8601868" y="3263900"/>
            <a:chExt cx="7185025" cy="7188200"/>
          </a:xfrm>
        </p:grpSpPr>
        <p:sp>
          <p:nvSpPr>
            <p:cNvPr id="215" name="Freeform 46">
              <a:extLst>
                <a:ext uri="{FF2B5EF4-FFF2-40B4-BE49-F238E27FC236}">
                  <a16:creationId xmlns:a16="http://schemas.microsoft.com/office/drawing/2014/main" id="{921D3553-B7FA-46DA-9ACF-0DCC109AB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868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67EB4FD-4EE5-41BC-9C72-7C3CBDC4D50A}"/>
                </a:ext>
              </a:extLst>
            </p:cNvPr>
            <p:cNvGrpSpPr/>
            <p:nvPr/>
          </p:nvGrpSpPr>
          <p:grpSpPr>
            <a:xfrm>
              <a:off x="12130562" y="6737266"/>
              <a:ext cx="1517969" cy="973221"/>
              <a:chOff x="12130562" y="6737266"/>
              <a:chExt cx="1517969" cy="973221"/>
            </a:xfrm>
          </p:grpSpPr>
          <p:sp>
            <p:nvSpPr>
              <p:cNvPr id="217" name="Freeform 77">
                <a:extLst>
                  <a:ext uri="{FF2B5EF4-FFF2-40B4-BE49-F238E27FC236}">
                    <a16:creationId xmlns:a16="http://schemas.microsoft.com/office/drawing/2014/main" id="{E49B4425-79EE-4F81-B2F8-6B016E7B5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0562" y="6875463"/>
                <a:ext cx="1517969" cy="835024"/>
              </a:xfrm>
              <a:custGeom>
                <a:avLst/>
                <a:gdLst>
                  <a:gd name="T0" fmla="*/ 0 w 927"/>
                  <a:gd name="T1" fmla="*/ 0 h 526"/>
                  <a:gd name="T2" fmla="*/ 295 w 927"/>
                  <a:gd name="T3" fmla="*/ 273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315 w 10315"/>
                  <a:gd name="connsiteY0" fmla="*/ 0 h 10000"/>
                  <a:gd name="connsiteX1" fmla="*/ 0 w 10315"/>
                  <a:gd name="connsiteY1" fmla="*/ 1556 h 10000"/>
                  <a:gd name="connsiteX2" fmla="*/ 10315 w 10315"/>
                  <a:gd name="connsiteY2" fmla="*/ 10000 h 10000"/>
                  <a:gd name="connsiteX3" fmla="*/ 315 w 10315"/>
                  <a:gd name="connsiteY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5" h="10000">
                    <a:moveTo>
                      <a:pt x="315" y="0"/>
                    </a:moveTo>
                    <a:lnTo>
                      <a:pt x="0" y="1556"/>
                    </a:lnTo>
                    <a:lnTo>
                      <a:pt x="10315" y="10000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18" name="Freeform 78">
                <a:extLst>
                  <a:ext uri="{FF2B5EF4-FFF2-40B4-BE49-F238E27FC236}">
                    <a16:creationId xmlns:a16="http://schemas.microsoft.com/office/drawing/2014/main" id="{53901CD4-9869-440B-BB17-E540D6EF8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737266"/>
                <a:ext cx="1471613" cy="973220"/>
              </a:xfrm>
              <a:custGeom>
                <a:avLst/>
                <a:gdLst>
                  <a:gd name="T0" fmla="*/ 0 w 927"/>
                  <a:gd name="T1" fmla="*/ 0 h 526"/>
                  <a:gd name="T2" fmla="*/ 400 w 927"/>
                  <a:gd name="T3" fmla="*/ 84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0 w 10000"/>
                  <a:gd name="connsiteY0" fmla="*/ 1655 h 11655"/>
                  <a:gd name="connsiteX1" fmla="*/ 780 w 10000"/>
                  <a:gd name="connsiteY1" fmla="*/ 0 h 11655"/>
                  <a:gd name="connsiteX2" fmla="*/ 10000 w 10000"/>
                  <a:gd name="connsiteY2" fmla="*/ 11655 h 11655"/>
                  <a:gd name="connsiteX3" fmla="*/ 0 w 10000"/>
                  <a:gd name="connsiteY3" fmla="*/ 1655 h 1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1655">
                    <a:moveTo>
                      <a:pt x="0" y="1655"/>
                    </a:moveTo>
                    <a:lnTo>
                      <a:pt x="780" y="0"/>
                    </a:lnTo>
                    <a:lnTo>
                      <a:pt x="10000" y="11655"/>
                    </a:lnTo>
                    <a:lnTo>
                      <a:pt x="0" y="165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7820BE97-BED0-43D2-8B6F-094BDBD6E6B4}"/>
              </a:ext>
            </a:extLst>
          </p:cNvPr>
          <p:cNvSpPr/>
          <p:nvPr/>
        </p:nvSpPr>
        <p:spPr>
          <a:xfrm>
            <a:off x="20545262" y="5997914"/>
            <a:ext cx="811306" cy="811306"/>
          </a:xfrm>
          <a:prstGeom prst="ellipse">
            <a:avLst/>
          </a:prstGeom>
          <a:solidFill>
            <a:schemeClr val="bg2"/>
          </a:solidFill>
          <a:ln w="8890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business-03" panose="02000509000000000000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9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8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9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300000" p14:bounceEnd="79000">
                                          <p:cBhvr>
                                            <p:cTn id="54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 p14:bounceEnd="80000">
                                          <p:cBhvr>
                                            <p:cTn id="56" dur="2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64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66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74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76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8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9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300000">
                                          <p:cBhvr>
                                            <p:cTn id="54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>
                                          <p:cBhvr>
                                            <p:cTn id="56" dur="2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64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6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74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6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9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7682EE13-8971-44B8-AB69-AA9D5BD642AD}"/>
              </a:ext>
            </a:extLst>
          </p:cNvPr>
          <p:cNvSpPr/>
          <p:nvPr/>
        </p:nvSpPr>
        <p:spPr>
          <a:xfrm>
            <a:off x="-8913019" y="5607951"/>
            <a:ext cx="33300194" cy="4443850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601C02-1920-47E0-BF0C-5FA9A6E2D3B3}"/>
              </a:ext>
            </a:extLst>
          </p:cNvPr>
          <p:cNvSpPr txBox="1"/>
          <p:nvPr/>
        </p:nvSpPr>
        <p:spPr>
          <a:xfrm>
            <a:off x="17355457" y="6173648"/>
            <a:ext cx="6218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Verimliliğimizi düşüren,</a:t>
            </a:r>
            <a:b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</a:br>
            <a:r>
              <a:rPr lang="tr-TR" sz="3200" dirty="0">
                <a:solidFill>
                  <a:srgbClr val="172144"/>
                </a:solidFill>
                <a:latin typeface="Open Sans Light"/>
              </a:rPr>
              <a:t>belirli aralıklarla tekrar eden,</a:t>
            </a:r>
            <a:br>
              <a:rPr lang="tr-TR" sz="3200" dirty="0">
                <a:solidFill>
                  <a:srgbClr val="172144"/>
                </a:solidFill>
                <a:latin typeface="Open Sans Light"/>
              </a:rPr>
            </a:br>
            <a:r>
              <a:rPr lang="tr-TR" sz="3200" dirty="0">
                <a:solidFill>
                  <a:srgbClr val="172144"/>
                </a:solidFill>
                <a:latin typeface="Open Sans Light"/>
              </a:rPr>
              <a:t>ince detayların ve hata yapma payının yüksek olduğu işleri bilgisayarımıza devredeceğiz.</a:t>
            </a:r>
            <a:endParaRPr kumimoji="0" lang="tr-TR" sz="32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9951B9-BBA6-4EB9-8343-409AA6AD7B08}"/>
              </a:ext>
            </a:extLst>
          </p:cNvPr>
          <p:cNvGrpSpPr/>
          <p:nvPr/>
        </p:nvGrpSpPr>
        <p:grpSpPr>
          <a:xfrm flipH="1">
            <a:off x="7995303" y="3919908"/>
            <a:ext cx="7210367" cy="1385955"/>
            <a:chOff x="4059261" y="7385395"/>
            <a:chExt cx="7210367" cy="13859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64A913C-CFE3-496D-BF33-6FB3742C6EE2}"/>
                </a:ext>
              </a:extLst>
            </p:cNvPr>
            <p:cNvSpPr/>
            <p:nvPr/>
          </p:nvSpPr>
          <p:spPr>
            <a:xfrm>
              <a:off x="5147027" y="7543369"/>
              <a:ext cx="6122601" cy="1065212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900DD65-314D-4BAB-9768-E789498DE38D}"/>
                </a:ext>
              </a:extLst>
            </p:cNvPr>
            <p:cNvSpPr/>
            <p:nvPr/>
          </p:nvSpPr>
          <p:spPr>
            <a:xfrm>
              <a:off x="4059261" y="7385395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accent3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Communication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n</a:t>
              </a:r>
              <a:endPara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signball-Finance-01" pitchFamily="2" charset="0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D8F222-1A2B-4B23-8FB2-1BF905261296}"/>
                </a:ext>
              </a:extLst>
            </p:cNvPr>
            <p:cNvSpPr txBox="1"/>
            <p:nvPr/>
          </p:nvSpPr>
          <p:spPr>
            <a:xfrm>
              <a:off x="5676994" y="7653444"/>
              <a:ext cx="432937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r-TR" sz="3200" dirty="0">
                  <a:solidFill>
                    <a:srgbClr val="FFFFFF"/>
                  </a:solidFill>
                  <a:latin typeface="Open Sans Light"/>
                </a:rPr>
                <a:t>HES kodlarını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kontrol etme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0CE2D8A-E1D6-40B5-977A-5DDDE100B3E3}"/>
              </a:ext>
            </a:extLst>
          </p:cNvPr>
          <p:cNvGrpSpPr/>
          <p:nvPr/>
        </p:nvGrpSpPr>
        <p:grpSpPr>
          <a:xfrm flipH="1">
            <a:off x="7426351" y="9358823"/>
            <a:ext cx="6727044" cy="1385955"/>
            <a:chOff x="4542584" y="4963528"/>
            <a:chExt cx="6727044" cy="1385955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F086A9A-C459-4BE8-BFE2-A5233CBADA96}"/>
                </a:ext>
              </a:extLst>
            </p:cNvPr>
            <p:cNvSpPr/>
            <p:nvPr/>
          </p:nvSpPr>
          <p:spPr>
            <a:xfrm>
              <a:off x="5661025" y="5121502"/>
              <a:ext cx="5608603" cy="1065212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9DFBE1C-752C-4605-97FF-CD0D78986388}"/>
                </a:ext>
              </a:extLst>
            </p:cNvPr>
            <p:cNvSpPr/>
            <p:nvPr/>
          </p:nvSpPr>
          <p:spPr>
            <a:xfrm>
              <a:off x="4542584" y="4963528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Designball-Finance-01" pitchFamily="2" charset="0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EEE35CD-39DF-4E53-8B13-E650EF9521F1}"/>
                </a:ext>
              </a:extLst>
            </p:cNvPr>
            <p:cNvSpPr txBox="1"/>
            <p:nvPr/>
          </p:nvSpPr>
          <p:spPr>
            <a:xfrm>
              <a:off x="5210031" y="5202189"/>
              <a:ext cx="344879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Karneleri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doldurma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E2FCD2-F425-45F0-B7B2-FC0CE75F425B}"/>
              </a:ext>
            </a:extLst>
          </p:cNvPr>
          <p:cNvGrpSpPr/>
          <p:nvPr/>
        </p:nvGrpSpPr>
        <p:grpSpPr>
          <a:xfrm>
            <a:off x="6707230" y="6596584"/>
            <a:ext cx="9501161" cy="1385955"/>
            <a:chOff x="14192251" y="5381802"/>
            <a:chExt cx="9501161" cy="138595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6948F8-FB79-4036-9B9D-060435645632}"/>
                </a:ext>
              </a:extLst>
            </p:cNvPr>
            <p:cNvSpPr/>
            <p:nvPr/>
          </p:nvSpPr>
          <p:spPr>
            <a:xfrm flipH="1">
              <a:off x="14192251" y="5539776"/>
              <a:ext cx="8558564" cy="1065212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D461A53-9D04-48E8-A7F7-030E2CD74CC5}"/>
                </a:ext>
              </a:extLst>
            </p:cNvPr>
            <p:cNvSpPr/>
            <p:nvPr/>
          </p:nvSpPr>
          <p:spPr>
            <a:xfrm flipH="1">
              <a:off x="22307457" y="5381802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dir="108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Communication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S</a:t>
              </a:r>
              <a:endPara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signball-Finance-01" pitchFamily="2" charset="0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12FE01-0B84-49E3-8007-48F8CE8563B7}"/>
                </a:ext>
              </a:extLst>
            </p:cNvPr>
            <p:cNvSpPr txBox="1"/>
            <p:nvPr/>
          </p:nvSpPr>
          <p:spPr>
            <a:xfrm>
              <a:off x="17294576" y="5598659"/>
              <a:ext cx="47937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E-okul öğrenci bilgilerini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güncelleme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88" name="Title 1">
            <a:extLst>
              <a:ext uri="{FF2B5EF4-FFF2-40B4-BE49-F238E27FC236}">
                <a16:creationId xmlns:a16="http://schemas.microsoft.com/office/drawing/2014/main" id="{8A14DB7D-6030-4AF6-AF16-AAE0E25D92DC}"/>
              </a:ext>
            </a:extLst>
          </p:cNvPr>
          <p:cNvSpPr txBox="1">
            <a:spLocks/>
          </p:cNvSpPr>
          <p:nvPr/>
        </p:nvSpPr>
        <p:spPr>
          <a:xfrm>
            <a:off x="14141488" y="1701885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400" b="0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WEB otomasyon ile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ne kazanacağız?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6563677A-4020-4802-9A73-C0106A3E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436973" y="7075680"/>
            <a:ext cx="15357541" cy="8534131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54AEA77-2EBF-4378-BF7E-FA9752D98F96}"/>
              </a:ext>
            </a:extLst>
          </p:cNvPr>
          <p:cNvGrpSpPr/>
          <p:nvPr/>
        </p:nvGrpSpPr>
        <p:grpSpPr>
          <a:xfrm>
            <a:off x="-2844508" y="1172295"/>
            <a:ext cx="12090953" cy="12098103"/>
            <a:chOff x="8166893" y="2828925"/>
            <a:chExt cx="8053388" cy="8058151"/>
          </a:xfrm>
        </p:grpSpPr>
        <p:sp>
          <p:nvSpPr>
            <p:cNvPr id="210" name="Oval 44">
              <a:extLst>
                <a:ext uri="{FF2B5EF4-FFF2-40B4-BE49-F238E27FC236}">
                  <a16:creationId xmlns:a16="http://schemas.microsoft.com/office/drawing/2014/main" id="{2F12C446-2605-4332-8DE5-064826C56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893" y="2828925"/>
              <a:ext cx="8053388" cy="8058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1" name="Oval 45">
              <a:extLst>
                <a:ext uri="{FF2B5EF4-FFF2-40B4-BE49-F238E27FC236}">
                  <a16:creationId xmlns:a16="http://schemas.microsoft.com/office/drawing/2014/main" id="{145718B3-CEA3-4DDD-ACE0-EF65D988F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855" y="3163888"/>
              <a:ext cx="7385050" cy="7388225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D990287-421F-49F2-A43D-CB378E9B7E34}"/>
              </a:ext>
            </a:extLst>
          </p:cNvPr>
          <p:cNvGrpSpPr/>
          <p:nvPr/>
        </p:nvGrpSpPr>
        <p:grpSpPr>
          <a:xfrm>
            <a:off x="-2192648" y="1825344"/>
            <a:ext cx="10787237" cy="10792002"/>
            <a:chOff x="9100228" y="3763273"/>
            <a:chExt cx="6186720" cy="6189453"/>
          </a:xfrm>
        </p:grpSpPr>
        <p:sp>
          <p:nvSpPr>
            <p:cNvPr id="213" name="Freeform 46">
              <a:extLst>
                <a:ext uri="{FF2B5EF4-FFF2-40B4-BE49-F238E27FC236}">
                  <a16:creationId xmlns:a16="http://schemas.microsoft.com/office/drawing/2014/main" id="{43E3B213-624B-47C2-8CD0-D39E02243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228" y="3763273"/>
              <a:ext cx="6186720" cy="6189453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774700">
                <a:srgbClr val="272E3A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0249698-6993-4FFC-AD1B-359978FC5B0D}"/>
                </a:ext>
              </a:extLst>
            </p:cNvPr>
            <p:cNvSpPr/>
            <p:nvPr/>
          </p:nvSpPr>
          <p:spPr>
            <a:xfrm>
              <a:off x="12049130" y="6713543"/>
              <a:ext cx="288915" cy="288915"/>
            </a:xfrm>
            <a:prstGeom prst="ellipse">
              <a:avLst/>
            </a:prstGeom>
            <a:solidFill>
              <a:schemeClr val="bg2"/>
            </a:solidFill>
            <a:ln w="88900">
              <a:solidFill>
                <a:schemeClr val="accent6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-business-03" panose="02000509000000000000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EDDA22A-2A48-4279-B48F-EC5C6AAC8BDB}"/>
              </a:ext>
            </a:extLst>
          </p:cNvPr>
          <p:cNvGrpSpPr/>
          <p:nvPr/>
        </p:nvGrpSpPr>
        <p:grpSpPr>
          <a:xfrm>
            <a:off x="-2014547" y="2005830"/>
            <a:ext cx="10431031" cy="10431031"/>
            <a:chOff x="9202373" y="3866786"/>
            <a:chExt cx="5982428" cy="5982428"/>
          </a:xfrm>
          <a:solidFill>
            <a:srgbClr val="4D5B73"/>
          </a:solidFill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6D0E2BF-4A40-4486-8CC1-29659A9AACE5}"/>
                </a:ext>
              </a:extLst>
            </p:cNvPr>
            <p:cNvGrpSpPr/>
            <p:nvPr/>
          </p:nvGrpSpPr>
          <p:grpSpPr>
            <a:xfrm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32" name="Arrow: Pentagon 231">
                <a:extLst>
                  <a:ext uri="{FF2B5EF4-FFF2-40B4-BE49-F238E27FC236}">
                    <a16:creationId xmlns:a16="http://schemas.microsoft.com/office/drawing/2014/main" id="{3BCBB46D-3B9B-4A99-845C-467C95E67AEC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33" name="Arrow: Pentagon 232">
                <a:extLst>
                  <a:ext uri="{FF2B5EF4-FFF2-40B4-BE49-F238E27FC236}">
                    <a16:creationId xmlns:a16="http://schemas.microsoft.com/office/drawing/2014/main" id="{127C7CA1-E8F4-42C3-B508-546FAD11C1E3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AF5A6A5-386E-4B39-B52B-434A830C42D3}"/>
                </a:ext>
              </a:extLst>
            </p:cNvPr>
            <p:cNvGrpSpPr/>
            <p:nvPr/>
          </p:nvGrpSpPr>
          <p:grpSpPr>
            <a:xfrm rot="1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30" name="Arrow: Pentagon 229">
                <a:extLst>
                  <a:ext uri="{FF2B5EF4-FFF2-40B4-BE49-F238E27FC236}">
                    <a16:creationId xmlns:a16="http://schemas.microsoft.com/office/drawing/2014/main" id="{95FEC6E7-CDA5-47C7-A420-4E9DE3227D00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31" name="Arrow: Pentagon 230">
                <a:extLst>
                  <a:ext uri="{FF2B5EF4-FFF2-40B4-BE49-F238E27FC236}">
                    <a16:creationId xmlns:a16="http://schemas.microsoft.com/office/drawing/2014/main" id="{C83D9EFE-51C7-46CD-BE3A-6D9CEB626EA5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008F4F43-D512-4513-9B21-D584FB95F062}"/>
                </a:ext>
              </a:extLst>
            </p:cNvPr>
            <p:cNvGrpSpPr/>
            <p:nvPr/>
          </p:nvGrpSpPr>
          <p:grpSpPr>
            <a:xfrm rot="36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8" name="Arrow: Pentagon 227">
                <a:extLst>
                  <a:ext uri="{FF2B5EF4-FFF2-40B4-BE49-F238E27FC236}">
                    <a16:creationId xmlns:a16="http://schemas.microsoft.com/office/drawing/2014/main" id="{69B088EA-8E4A-493E-B542-C2122908740E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29" name="Arrow: Pentagon 228">
                <a:extLst>
                  <a:ext uri="{FF2B5EF4-FFF2-40B4-BE49-F238E27FC236}">
                    <a16:creationId xmlns:a16="http://schemas.microsoft.com/office/drawing/2014/main" id="{44B1E8F5-0F8F-4EDB-819E-EE1FB1E57049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58283C9-19A5-4259-A18E-3B89B43B1D04}"/>
                </a:ext>
              </a:extLst>
            </p:cNvPr>
            <p:cNvGrpSpPr/>
            <p:nvPr/>
          </p:nvGrpSpPr>
          <p:grpSpPr>
            <a:xfrm rot="19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6" name="Arrow: Pentagon 225">
                <a:extLst>
                  <a:ext uri="{FF2B5EF4-FFF2-40B4-BE49-F238E27FC236}">
                    <a16:creationId xmlns:a16="http://schemas.microsoft.com/office/drawing/2014/main" id="{88DD9492-9338-49F1-ABE5-4728DF16267A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27" name="Arrow: Pentagon 226">
                <a:extLst>
                  <a:ext uri="{FF2B5EF4-FFF2-40B4-BE49-F238E27FC236}">
                    <a16:creationId xmlns:a16="http://schemas.microsoft.com/office/drawing/2014/main" id="{2BE3FFA9-2215-452D-A463-2D3F942EA0C0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1EF29A9-E38B-4E51-A5A5-B2539AC369C0}"/>
                </a:ext>
              </a:extLst>
            </p:cNvPr>
            <p:cNvGrpSpPr/>
            <p:nvPr/>
          </p:nvGrpSpPr>
          <p:grpSpPr>
            <a:xfrm rot="180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4" name="Arrow: Pentagon 223">
                <a:extLst>
                  <a:ext uri="{FF2B5EF4-FFF2-40B4-BE49-F238E27FC236}">
                    <a16:creationId xmlns:a16="http://schemas.microsoft.com/office/drawing/2014/main" id="{B74F1736-C0B3-4EF3-8586-B0DC25D2CA07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25" name="Arrow: Pentagon 224">
                <a:extLst>
                  <a:ext uri="{FF2B5EF4-FFF2-40B4-BE49-F238E27FC236}">
                    <a16:creationId xmlns:a16="http://schemas.microsoft.com/office/drawing/2014/main" id="{D45E19E9-643D-4D55-A2F2-F838EA1EB6C0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7179A7E6-1D32-4917-953B-4CB4640BC8D2}"/>
                </a:ext>
              </a:extLst>
            </p:cNvPr>
            <p:cNvGrpSpPr/>
            <p:nvPr/>
          </p:nvGrpSpPr>
          <p:grpSpPr>
            <a:xfrm rot="54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2" name="Arrow: Pentagon 221">
                <a:extLst>
                  <a:ext uri="{FF2B5EF4-FFF2-40B4-BE49-F238E27FC236}">
                    <a16:creationId xmlns:a16="http://schemas.microsoft.com/office/drawing/2014/main" id="{1EBC4DEC-D2DF-4D87-A389-654BE6CE9896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23" name="Arrow: Pentagon 222">
                <a:extLst>
                  <a:ext uri="{FF2B5EF4-FFF2-40B4-BE49-F238E27FC236}">
                    <a16:creationId xmlns:a16="http://schemas.microsoft.com/office/drawing/2014/main" id="{DA872DB0-283B-4B6C-9852-BCE35908B7E2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0AF9DD7-769E-49C0-8E92-80778BD11249}"/>
              </a:ext>
            </a:extLst>
          </p:cNvPr>
          <p:cNvGrpSpPr/>
          <p:nvPr/>
        </p:nvGrpSpPr>
        <p:grpSpPr>
          <a:xfrm>
            <a:off x="-1515795" y="2429779"/>
            <a:ext cx="9499388" cy="9637211"/>
            <a:chOff x="9488418" y="4109930"/>
            <a:chExt cx="5448110" cy="5527155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5D93649-B948-4EFC-B99D-07D3380E7C16}"/>
                </a:ext>
              </a:extLst>
            </p:cNvPr>
            <p:cNvSpPr txBox="1"/>
            <p:nvPr/>
          </p:nvSpPr>
          <p:spPr>
            <a:xfrm>
              <a:off x="11779051" y="4109930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12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0507B19-46D1-49C6-AB4D-A2900A6CAA2A}"/>
                </a:ext>
              </a:extLst>
            </p:cNvPr>
            <p:cNvSpPr txBox="1"/>
            <p:nvPr/>
          </p:nvSpPr>
          <p:spPr>
            <a:xfrm>
              <a:off x="13216254" y="440829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32AD659-2E29-448D-8DAF-365F05BCCC20}"/>
                </a:ext>
              </a:extLst>
            </p:cNvPr>
            <p:cNvSpPr txBox="1"/>
            <p:nvPr/>
          </p:nvSpPr>
          <p:spPr>
            <a:xfrm>
              <a:off x="10442979" y="4408292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EDCE0C2-6521-4B84-B833-F3479BEEEE97}"/>
                </a:ext>
              </a:extLst>
            </p:cNvPr>
            <p:cNvSpPr txBox="1"/>
            <p:nvPr/>
          </p:nvSpPr>
          <p:spPr>
            <a:xfrm>
              <a:off x="14068681" y="5305313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792A002-F5E4-4677-AE7E-F5246300D9C0}"/>
                </a:ext>
              </a:extLst>
            </p:cNvPr>
            <p:cNvSpPr txBox="1"/>
            <p:nvPr/>
          </p:nvSpPr>
          <p:spPr>
            <a:xfrm>
              <a:off x="9810898" y="5305313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D4F9C62-21CA-418B-8EB2-50E1A411145D}"/>
                </a:ext>
              </a:extLst>
            </p:cNvPr>
            <p:cNvSpPr txBox="1"/>
            <p:nvPr/>
          </p:nvSpPr>
          <p:spPr>
            <a:xfrm>
              <a:off x="1442965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E29CD7A-B445-4AF0-8366-7954E63845C4}"/>
                </a:ext>
              </a:extLst>
            </p:cNvPr>
            <p:cNvSpPr txBox="1"/>
            <p:nvPr/>
          </p:nvSpPr>
          <p:spPr>
            <a:xfrm>
              <a:off x="948841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9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E64C215C-7A40-4B2C-91D0-54B5FA4213FC}"/>
                </a:ext>
              </a:extLst>
            </p:cNvPr>
            <p:cNvSpPr txBox="1"/>
            <p:nvPr/>
          </p:nvSpPr>
          <p:spPr>
            <a:xfrm>
              <a:off x="14068681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D2A8A33-9E5D-4CFD-9A9B-CE62DE91B624}"/>
                </a:ext>
              </a:extLst>
            </p:cNvPr>
            <p:cNvSpPr txBox="1"/>
            <p:nvPr/>
          </p:nvSpPr>
          <p:spPr>
            <a:xfrm>
              <a:off x="9840775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8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F53AF41-8E66-445B-A1AD-3EB55CAD385D}"/>
                </a:ext>
              </a:extLst>
            </p:cNvPr>
            <p:cNvSpPr txBox="1"/>
            <p:nvPr/>
          </p:nvSpPr>
          <p:spPr>
            <a:xfrm>
              <a:off x="13216254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53BA980-9C95-4867-BD74-C9C7F9F4A2DA}"/>
                </a:ext>
              </a:extLst>
            </p:cNvPr>
            <p:cNvSpPr txBox="1"/>
            <p:nvPr/>
          </p:nvSpPr>
          <p:spPr>
            <a:xfrm>
              <a:off x="10604081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256ABA13-6AFC-4BEC-98E0-DBD48D8D253A}"/>
                </a:ext>
              </a:extLst>
            </p:cNvPr>
            <p:cNvSpPr txBox="1"/>
            <p:nvPr/>
          </p:nvSpPr>
          <p:spPr>
            <a:xfrm>
              <a:off x="11940153" y="8867644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CCE6AB6-8D92-426C-95F2-5CEE0B51C85D}"/>
              </a:ext>
            </a:extLst>
          </p:cNvPr>
          <p:cNvGrpSpPr/>
          <p:nvPr/>
        </p:nvGrpSpPr>
        <p:grpSpPr>
          <a:xfrm>
            <a:off x="-2192648" y="1825344"/>
            <a:ext cx="10787237" cy="10792002"/>
            <a:chOff x="8601075" y="3263900"/>
            <a:chExt cx="7185025" cy="7188200"/>
          </a:xfrm>
        </p:grpSpPr>
        <p:sp>
          <p:nvSpPr>
            <p:cNvPr id="248" name="Freeform 46">
              <a:extLst>
                <a:ext uri="{FF2B5EF4-FFF2-40B4-BE49-F238E27FC236}">
                  <a16:creationId xmlns:a16="http://schemas.microsoft.com/office/drawing/2014/main" id="{3EDA433B-0EE1-4AE4-BCFE-07749A298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075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F4BF6CD-252B-4514-8117-28A8DDF2E030}"/>
                </a:ext>
              </a:extLst>
            </p:cNvPr>
            <p:cNvGrpSpPr/>
            <p:nvPr/>
          </p:nvGrpSpPr>
          <p:grpSpPr>
            <a:xfrm>
              <a:off x="12043418" y="4132263"/>
              <a:ext cx="301926" cy="2754723"/>
              <a:chOff x="12043418" y="4132263"/>
              <a:chExt cx="301926" cy="2754723"/>
            </a:xfrm>
          </p:grpSpPr>
          <p:sp>
            <p:nvSpPr>
              <p:cNvPr id="250" name="Freeform 75">
                <a:extLst>
                  <a:ext uri="{FF2B5EF4-FFF2-40B4-BE49-F238E27FC236}">
                    <a16:creationId xmlns:a16="http://schemas.microsoft.com/office/drawing/2014/main" id="{9DB7DC75-483E-4DE5-81B4-E047C180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3418" y="4132264"/>
                <a:ext cx="133500" cy="2754722"/>
              </a:xfrm>
              <a:custGeom>
                <a:avLst/>
                <a:gdLst>
                  <a:gd name="T0" fmla="*/ 105 w 105"/>
                  <a:gd name="T1" fmla="*/ 1728 h 1728"/>
                  <a:gd name="T2" fmla="*/ 0 w 105"/>
                  <a:gd name="T3" fmla="*/ 1222 h 1728"/>
                  <a:gd name="T4" fmla="*/ 105 w 105"/>
                  <a:gd name="T5" fmla="*/ 0 h 1728"/>
                  <a:gd name="T6" fmla="*/ 105 w 105"/>
                  <a:gd name="T7" fmla="*/ 1728 h 1728"/>
                  <a:gd name="connsiteX0" fmla="*/ 7345 w 7345"/>
                  <a:gd name="connsiteY0" fmla="*/ 10000 h 10000"/>
                  <a:gd name="connsiteX1" fmla="*/ 0 w 7345"/>
                  <a:gd name="connsiteY1" fmla="*/ 9975 h 10000"/>
                  <a:gd name="connsiteX2" fmla="*/ 7345 w 7345"/>
                  <a:gd name="connsiteY2" fmla="*/ 0 h 10000"/>
                  <a:gd name="connsiteX3" fmla="*/ 7345 w 7345"/>
                  <a:gd name="connsiteY3" fmla="*/ 10000 h 10000"/>
                  <a:gd name="connsiteX0" fmla="*/ 10904 w 10904"/>
                  <a:gd name="connsiteY0" fmla="*/ 10000 h 10042"/>
                  <a:gd name="connsiteX1" fmla="*/ 0 w 10904"/>
                  <a:gd name="connsiteY1" fmla="*/ 10042 h 10042"/>
                  <a:gd name="connsiteX2" fmla="*/ 10904 w 10904"/>
                  <a:gd name="connsiteY2" fmla="*/ 0 h 10042"/>
                  <a:gd name="connsiteX3" fmla="*/ 10904 w 10904"/>
                  <a:gd name="connsiteY3" fmla="*/ 10000 h 1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" h="10042">
                    <a:moveTo>
                      <a:pt x="10904" y="10000"/>
                    </a:moveTo>
                    <a:lnTo>
                      <a:pt x="0" y="10042"/>
                    </a:lnTo>
                    <a:lnTo>
                      <a:pt x="10904" y="0"/>
                    </a:lnTo>
                    <a:lnTo>
                      <a:pt x="10904" y="1000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51" name="Freeform 76">
                <a:extLst>
                  <a:ext uri="{FF2B5EF4-FFF2-40B4-BE49-F238E27FC236}">
                    <a16:creationId xmlns:a16="http://schemas.microsoft.com/office/drawing/2014/main" id="{66E7324E-DFF5-455B-84D3-EF94D2446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7" y="4132263"/>
                <a:ext cx="168427" cy="2743748"/>
              </a:xfrm>
              <a:custGeom>
                <a:avLst/>
                <a:gdLst>
                  <a:gd name="T0" fmla="*/ 0 w 127"/>
                  <a:gd name="T1" fmla="*/ 1728 h 1728"/>
                  <a:gd name="T2" fmla="*/ 127 w 127"/>
                  <a:gd name="T3" fmla="*/ 1222 h 1728"/>
                  <a:gd name="T4" fmla="*/ 0 w 127"/>
                  <a:gd name="T5" fmla="*/ 0 h 1728"/>
                  <a:gd name="T6" fmla="*/ 0 w 127"/>
                  <a:gd name="T7" fmla="*/ 1728 h 1728"/>
                  <a:gd name="connsiteX0" fmla="*/ 0 w 8354"/>
                  <a:gd name="connsiteY0" fmla="*/ 10000 h 10002"/>
                  <a:gd name="connsiteX1" fmla="*/ 8354 w 8354"/>
                  <a:gd name="connsiteY1" fmla="*/ 10002 h 10002"/>
                  <a:gd name="connsiteX2" fmla="*/ 0 w 8354"/>
                  <a:gd name="connsiteY2" fmla="*/ 0 h 10002"/>
                  <a:gd name="connsiteX3" fmla="*/ 0 w 8354"/>
                  <a:gd name="connsiteY3" fmla="*/ 10000 h 1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4" h="10002">
                    <a:moveTo>
                      <a:pt x="0" y="10000"/>
                    </a:moveTo>
                    <a:lnTo>
                      <a:pt x="8354" y="10002"/>
                    </a:lnTo>
                    <a:lnTo>
                      <a:pt x="0" y="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B1DC255-A794-4416-A6DC-86943D7C87D0}"/>
              </a:ext>
            </a:extLst>
          </p:cNvPr>
          <p:cNvGrpSpPr/>
          <p:nvPr/>
        </p:nvGrpSpPr>
        <p:grpSpPr>
          <a:xfrm rot="17771315">
            <a:off x="-2191459" y="1825344"/>
            <a:ext cx="10787237" cy="10792002"/>
            <a:chOff x="8601868" y="3263900"/>
            <a:chExt cx="7185025" cy="7188200"/>
          </a:xfrm>
        </p:grpSpPr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38E11B00-50A6-4655-BE84-2DC31DB65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868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B0C6A3DC-B733-4893-94E9-BE4A38402CE1}"/>
                </a:ext>
              </a:extLst>
            </p:cNvPr>
            <p:cNvGrpSpPr/>
            <p:nvPr/>
          </p:nvGrpSpPr>
          <p:grpSpPr>
            <a:xfrm>
              <a:off x="12130562" y="6737266"/>
              <a:ext cx="1517969" cy="973221"/>
              <a:chOff x="12130562" y="6737266"/>
              <a:chExt cx="1517969" cy="973221"/>
            </a:xfrm>
          </p:grpSpPr>
          <p:sp>
            <p:nvSpPr>
              <p:cNvPr id="255" name="Freeform 77">
                <a:extLst>
                  <a:ext uri="{FF2B5EF4-FFF2-40B4-BE49-F238E27FC236}">
                    <a16:creationId xmlns:a16="http://schemas.microsoft.com/office/drawing/2014/main" id="{B2A198F0-36B6-4E56-8E00-883BB33F9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0562" y="6875463"/>
                <a:ext cx="1517969" cy="835024"/>
              </a:xfrm>
              <a:custGeom>
                <a:avLst/>
                <a:gdLst>
                  <a:gd name="T0" fmla="*/ 0 w 927"/>
                  <a:gd name="T1" fmla="*/ 0 h 526"/>
                  <a:gd name="T2" fmla="*/ 295 w 927"/>
                  <a:gd name="T3" fmla="*/ 273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315 w 10315"/>
                  <a:gd name="connsiteY0" fmla="*/ 0 h 10000"/>
                  <a:gd name="connsiteX1" fmla="*/ 0 w 10315"/>
                  <a:gd name="connsiteY1" fmla="*/ 1556 h 10000"/>
                  <a:gd name="connsiteX2" fmla="*/ 10315 w 10315"/>
                  <a:gd name="connsiteY2" fmla="*/ 10000 h 10000"/>
                  <a:gd name="connsiteX3" fmla="*/ 315 w 10315"/>
                  <a:gd name="connsiteY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5" h="10000">
                    <a:moveTo>
                      <a:pt x="315" y="0"/>
                    </a:moveTo>
                    <a:lnTo>
                      <a:pt x="0" y="1556"/>
                    </a:lnTo>
                    <a:lnTo>
                      <a:pt x="10315" y="10000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56" name="Freeform 78">
                <a:extLst>
                  <a:ext uri="{FF2B5EF4-FFF2-40B4-BE49-F238E27FC236}">
                    <a16:creationId xmlns:a16="http://schemas.microsoft.com/office/drawing/2014/main" id="{8A5647C0-671F-476D-9E90-E725C1537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737266"/>
                <a:ext cx="1471613" cy="973220"/>
              </a:xfrm>
              <a:custGeom>
                <a:avLst/>
                <a:gdLst>
                  <a:gd name="T0" fmla="*/ 0 w 927"/>
                  <a:gd name="T1" fmla="*/ 0 h 526"/>
                  <a:gd name="T2" fmla="*/ 400 w 927"/>
                  <a:gd name="T3" fmla="*/ 84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0 w 10000"/>
                  <a:gd name="connsiteY0" fmla="*/ 1655 h 11655"/>
                  <a:gd name="connsiteX1" fmla="*/ 780 w 10000"/>
                  <a:gd name="connsiteY1" fmla="*/ 0 h 11655"/>
                  <a:gd name="connsiteX2" fmla="*/ 10000 w 10000"/>
                  <a:gd name="connsiteY2" fmla="*/ 11655 h 11655"/>
                  <a:gd name="connsiteX3" fmla="*/ 0 w 10000"/>
                  <a:gd name="connsiteY3" fmla="*/ 1655 h 1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1655">
                    <a:moveTo>
                      <a:pt x="0" y="1655"/>
                    </a:moveTo>
                    <a:lnTo>
                      <a:pt x="780" y="0"/>
                    </a:lnTo>
                    <a:lnTo>
                      <a:pt x="10000" y="11655"/>
                    </a:lnTo>
                    <a:lnTo>
                      <a:pt x="0" y="165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7" name="Oval 256">
            <a:extLst>
              <a:ext uri="{FF2B5EF4-FFF2-40B4-BE49-F238E27FC236}">
                <a16:creationId xmlns:a16="http://schemas.microsoft.com/office/drawing/2014/main" id="{C773FFE3-BC04-4F86-8F8A-7380668A4A7F}"/>
              </a:ext>
            </a:extLst>
          </p:cNvPr>
          <p:cNvSpPr/>
          <p:nvPr/>
        </p:nvSpPr>
        <p:spPr>
          <a:xfrm>
            <a:off x="2793377" y="6805566"/>
            <a:ext cx="811306" cy="811306"/>
          </a:xfrm>
          <a:prstGeom prst="ellipse">
            <a:avLst/>
          </a:prstGeom>
          <a:solidFill>
            <a:schemeClr val="bg2"/>
          </a:solidFill>
          <a:ln w="8890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business-03" panose="02000509000000000000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9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1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1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2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2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1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2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C3D7B1F8-D3A6-4809-A550-0633CD45FABE}"/>
              </a:ext>
            </a:extLst>
          </p:cNvPr>
          <p:cNvSpPr>
            <a:spLocks noEditPoints="1"/>
          </p:cNvSpPr>
          <p:nvPr/>
        </p:nvSpPr>
        <p:spPr bwMode="auto">
          <a:xfrm>
            <a:off x="8894762" y="3557588"/>
            <a:ext cx="6597650" cy="6600825"/>
          </a:xfrm>
          <a:custGeom>
            <a:avLst/>
            <a:gdLst>
              <a:gd name="T0" fmla="*/ 1101 w 2076"/>
              <a:gd name="T1" fmla="*/ 2066 h 2076"/>
              <a:gd name="T2" fmla="*/ 1121 w 2076"/>
              <a:gd name="T3" fmla="*/ 2073 h 2076"/>
              <a:gd name="T4" fmla="*/ 1351 w 2076"/>
              <a:gd name="T5" fmla="*/ 2010 h 2076"/>
              <a:gd name="T6" fmla="*/ 856 w 2076"/>
              <a:gd name="T7" fmla="*/ 2060 h 2076"/>
              <a:gd name="T8" fmla="*/ 733 w 2076"/>
              <a:gd name="T9" fmla="*/ 2030 h 2076"/>
              <a:gd name="T10" fmla="*/ 738 w 2076"/>
              <a:gd name="T11" fmla="*/ 2014 h 2076"/>
              <a:gd name="T12" fmla="*/ 1377 w 2076"/>
              <a:gd name="T13" fmla="*/ 2001 h 2076"/>
              <a:gd name="T14" fmla="*/ 1505 w 2076"/>
              <a:gd name="T15" fmla="*/ 1946 h 2076"/>
              <a:gd name="T16" fmla="*/ 1513 w 2076"/>
              <a:gd name="T17" fmla="*/ 1961 h 2076"/>
              <a:gd name="T18" fmla="*/ 611 w 2076"/>
              <a:gd name="T19" fmla="*/ 1975 h 2076"/>
              <a:gd name="T20" fmla="*/ 406 w 2076"/>
              <a:gd name="T21" fmla="*/ 1841 h 2076"/>
              <a:gd name="T22" fmla="*/ 1624 w 2076"/>
              <a:gd name="T23" fmla="*/ 1885 h 2076"/>
              <a:gd name="T24" fmla="*/ 1802 w 2076"/>
              <a:gd name="T25" fmla="*/ 1728 h 2076"/>
              <a:gd name="T26" fmla="*/ 374 w 2076"/>
              <a:gd name="T27" fmla="*/ 1837 h 2076"/>
              <a:gd name="T28" fmla="*/ 358 w 2076"/>
              <a:gd name="T29" fmla="*/ 1820 h 2076"/>
              <a:gd name="T30" fmla="*/ 295 w 2076"/>
              <a:gd name="T31" fmla="*/ 1739 h 2076"/>
              <a:gd name="T32" fmla="*/ 1807 w 2076"/>
              <a:gd name="T33" fmla="*/ 1714 h 2076"/>
              <a:gd name="T34" fmla="*/ 1825 w 2076"/>
              <a:gd name="T35" fmla="*/ 1693 h 2076"/>
              <a:gd name="T36" fmla="*/ 1833 w 2076"/>
              <a:gd name="T37" fmla="*/ 1700 h 2076"/>
              <a:gd name="T38" fmla="*/ 183 w 2076"/>
              <a:gd name="T39" fmla="*/ 1621 h 2076"/>
              <a:gd name="T40" fmla="*/ 183 w 2076"/>
              <a:gd name="T41" fmla="*/ 1621 h 2076"/>
              <a:gd name="T42" fmla="*/ 1969 w 2076"/>
              <a:gd name="T43" fmla="*/ 1496 h 2076"/>
              <a:gd name="T44" fmla="*/ 2033 w 2076"/>
              <a:gd name="T45" fmla="*/ 1267 h 2076"/>
              <a:gd name="T46" fmla="*/ 1981 w 2076"/>
              <a:gd name="T47" fmla="*/ 1471 h 2076"/>
              <a:gd name="T48" fmla="*/ 52 w 2076"/>
              <a:gd name="T49" fmla="*/ 1336 h 2076"/>
              <a:gd name="T50" fmla="*/ 39 w 2076"/>
              <a:gd name="T51" fmla="*/ 1313 h 2076"/>
              <a:gd name="T52" fmla="*/ 12 w 2076"/>
              <a:gd name="T53" fmla="*/ 1197 h 2076"/>
              <a:gd name="T54" fmla="*/ 41 w 2076"/>
              <a:gd name="T55" fmla="*/ 1298 h 2076"/>
              <a:gd name="T56" fmla="*/ 2047 w 2076"/>
              <a:gd name="T57" fmla="*/ 1250 h 2076"/>
              <a:gd name="T58" fmla="*/ 2067 w 2076"/>
              <a:gd name="T59" fmla="*/ 997 h 2076"/>
              <a:gd name="T60" fmla="*/ 8 w 2076"/>
              <a:gd name="T61" fmla="*/ 1064 h 2076"/>
              <a:gd name="T62" fmla="*/ 8 w 2076"/>
              <a:gd name="T63" fmla="*/ 1035 h 2076"/>
              <a:gd name="T64" fmla="*/ 40 w 2076"/>
              <a:gd name="T65" fmla="*/ 821 h 2076"/>
              <a:gd name="T66" fmla="*/ 2074 w 2076"/>
              <a:gd name="T67" fmla="*/ 976 h 2076"/>
              <a:gd name="T68" fmla="*/ 2017 w 2076"/>
              <a:gd name="T69" fmla="*/ 740 h 2076"/>
              <a:gd name="T70" fmla="*/ 36 w 2076"/>
              <a:gd name="T71" fmla="*/ 800 h 2076"/>
              <a:gd name="T72" fmla="*/ 45 w 2076"/>
              <a:gd name="T73" fmla="*/ 773 h 2076"/>
              <a:gd name="T74" fmla="*/ 69 w 2076"/>
              <a:gd name="T75" fmla="*/ 666 h 2076"/>
              <a:gd name="T76" fmla="*/ 45 w 2076"/>
              <a:gd name="T77" fmla="*/ 773 h 2076"/>
              <a:gd name="T78" fmla="*/ 2007 w 2076"/>
              <a:gd name="T79" fmla="*/ 698 h 2076"/>
              <a:gd name="T80" fmla="*/ 1970 w 2076"/>
              <a:gd name="T81" fmla="*/ 582 h 2076"/>
              <a:gd name="T82" fmla="*/ 134 w 2076"/>
              <a:gd name="T83" fmla="*/ 553 h 2076"/>
              <a:gd name="T84" fmla="*/ 144 w 2076"/>
              <a:gd name="T85" fmla="*/ 527 h 2076"/>
              <a:gd name="T86" fmla="*/ 148 w 2076"/>
              <a:gd name="T87" fmla="*/ 528 h 2076"/>
              <a:gd name="T88" fmla="*/ 1901 w 2076"/>
              <a:gd name="T89" fmla="*/ 486 h 2076"/>
              <a:gd name="T90" fmla="*/ 1823 w 2076"/>
              <a:gd name="T91" fmla="*/ 359 h 2076"/>
              <a:gd name="T92" fmla="*/ 299 w 2076"/>
              <a:gd name="T93" fmla="*/ 330 h 2076"/>
              <a:gd name="T94" fmla="*/ 468 w 2076"/>
              <a:gd name="T95" fmla="*/ 171 h 2076"/>
              <a:gd name="T96" fmla="*/ 1724 w 2076"/>
              <a:gd name="T97" fmla="*/ 282 h 2076"/>
              <a:gd name="T98" fmla="*/ 1703 w 2076"/>
              <a:gd name="T99" fmla="*/ 263 h 2076"/>
              <a:gd name="T100" fmla="*/ 1714 w 2076"/>
              <a:gd name="T101" fmla="*/ 250 h 2076"/>
              <a:gd name="T102" fmla="*/ 503 w 2076"/>
              <a:gd name="T103" fmla="*/ 158 h 2076"/>
              <a:gd name="T104" fmla="*/ 602 w 2076"/>
              <a:gd name="T105" fmla="*/ 96 h 2076"/>
              <a:gd name="T106" fmla="*/ 609 w 2076"/>
              <a:gd name="T107" fmla="*/ 112 h 2076"/>
              <a:gd name="T108" fmla="*/ 1504 w 2076"/>
              <a:gd name="T109" fmla="*/ 120 h 2076"/>
              <a:gd name="T110" fmla="*/ 1288 w 2076"/>
              <a:gd name="T111" fmla="*/ 48 h 2076"/>
              <a:gd name="T112" fmla="*/ 1494 w 2076"/>
              <a:gd name="T113" fmla="*/ 115 h 2076"/>
              <a:gd name="T114" fmla="*/ 764 w 2076"/>
              <a:gd name="T115" fmla="*/ 54 h 2076"/>
              <a:gd name="T116" fmla="*/ 767 w 2076"/>
              <a:gd name="T117" fmla="*/ 54 h 2076"/>
              <a:gd name="T118" fmla="*/ 1263 w 2076"/>
              <a:gd name="T119" fmla="*/ 42 h 2076"/>
              <a:gd name="T120" fmla="*/ 1019 w 2076"/>
              <a:gd name="T121" fmla="*/ 9 h 2076"/>
              <a:gd name="T122" fmla="*/ 990 w 2076"/>
              <a:gd name="T123" fmla="*/ 10 h 2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76" h="2076">
                <a:moveTo>
                  <a:pt x="1038" y="2076"/>
                </a:moveTo>
                <a:cubicBezTo>
                  <a:pt x="1024" y="2076"/>
                  <a:pt x="1010" y="2076"/>
                  <a:pt x="996" y="2076"/>
                </a:cubicBezTo>
                <a:cubicBezTo>
                  <a:pt x="958" y="2074"/>
                  <a:pt x="920" y="2070"/>
                  <a:pt x="883" y="2065"/>
                </a:cubicBezTo>
                <a:cubicBezTo>
                  <a:pt x="878" y="2064"/>
                  <a:pt x="875" y="2060"/>
                  <a:pt x="876" y="2055"/>
                </a:cubicBezTo>
                <a:cubicBezTo>
                  <a:pt x="876" y="2051"/>
                  <a:pt x="881" y="2047"/>
                  <a:pt x="885" y="2048"/>
                </a:cubicBezTo>
                <a:cubicBezTo>
                  <a:pt x="922" y="2054"/>
                  <a:pt x="960" y="2057"/>
                  <a:pt x="997" y="2059"/>
                </a:cubicBezTo>
                <a:cubicBezTo>
                  <a:pt x="1028" y="2060"/>
                  <a:pt x="1060" y="2060"/>
                  <a:pt x="1092" y="2058"/>
                </a:cubicBezTo>
                <a:cubicBezTo>
                  <a:pt x="1097" y="2058"/>
                  <a:pt x="1101" y="2061"/>
                  <a:pt x="1101" y="2066"/>
                </a:cubicBezTo>
                <a:cubicBezTo>
                  <a:pt x="1101" y="2071"/>
                  <a:pt x="1098" y="2075"/>
                  <a:pt x="1093" y="2075"/>
                </a:cubicBezTo>
                <a:cubicBezTo>
                  <a:pt x="1075" y="2076"/>
                  <a:pt x="1057" y="2076"/>
                  <a:pt x="1038" y="2076"/>
                </a:cubicBezTo>
                <a:close/>
                <a:moveTo>
                  <a:pt x="1121" y="2073"/>
                </a:moveTo>
                <a:cubicBezTo>
                  <a:pt x="1116" y="2073"/>
                  <a:pt x="1113" y="2070"/>
                  <a:pt x="1112" y="2065"/>
                </a:cubicBezTo>
                <a:cubicBezTo>
                  <a:pt x="1112" y="2061"/>
                  <a:pt x="1116" y="2057"/>
                  <a:pt x="1120" y="2056"/>
                </a:cubicBezTo>
                <a:cubicBezTo>
                  <a:pt x="1125" y="2056"/>
                  <a:pt x="1129" y="2059"/>
                  <a:pt x="1129" y="2064"/>
                </a:cubicBezTo>
                <a:cubicBezTo>
                  <a:pt x="1130" y="2069"/>
                  <a:pt x="1126" y="2073"/>
                  <a:pt x="1122" y="2073"/>
                </a:cubicBezTo>
                <a:cubicBezTo>
                  <a:pt x="1121" y="2073"/>
                  <a:pt x="1121" y="2073"/>
                  <a:pt x="1121" y="2073"/>
                </a:cubicBezTo>
                <a:close/>
                <a:moveTo>
                  <a:pt x="1149" y="2070"/>
                </a:moveTo>
                <a:cubicBezTo>
                  <a:pt x="1145" y="2070"/>
                  <a:pt x="1141" y="2067"/>
                  <a:pt x="1141" y="2063"/>
                </a:cubicBezTo>
                <a:cubicBezTo>
                  <a:pt x="1140" y="2061"/>
                  <a:pt x="1141" y="2058"/>
                  <a:pt x="1142" y="2057"/>
                </a:cubicBezTo>
                <a:cubicBezTo>
                  <a:pt x="1144" y="2055"/>
                  <a:pt x="1146" y="2054"/>
                  <a:pt x="1148" y="2054"/>
                </a:cubicBezTo>
                <a:cubicBezTo>
                  <a:pt x="1185" y="2050"/>
                  <a:pt x="1222" y="2043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90" y="2028"/>
                  <a:pt x="1321" y="2020"/>
                  <a:pt x="1351" y="2010"/>
                </a:cubicBezTo>
                <a:cubicBezTo>
                  <a:pt x="1355" y="2009"/>
                  <a:pt x="1360" y="2011"/>
                  <a:pt x="1361" y="2016"/>
                </a:cubicBezTo>
                <a:cubicBezTo>
                  <a:pt x="1362" y="2018"/>
                  <a:pt x="1362" y="2020"/>
                  <a:pt x="1361" y="2022"/>
                </a:cubicBezTo>
                <a:cubicBezTo>
                  <a:pt x="1360" y="2024"/>
                  <a:pt x="1358" y="2026"/>
                  <a:pt x="1356" y="2026"/>
                </a:cubicBezTo>
                <a:cubicBezTo>
                  <a:pt x="1325" y="2036"/>
                  <a:pt x="1294" y="2045"/>
                  <a:pt x="1262" y="2052"/>
                </a:cubicBezTo>
                <a:cubicBezTo>
                  <a:pt x="1225" y="2060"/>
                  <a:pt x="1187" y="2066"/>
                  <a:pt x="1150" y="2070"/>
                </a:cubicBezTo>
                <a:cubicBezTo>
                  <a:pt x="1150" y="2070"/>
                  <a:pt x="1149" y="2070"/>
                  <a:pt x="1149" y="2070"/>
                </a:cubicBezTo>
                <a:close/>
                <a:moveTo>
                  <a:pt x="856" y="2060"/>
                </a:moveTo>
                <a:cubicBezTo>
                  <a:pt x="856" y="2060"/>
                  <a:pt x="856" y="2060"/>
                  <a:pt x="856" y="2060"/>
                </a:cubicBezTo>
                <a:cubicBezTo>
                  <a:pt x="856" y="2060"/>
                  <a:pt x="855" y="2060"/>
                  <a:pt x="855" y="2060"/>
                </a:cubicBezTo>
                <a:cubicBezTo>
                  <a:pt x="850" y="2059"/>
                  <a:pt x="847" y="2055"/>
                  <a:pt x="848" y="2050"/>
                </a:cubicBezTo>
                <a:cubicBezTo>
                  <a:pt x="849" y="2046"/>
                  <a:pt x="853" y="2043"/>
                  <a:pt x="858" y="2043"/>
                </a:cubicBezTo>
                <a:cubicBezTo>
                  <a:pt x="862" y="2044"/>
                  <a:pt x="865" y="2049"/>
                  <a:pt x="864" y="2053"/>
                </a:cubicBezTo>
                <a:cubicBezTo>
                  <a:pt x="864" y="2057"/>
                  <a:pt x="860" y="2060"/>
                  <a:pt x="856" y="2060"/>
                </a:cubicBezTo>
                <a:close/>
                <a:moveTo>
                  <a:pt x="828" y="2055"/>
                </a:moveTo>
                <a:cubicBezTo>
                  <a:pt x="828" y="2055"/>
                  <a:pt x="827" y="2055"/>
                  <a:pt x="827" y="2055"/>
                </a:cubicBezTo>
                <a:cubicBezTo>
                  <a:pt x="795" y="2048"/>
                  <a:pt x="763" y="2040"/>
                  <a:pt x="733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696" y="2019"/>
                  <a:pt x="660" y="2006"/>
                  <a:pt x="626" y="1991"/>
                </a:cubicBezTo>
                <a:cubicBezTo>
                  <a:pt x="624" y="1990"/>
                  <a:pt x="622" y="1988"/>
                  <a:pt x="621" y="1986"/>
                </a:cubicBezTo>
                <a:cubicBezTo>
                  <a:pt x="620" y="1984"/>
                  <a:pt x="620" y="1982"/>
                  <a:pt x="621" y="1980"/>
                </a:cubicBezTo>
                <a:cubicBezTo>
                  <a:pt x="623" y="1976"/>
                  <a:pt x="628" y="1974"/>
                  <a:pt x="632" y="1975"/>
                </a:cubicBezTo>
                <a:cubicBezTo>
                  <a:pt x="667" y="1990"/>
                  <a:pt x="702" y="2003"/>
                  <a:pt x="737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68" y="2024"/>
                  <a:pt x="799" y="2032"/>
                  <a:pt x="830" y="2038"/>
                </a:cubicBezTo>
                <a:cubicBezTo>
                  <a:pt x="835" y="2039"/>
                  <a:pt x="838" y="2043"/>
                  <a:pt x="837" y="2048"/>
                </a:cubicBezTo>
                <a:cubicBezTo>
                  <a:pt x="836" y="2052"/>
                  <a:pt x="832" y="2055"/>
                  <a:pt x="828" y="2055"/>
                </a:cubicBezTo>
                <a:close/>
                <a:moveTo>
                  <a:pt x="1380" y="2018"/>
                </a:moveTo>
                <a:cubicBezTo>
                  <a:pt x="1377" y="2018"/>
                  <a:pt x="1373" y="2015"/>
                  <a:pt x="1372" y="2012"/>
                </a:cubicBezTo>
                <a:cubicBezTo>
                  <a:pt x="1371" y="2008"/>
                  <a:pt x="1373" y="2003"/>
                  <a:pt x="1377" y="2001"/>
                </a:cubicBezTo>
                <a:cubicBezTo>
                  <a:pt x="1377" y="2001"/>
                  <a:pt x="1377" y="2001"/>
                  <a:pt x="1377" y="2001"/>
                </a:cubicBezTo>
                <a:cubicBezTo>
                  <a:pt x="1382" y="2000"/>
                  <a:pt x="1387" y="2002"/>
                  <a:pt x="1388" y="2006"/>
                </a:cubicBezTo>
                <a:cubicBezTo>
                  <a:pt x="1390" y="2011"/>
                  <a:pt x="1387" y="2016"/>
                  <a:pt x="1383" y="2017"/>
                </a:cubicBezTo>
                <a:cubicBezTo>
                  <a:pt x="1382" y="2017"/>
                  <a:pt x="1381" y="2018"/>
                  <a:pt x="1380" y="2018"/>
                </a:cubicBezTo>
                <a:close/>
                <a:moveTo>
                  <a:pt x="1407" y="2008"/>
                </a:moveTo>
                <a:cubicBezTo>
                  <a:pt x="1403" y="2008"/>
                  <a:pt x="1400" y="2006"/>
                  <a:pt x="1399" y="2002"/>
                </a:cubicBezTo>
                <a:cubicBezTo>
                  <a:pt x="1398" y="2000"/>
                  <a:pt x="1398" y="1998"/>
                  <a:pt x="1399" y="1996"/>
                </a:cubicBezTo>
                <a:cubicBezTo>
                  <a:pt x="1400" y="1994"/>
                  <a:pt x="1401" y="1992"/>
                  <a:pt x="1404" y="1991"/>
                </a:cubicBezTo>
                <a:cubicBezTo>
                  <a:pt x="1438" y="1978"/>
                  <a:pt x="1472" y="1963"/>
                  <a:pt x="1505" y="1946"/>
                </a:cubicBezTo>
                <a:cubicBezTo>
                  <a:pt x="1505" y="1946"/>
                  <a:pt x="1505" y="1946"/>
                  <a:pt x="1505" y="1946"/>
                </a:cubicBezTo>
                <a:cubicBezTo>
                  <a:pt x="1506" y="1946"/>
                  <a:pt x="1506" y="1946"/>
                  <a:pt x="1506" y="1946"/>
                </a:cubicBezTo>
                <a:cubicBezTo>
                  <a:pt x="1534" y="1931"/>
                  <a:pt x="1562" y="1915"/>
                  <a:pt x="1589" y="1898"/>
                </a:cubicBezTo>
                <a:cubicBezTo>
                  <a:pt x="1592" y="1896"/>
                  <a:pt x="1598" y="1897"/>
                  <a:pt x="1600" y="1901"/>
                </a:cubicBezTo>
                <a:cubicBezTo>
                  <a:pt x="1603" y="1905"/>
                  <a:pt x="1602" y="1910"/>
                  <a:pt x="1598" y="1912"/>
                </a:cubicBezTo>
                <a:cubicBezTo>
                  <a:pt x="1571" y="1930"/>
                  <a:pt x="1542" y="1946"/>
                  <a:pt x="1514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479" y="1978"/>
                  <a:pt x="1445" y="1994"/>
                  <a:pt x="1410" y="2007"/>
                </a:cubicBezTo>
                <a:cubicBezTo>
                  <a:pt x="1409" y="2008"/>
                  <a:pt x="1408" y="2008"/>
                  <a:pt x="1407" y="2008"/>
                </a:cubicBezTo>
                <a:close/>
                <a:moveTo>
                  <a:pt x="603" y="1980"/>
                </a:moveTo>
                <a:cubicBezTo>
                  <a:pt x="602" y="1980"/>
                  <a:pt x="601" y="1980"/>
                  <a:pt x="600" y="1979"/>
                </a:cubicBezTo>
                <a:cubicBezTo>
                  <a:pt x="595" y="1977"/>
                  <a:pt x="594" y="1972"/>
                  <a:pt x="596" y="1968"/>
                </a:cubicBezTo>
                <a:cubicBezTo>
                  <a:pt x="597" y="1964"/>
                  <a:pt x="603" y="1962"/>
                  <a:pt x="607" y="1964"/>
                </a:cubicBezTo>
                <a:cubicBezTo>
                  <a:pt x="607" y="1964"/>
                  <a:pt x="607" y="1964"/>
                  <a:pt x="607" y="1964"/>
                </a:cubicBezTo>
                <a:cubicBezTo>
                  <a:pt x="611" y="1966"/>
                  <a:pt x="613" y="1971"/>
                  <a:pt x="611" y="1975"/>
                </a:cubicBezTo>
                <a:cubicBezTo>
                  <a:pt x="610" y="1978"/>
                  <a:pt x="607" y="1980"/>
                  <a:pt x="603" y="1980"/>
                </a:cubicBezTo>
                <a:close/>
                <a:moveTo>
                  <a:pt x="578" y="1968"/>
                </a:moveTo>
                <a:cubicBezTo>
                  <a:pt x="576" y="1968"/>
                  <a:pt x="575" y="1968"/>
                  <a:pt x="574" y="1967"/>
                </a:cubicBezTo>
                <a:cubicBezTo>
                  <a:pt x="545" y="1953"/>
                  <a:pt x="517" y="1937"/>
                  <a:pt x="489" y="1920"/>
                </a:cubicBezTo>
                <a:cubicBezTo>
                  <a:pt x="457" y="1900"/>
                  <a:pt x="426" y="1878"/>
                  <a:pt x="396" y="1854"/>
                </a:cubicBezTo>
                <a:cubicBezTo>
                  <a:pt x="394" y="1853"/>
                  <a:pt x="393" y="1851"/>
                  <a:pt x="393" y="1849"/>
                </a:cubicBezTo>
                <a:cubicBezTo>
                  <a:pt x="393" y="1846"/>
                  <a:pt x="393" y="1844"/>
                  <a:pt x="395" y="1842"/>
                </a:cubicBezTo>
                <a:cubicBezTo>
                  <a:pt x="397" y="1839"/>
                  <a:pt x="403" y="1838"/>
                  <a:pt x="406" y="1841"/>
                </a:cubicBezTo>
                <a:cubicBezTo>
                  <a:pt x="436" y="1864"/>
                  <a:pt x="467" y="1886"/>
                  <a:pt x="498" y="1905"/>
                </a:cubicBezTo>
                <a:cubicBezTo>
                  <a:pt x="525" y="1922"/>
                  <a:pt x="553" y="1938"/>
                  <a:pt x="582" y="1952"/>
                </a:cubicBezTo>
                <a:cubicBezTo>
                  <a:pt x="586" y="1954"/>
                  <a:pt x="587" y="1959"/>
                  <a:pt x="585" y="1963"/>
                </a:cubicBezTo>
                <a:cubicBezTo>
                  <a:pt x="584" y="1966"/>
                  <a:pt x="581" y="1968"/>
                  <a:pt x="578" y="1968"/>
                </a:cubicBezTo>
                <a:close/>
                <a:moveTo>
                  <a:pt x="1617" y="1898"/>
                </a:moveTo>
                <a:cubicBezTo>
                  <a:pt x="1614" y="1898"/>
                  <a:pt x="1611" y="1897"/>
                  <a:pt x="1610" y="1894"/>
                </a:cubicBezTo>
                <a:cubicBezTo>
                  <a:pt x="1607" y="1890"/>
                  <a:pt x="1608" y="1885"/>
                  <a:pt x="1612" y="1883"/>
                </a:cubicBezTo>
                <a:cubicBezTo>
                  <a:pt x="1616" y="1880"/>
                  <a:pt x="1621" y="1881"/>
                  <a:pt x="1624" y="1885"/>
                </a:cubicBezTo>
                <a:cubicBezTo>
                  <a:pt x="1626" y="1889"/>
                  <a:pt x="1625" y="1894"/>
                  <a:pt x="1622" y="1897"/>
                </a:cubicBezTo>
                <a:cubicBezTo>
                  <a:pt x="1620" y="1898"/>
                  <a:pt x="1618" y="1898"/>
                  <a:pt x="1617" y="1898"/>
                </a:cubicBezTo>
                <a:close/>
                <a:moveTo>
                  <a:pt x="1640" y="1882"/>
                </a:moveTo>
                <a:cubicBezTo>
                  <a:pt x="1637" y="1882"/>
                  <a:pt x="1635" y="1881"/>
                  <a:pt x="1633" y="1878"/>
                </a:cubicBezTo>
                <a:cubicBezTo>
                  <a:pt x="1630" y="1875"/>
                  <a:pt x="1631" y="1869"/>
                  <a:pt x="1635" y="1866"/>
                </a:cubicBezTo>
                <a:cubicBezTo>
                  <a:pt x="1665" y="1845"/>
                  <a:pt x="1695" y="1821"/>
                  <a:pt x="1722" y="1796"/>
                </a:cubicBezTo>
                <a:cubicBezTo>
                  <a:pt x="1746" y="1775"/>
                  <a:pt x="1769" y="1752"/>
                  <a:pt x="1790" y="1729"/>
                </a:cubicBezTo>
                <a:cubicBezTo>
                  <a:pt x="1793" y="1726"/>
                  <a:pt x="1799" y="1725"/>
                  <a:pt x="1802" y="1728"/>
                </a:cubicBezTo>
                <a:cubicBezTo>
                  <a:pt x="1805" y="1732"/>
                  <a:pt x="1806" y="1737"/>
                  <a:pt x="1803" y="1740"/>
                </a:cubicBezTo>
                <a:cubicBezTo>
                  <a:pt x="1781" y="1764"/>
                  <a:pt x="1758" y="1787"/>
                  <a:pt x="1734" y="1808"/>
                </a:cubicBezTo>
                <a:cubicBezTo>
                  <a:pt x="1734" y="1809"/>
                  <a:pt x="1734" y="1809"/>
                  <a:pt x="1734" y="1809"/>
                </a:cubicBezTo>
                <a:cubicBezTo>
                  <a:pt x="1734" y="1809"/>
                  <a:pt x="1733" y="1809"/>
                  <a:pt x="1733" y="1809"/>
                </a:cubicBezTo>
                <a:cubicBezTo>
                  <a:pt x="1705" y="1834"/>
                  <a:pt x="1676" y="1858"/>
                  <a:pt x="1645" y="1880"/>
                </a:cubicBezTo>
                <a:cubicBezTo>
                  <a:pt x="1643" y="1881"/>
                  <a:pt x="1642" y="1882"/>
                  <a:pt x="1640" y="1882"/>
                </a:cubicBezTo>
                <a:close/>
                <a:moveTo>
                  <a:pt x="379" y="1838"/>
                </a:moveTo>
                <a:cubicBezTo>
                  <a:pt x="377" y="1838"/>
                  <a:pt x="376" y="1838"/>
                  <a:pt x="374" y="1837"/>
                </a:cubicBezTo>
                <a:cubicBezTo>
                  <a:pt x="374" y="1837"/>
                  <a:pt x="374" y="1837"/>
                  <a:pt x="374" y="1837"/>
                </a:cubicBezTo>
                <a:cubicBezTo>
                  <a:pt x="374" y="1836"/>
                  <a:pt x="374" y="1836"/>
                  <a:pt x="374" y="1836"/>
                </a:cubicBezTo>
                <a:cubicBezTo>
                  <a:pt x="372" y="1835"/>
                  <a:pt x="371" y="1833"/>
                  <a:pt x="371" y="1831"/>
                </a:cubicBezTo>
                <a:cubicBezTo>
                  <a:pt x="371" y="1828"/>
                  <a:pt x="371" y="1826"/>
                  <a:pt x="373" y="1825"/>
                </a:cubicBezTo>
                <a:cubicBezTo>
                  <a:pt x="376" y="1821"/>
                  <a:pt x="381" y="1821"/>
                  <a:pt x="385" y="1823"/>
                </a:cubicBezTo>
                <a:cubicBezTo>
                  <a:pt x="388" y="1826"/>
                  <a:pt x="389" y="1832"/>
                  <a:pt x="386" y="1835"/>
                </a:cubicBezTo>
                <a:cubicBezTo>
                  <a:pt x="384" y="1837"/>
                  <a:pt x="382" y="1838"/>
                  <a:pt x="379" y="1838"/>
                </a:cubicBezTo>
                <a:close/>
                <a:moveTo>
                  <a:pt x="358" y="1820"/>
                </a:moveTo>
                <a:cubicBezTo>
                  <a:pt x="356" y="1820"/>
                  <a:pt x="354" y="1819"/>
                  <a:pt x="352" y="1818"/>
                </a:cubicBezTo>
                <a:cubicBezTo>
                  <a:pt x="328" y="1797"/>
                  <a:pt x="304" y="1774"/>
                  <a:pt x="282" y="1751"/>
                </a:cubicBezTo>
                <a:cubicBezTo>
                  <a:pt x="256" y="1723"/>
                  <a:pt x="232" y="1694"/>
                  <a:pt x="209" y="1663"/>
                </a:cubicBezTo>
                <a:cubicBezTo>
                  <a:pt x="207" y="1662"/>
                  <a:pt x="207" y="1659"/>
                  <a:pt x="207" y="1657"/>
                </a:cubicBezTo>
                <a:cubicBezTo>
                  <a:pt x="208" y="1655"/>
                  <a:pt x="209" y="1653"/>
                  <a:pt x="211" y="1652"/>
                </a:cubicBezTo>
                <a:cubicBezTo>
                  <a:pt x="214" y="1649"/>
                  <a:pt x="220" y="1650"/>
                  <a:pt x="222" y="1653"/>
                </a:cubicBezTo>
                <a:cubicBezTo>
                  <a:pt x="245" y="1683"/>
                  <a:pt x="269" y="1712"/>
                  <a:pt x="294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316" y="1762"/>
                  <a:pt x="339" y="1784"/>
                  <a:pt x="363" y="1805"/>
                </a:cubicBezTo>
                <a:cubicBezTo>
                  <a:pt x="365" y="1807"/>
                  <a:pt x="366" y="1809"/>
                  <a:pt x="366" y="1811"/>
                </a:cubicBezTo>
                <a:cubicBezTo>
                  <a:pt x="366" y="1813"/>
                  <a:pt x="366" y="1815"/>
                  <a:pt x="364" y="1817"/>
                </a:cubicBezTo>
                <a:cubicBezTo>
                  <a:pt x="362" y="1819"/>
                  <a:pt x="360" y="1820"/>
                  <a:pt x="358" y="1820"/>
                </a:cubicBezTo>
                <a:close/>
                <a:moveTo>
                  <a:pt x="1815" y="1722"/>
                </a:moveTo>
                <a:cubicBezTo>
                  <a:pt x="1813" y="1722"/>
                  <a:pt x="1811" y="1721"/>
                  <a:pt x="1810" y="1720"/>
                </a:cubicBezTo>
                <a:cubicBezTo>
                  <a:pt x="1808" y="1719"/>
                  <a:pt x="1807" y="1716"/>
                  <a:pt x="1807" y="1714"/>
                </a:cubicBezTo>
                <a:cubicBezTo>
                  <a:pt x="1806" y="1712"/>
                  <a:pt x="1807" y="1710"/>
                  <a:pt x="1809" y="1708"/>
                </a:cubicBezTo>
                <a:cubicBezTo>
                  <a:pt x="1812" y="1705"/>
                  <a:pt x="1817" y="1704"/>
                  <a:pt x="1821" y="1707"/>
                </a:cubicBezTo>
                <a:cubicBezTo>
                  <a:pt x="1822" y="1709"/>
                  <a:pt x="1823" y="1711"/>
                  <a:pt x="1824" y="1713"/>
                </a:cubicBezTo>
                <a:cubicBezTo>
                  <a:pt x="1824" y="1715"/>
                  <a:pt x="1823" y="1717"/>
                  <a:pt x="1821" y="1719"/>
                </a:cubicBezTo>
                <a:cubicBezTo>
                  <a:pt x="1820" y="1721"/>
                  <a:pt x="1818" y="1722"/>
                  <a:pt x="1815" y="1722"/>
                </a:cubicBezTo>
                <a:close/>
                <a:moveTo>
                  <a:pt x="1833" y="1700"/>
                </a:moveTo>
                <a:cubicBezTo>
                  <a:pt x="1831" y="1700"/>
                  <a:pt x="1829" y="1700"/>
                  <a:pt x="1828" y="1699"/>
                </a:cubicBezTo>
                <a:cubicBezTo>
                  <a:pt x="1826" y="1697"/>
                  <a:pt x="1825" y="1695"/>
                  <a:pt x="1825" y="1693"/>
                </a:cubicBezTo>
                <a:cubicBezTo>
                  <a:pt x="1825" y="1691"/>
                  <a:pt x="1825" y="1688"/>
                  <a:pt x="1827" y="1687"/>
                </a:cubicBezTo>
                <a:cubicBezTo>
                  <a:pt x="1850" y="1658"/>
                  <a:pt x="1873" y="1627"/>
                  <a:pt x="1893" y="1596"/>
                </a:cubicBezTo>
                <a:cubicBezTo>
                  <a:pt x="1910" y="1570"/>
                  <a:pt x="1926" y="1542"/>
                  <a:pt x="1941" y="1514"/>
                </a:cubicBezTo>
                <a:cubicBezTo>
                  <a:pt x="1943" y="1510"/>
                  <a:pt x="1949" y="1508"/>
                  <a:pt x="1953" y="1510"/>
                </a:cubicBezTo>
                <a:cubicBezTo>
                  <a:pt x="1957" y="1513"/>
                  <a:pt x="1958" y="1518"/>
                  <a:pt x="1956" y="1522"/>
                </a:cubicBezTo>
                <a:cubicBezTo>
                  <a:pt x="1941" y="1550"/>
                  <a:pt x="1925" y="1578"/>
                  <a:pt x="1907" y="1605"/>
                </a:cubicBezTo>
                <a:cubicBezTo>
                  <a:pt x="1887" y="1637"/>
                  <a:pt x="1864" y="1668"/>
                  <a:pt x="1840" y="1697"/>
                </a:cubicBezTo>
                <a:cubicBezTo>
                  <a:pt x="1838" y="1699"/>
                  <a:pt x="1836" y="1700"/>
                  <a:pt x="1833" y="1700"/>
                </a:cubicBezTo>
                <a:close/>
                <a:moveTo>
                  <a:pt x="199" y="1644"/>
                </a:moveTo>
                <a:cubicBezTo>
                  <a:pt x="196" y="1644"/>
                  <a:pt x="194" y="1643"/>
                  <a:pt x="192" y="1640"/>
                </a:cubicBezTo>
                <a:cubicBezTo>
                  <a:pt x="191" y="1639"/>
                  <a:pt x="190" y="1636"/>
                  <a:pt x="191" y="1634"/>
                </a:cubicBezTo>
                <a:cubicBezTo>
                  <a:pt x="191" y="1632"/>
                  <a:pt x="192" y="1630"/>
                  <a:pt x="194" y="1629"/>
                </a:cubicBezTo>
                <a:cubicBezTo>
                  <a:pt x="198" y="1626"/>
                  <a:pt x="203" y="1627"/>
                  <a:pt x="206" y="1631"/>
                </a:cubicBezTo>
                <a:cubicBezTo>
                  <a:pt x="209" y="1634"/>
                  <a:pt x="208" y="1640"/>
                  <a:pt x="204" y="1642"/>
                </a:cubicBezTo>
                <a:cubicBezTo>
                  <a:pt x="202" y="1643"/>
                  <a:pt x="201" y="1644"/>
                  <a:pt x="199" y="1644"/>
                </a:cubicBezTo>
                <a:close/>
                <a:moveTo>
                  <a:pt x="183" y="1621"/>
                </a:moveTo>
                <a:cubicBezTo>
                  <a:pt x="180" y="1621"/>
                  <a:pt x="177" y="1619"/>
                  <a:pt x="176" y="1617"/>
                </a:cubicBezTo>
                <a:cubicBezTo>
                  <a:pt x="158" y="1590"/>
                  <a:pt x="141" y="1562"/>
                  <a:pt x="126" y="1534"/>
                </a:cubicBezTo>
                <a:cubicBezTo>
                  <a:pt x="125" y="1532"/>
                  <a:pt x="124" y="1530"/>
                  <a:pt x="125" y="1528"/>
                </a:cubicBezTo>
                <a:cubicBezTo>
                  <a:pt x="126" y="1525"/>
                  <a:pt x="127" y="1524"/>
                  <a:pt x="129" y="1523"/>
                </a:cubicBezTo>
                <a:cubicBezTo>
                  <a:pt x="133" y="1520"/>
                  <a:pt x="138" y="1522"/>
                  <a:pt x="141" y="1526"/>
                </a:cubicBezTo>
                <a:cubicBezTo>
                  <a:pt x="156" y="1554"/>
                  <a:pt x="172" y="1581"/>
                  <a:pt x="190" y="1608"/>
                </a:cubicBezTo>
                <a:cubicBezTo>
                  <a:pt x="192" y="1611"/>
                  <a:pt x="191" y="1617"/>
                  <a:pt x="188" y="1619"/>
                </a:cubicBezTo>
                <a:cubicBezTo>
                  <a:pt x="186" y="1620"/>
                  <a:pt x="185" y="1621"/>
                  <a:pt x="183" y="1621"/>
                </a:cubicBezTo>
                <a:close/>
                <a:moveTo>
                  <a:pt x="1962" y="1501"/>
                </a:moveTo>
                <a:cubicBezTo>
                  <a:pt x="1962" y="1501"/>
                  <a:pt x="1962" y="1501"/>
                  <a:pt x="1962" y="1501"/>
                </a:cubicBezTo>
                <a:cubicBezTo>
                  <a:pt x="1960" y="1501"/>
                  <a:pt x="1959" y="1501"/>
                  <a:pt x="1958" y="1500"/>
                </a:cubicBezTo>
                <a:cubicBezTo>
                  <a:pt x="1956" y="1499"/>
                  <a:pt x="1954" y="1498"/>
                  <a:pt x="1954" y="1495"/>
                </a:cubicBezTo>
                <a:cubicBezTo>
                  <a:pt x="1953" y="1493"/>
                  <a:pt x="1953" y="1491"/>
                  <a:pt x="1954" y="1489"/>
                </a:cubicBezTo>
                <a:cubicBezTo>
                  <a:pt x="1956" y="1485"/>
                  <a:pt x="1961" y="1483"/>
                  <a:pt x="1965" y="1485"/>
                </a:cubicBezTo>
                <a:cubicBezTo>
                  <a:pt x="1967" y="1486"/>
                  <a:pt x="1969" y="1488"/>
                  <a:pt x="1970" y="1490"/>
                </a:cubicBezTo>
                <a:cubicBezTo>
                  <a:pt x="1970" y="1492"/>
                  <a:pt x="1970" y="1494"/>
                  <a:pt x="1969" y="1496"/>
                </a:cubicBezTo>
                <a:cubicBezTo>
                  <a:pt x="1968" y="1499"/>
                  <a:pt x="1965" y="1501"/>
                  <a:pt x="1962" y="1501"/>
                </a:cubicBezTo>
                <a:close/>
                <a:moveTo>
                  <a:pt x="1974" y="1476"/>
                </a:moveTo>
                <a:cubicBezTo>
                  <a:pt x="1972" y="1476"/>
                  <a:pt x="1971" y="1475"/>
                  <a:pt x="1970" y="1475"/>
                </a:cubicBezTo>
                <a:cubicBezTo>
                  <a:pt x="1966" y="1473"/>
                  <a:pt x="1964" y="1468"/>
                  <a:pt x="1966" y="1464"/>
                </a:cubicBezTo>
                <a:cubicBezTo>
                  <a:pt x="1981" y="1430"/>
                  <a:pt x="1995" y="1396"/>
                  <a:pt x="2006" y="1361"/>
                </a:cubicBezTo>
                <a:cubicBezTo>
                  <a:pt x="2007" y="1360"/>
                  <a:pt x="2007" y="1360"/>
                  <a:pt x="2007" y="1360"/>
                </a:cubicBezTo>
                <a:cubicBezTo>
                  <a:pt x="2007" y="1360"/>
                  <a:pt x="2007" y="1360"/>
                  <a:pt x="2007" y="1359"/>
                </a:cubicBezTo>
                <a:cubicBezTo>
                  <a:pt x="2017" y="1329"/>
                  <a:pt x="2026" y="1298"/>
                  <a:pt x="2033" y="1267"/>
                </a:cubicBezTo>
                <a:cubicBezTo>
                  <a:pt x="2034" y="1263"/>
                  <a:pt x="2038" y="1260"/>
                  <a:pt x="2043" y="1261"/>
                </a:cubicBezTo>
                <a:cubicBezTo>
                  <a:pt x="2047" y="1262"/>
                  <a:pt x="2050" y="1267"/>
                  <a:pt x="2049" y="1271"/>
                </a:cubicBezTo>
                <a:cubicBezTo>
                  <a:pt x="2042" y="1303"/>
                  <a:pt x="2033" y="1334"/>
                  <a:pt x="2023" y="1365"/>
                </a:cubicBezTo>
                <a:cubicBezTo>
                  <a:pt x="2023" y="1365"/>
                  <a:pt x="2023" y="1365"/>
                  <a:pt x="2023" y="1365"/>
                </a:cubicBezTo>
                <a:cubicBezTo>
                  <a:pt x="2023" y="1366"/>
                  <a:pt x="2023" y="1366"/>
                  <a:pt x="2022" y="1366"/>
                </a:cubicBezTo>
                <a:cubicBezTo>
                  <a:pt x="2011" y="1402"/>
                  <a:pt x="1997" y="1437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0" y="1474"/>
                  <a:pt x="1977" y="1476"/>
                  <a:pt x="1974" y="1476"/>
                </a:cubicBezTo>
                <a:close/>
                <a:moveTo>
                  <a:pt x="92" y="1454"/>
                </a:moveTo>
                <a:cubicBezTo>
                  <a:pt x="89" y="1454"/>
                  <a:pt x="86" y="1452"/>
                  <a:pt x="84" y="1449"/>
                </a:cubicBezTo>
                <a:cubicBezTo>
                  <a:pt x="70" y="1416"/>
                  <a:pt x="58" y="1382"/>
                  <a:pt x="47" y="1348"/>
                </a:cubicBezTo>
                <a:cubicBezTo>
                  <a:pt x="47" y="1348"/>
                  <a:pt x="47" y="1348"/>
                  <a:pt x="47" y="1348"/>
                </a:cubicBezTo>
                <a:cubicBezTo>
                  <a:pt x="46" y="1347"/>
                  <a:pt x="46" y="1347"/>
                  <a:pt x="46" y="1347"/>
                </a:cubicBezTo>
                <a:cubicBezTo>
                  <a:pt x="46" y="1345"/>
                  <a:pt x="46" y="1343"/>
                  <a:pt x="47" y="1341"/>
                </a:cubicBezTo>
                <a:cubicBezTo>
                  <a:pt x="48" y="1339"/>
                  <a:pt x="50" y="1337"/>
                  <a:pt x="52" y="1336"/>
                </a:cubicBezTo>
                <a:cubicBezTo>
                  <a:pt x="56" y="1335"/>
                  <a:pt x="61" y="1338"/>
                  <a:pt x="63" y="1342"/>
                </a:cubicBezTo>
                <a:cubicBezTo>
                  <a:pt x="73" y="1376"/>
                  <a:pt x="86" y="1410"/>
                  <a:pt x="100" y="1442"/>
                </a:cubicBezTo>
                <a:cubicBezTo>
                  <a:pt x="102" y="1447"/>
                  <a:pt x="100" y="1452"/>
                  <a:pt x="95" y="1454"/>
                </a:cubicBezTo>
                <a:cubicBezTo>
                  <a:pt x="94" y="1454"/>
                  <a:pt x="93" y="1454"/>
                  <a:pt x="92" y="1454"/>
                </a:cubicBezTo>
                <a:close/>
                <a:moveTo>
                  <a:pt x="47" y="1326"/>
                </a:moveTo>
                <a:cubicBezTo>
                  <a:pt x="43" y="1326"/>
                  <a:pt x="39" y="1323"/>
                  <a:pt x="38" y="1320"/>
                </a:cubicBezTo>
                <a:cubicBezTo>
                  <a:pt x="38" y="1320"/>
                  <a:pt x="38" y="1320"/>
                  <a:pt x="38" y="1320"/>
                </a:cubicBezTo>
                <a:cubicBezTo>
                  <a:pt x="38" y="1318"/>
                  <a:pt x="38" y="1315"/>
                  <a:pt x="39" y="1313"/>
                </a:cubicBezTo>
                <a:cubicBezTo>
                  <a:pt x="40" y="1311"/>
                  <a:pt x="42" y="1310"/>
                  <a:pt x="44" y="1309"/>
                </a:cubicBezTo>
                <a:cubicBezTo>
                  <a:pt x="49" y="1308"/>
                  <a:pt x="53" y="1311"/>
                  <a:pt x="55" y="1315"/>
                </a:cubicBezTo>
                <a:cubicBezTo>
                  <a:pt x="55" y="1317"/>
                  <a:pt x="55" y="1320"/>
                  <a:pt x="54" y="1322"/>
                </a:cubicBezTo>
                <a:cubicBezTo>
                  <a:pt x="53" y="1324"/>
                  <a:pt x="51" y="1325"/>
                  <a:pt x="49" y="1326"/>
                </a:cubicBezTo>
                <a:cubicBezTo>
                  <a:pt x="48" y="1326"/>
                  <a:pt x="47" y="1326"/>
                  <a:pt x="47" y="1326"/>
                </a:cubicBezTo>
                <a:close/>
                <a:moveTo>
                  <a:pt x="39" y="1299"/>
                </a:moveTo>
                <a:cubicBezTo>
                  <a:pt x="35" y="1299"/>
                  <a:pt x="32" y="1296"/>
                  <a:pt x="31" y="1292"/>
                </a:cubicBezTo>
                <a:cubicBezTo>
                  <a:pt x="23" y="1261"/>
                  <a:pt x="17" y="1229"/>
                  <a:pt x="12" y="1197"/>
                </a:cubicBezTo>
                <a:cubicBezTo>
                  <a:pt x="6" y="1160"/>
                  <a:pt x="2" y="1121"/>
                  <a:pt x="0" y="1084"/>
                </a:cubicBezTo>
                <a:cubicBezTo>
                  <a:pt x="0" y="1081"/>
                  <a:pt x="1" y="1079"/>
                  <a:pt x="3" y="1078"/>
                </a:cubicBezTo>
                <a:cubicBezTo>
                  <a:pt x="4" y="1076"/>
                  <a:pt x="6" y="1075"/>
                  <a:pt x="9" y="1075"/>
                </a:cubicBezTo>
                <a:cubicBezTo>
                  <a:pt x="13" y="1075"/>
                  <a:pt x="17" y="1078"/>
                  <a:pt x="17" y="1083"/>
                </a:cubicBezTo>
                <a:cubicBezTo>
                  <a:pt x="19" y="1120"/>
                  <a:pt x="23" y="1158"/>
                  <a:pt x="28" y="1195"/>
                </a:cubicBezTo>
                <a:cubicBezTo>
                  <a:pt x="28" y="1195"/>
                  <a:pt x="28" y="1195"/>
                  <a:pt x="28" y="1195"/>
                </a:cubicBezTo>
                <a:cubicBezTo>
                  <a:pt x="33" y="1226"/>
                  <a:pt x="40" y="1257"/>
                  <a:pt x="47" y="1288"/>
                </a:cubicBezTo>
                <a:cubicBezTo>
                  <a:pt x="49" y="1293"/>
                  <a:pt x="46" y="1297"/>
                  <a:pt x="41" y="1298"/>
                </a:cubicBezTo>
                <a:cubicBezTo>
                  <a:pt x="41" y="1298"/>
                  <a:pt x="40" y="1299"/>
                  <a:pt x="39" y="1299"/>
                </a:cubicBezTo>
                <a:close/>
                <a:moveTo>
                  <a:pt x="2047" y="1250"/>
                </a:moveTo>
                <a:cubicBezTo>
                  <a:pt x="2046" y="1250"/>
                  <a:pt x="2046" y="1250"/>
                  <a:pt x="2045" y="1250"/>
                </a:cubicBezTo>
                <a:cubicBezTo>
                  <a:pt x="2041" y="1249"/>
                  <a:pt x="2038" y="1245"/>
                  <a:pt x="2039" y="1240"/>
                </a:cubicBezTo>
                <a:cubicBezTo>
                  <a:pt x="2039" y="1240"/>
                  <a:pt x="2039" y="1240"/>
                  <a:pt x="2039" y="1240"/>
                </a:cubicBezTo>
                <a:cubicBezTo>
                  <a:pt x="2040" y="1235"/>
                  <a:pt x="2044" y="1232"/>
                  <a:pt x="2049" y="1233"/>
                </a:cubicBezTo>
                <a:cubicBezTo>
                  <a:pt x="2053" y="1234"/>
                  <a:pt x="2056" y="1239"/>
                  <a:pt x="2055" y="1243"/>
                </a:cubicBezTo>
                <a:cubicBezTo>
                  <a:pt x="2054" y="1247"/>
                  <a:pt x="2051" y="1250"/>
                  <a:pt x="2047" y="1250"/>
                </a:cubicBezTo>
                <a:close/>
                <a:moveTo>
                  <a:pt x="2052" y="1222"/>
                </a:moveTo>
                <a:cubicBezTo>
                  <a:pt x="2052" y="1222"/>
                  <a:pt x="2051" y="1222"/>
                  <a:pt x="2051" y="1222"/>
                </a:cubicBezTo>
                <a:cubicBezTo>
                  <a:pt x="2049" y="1222"/>
                  <a:pt x="2047" y="1221"/>
                  <a:pt x="2045" y="1219"/>
                </a:cubicBezTo>
                <a:cubicBezTo>
                  <a:pt x="2044" y="1217"/>
                  <a:pt x="2043" y="1215"/>
                  <a:pt x="2044" y="1212"/>
                </a:cubicBezTo>
                <a:cubicBezTo>
                  <a:pt x="2050" y="1176"/>
                  <a:pt x="2055" y="1138"/>
                  <a:pt x="2057" y="1101"/>
                </a:cubicBezTo>
                <a:cubicBezTo>
                  <a:pt x="2058" y="1080"/>
                  <a:pt x="2059" y="1059"/>
                  <a:pt x="2059" y="1038"/>
                </a:cubicBezTo>
                <a:cubicBezTo>
                  <a:pt x="2059" y="1027"/>
                  <a:pt x="2059" y="1016"/>
                  <a:pt x="2058" y="1006"/>
                </a:cubicBezTo>
                <a:cubicBezTo>
                  <a:pt x="2058" y="1001"/>
                  <a:pt x="2062" y="997"/>
                  <a:pt x="2067" y="997"/>
                </a:cubicBezTo>
                <a:cubicBezTo>
                  <a:pt x="2071" y="997"/>
                  <a:pt x="2075" y="1000"/>
                  <a:pt x="2075" y="1005"/>
                </a:cubicBezTo>
                <a:cubicBezTo>
                  <a:pt x="2076" y="1016"/>
                  <a:pt x="2076" y="1027"/>
                  <a:pt x="2076" y="1038"/>
                </a:cubicBezTo>
                <a:cubicBezTo>
                  <a:pt x="2076" y="1059"/>
                  <a:pt x="2075" y="1081"/>
                  <a:pt x="2074" y="1102"/>
                </a:cubicBezTo>
                <a:cubicBezTo>
                  <a:pt x="2072" y="1140"/>
                  <a:pt x="2067" y="1178"/>
                  <a:pt x="2061" y="1215"/>
                </a:cubicBezTo>
                <a:cubicBezTo>
                  <a:pt x="2061" y="1215"/>
                  <a:pt x="2061" y="1215"/>
                  <a:pt x="2061" y="1215"/>
                </a:cubicBezTo>
                <a:cubicBezTo>
                  <a:pt x="2060" y="1219"/>
                  <a:pt x="2056" y="1222"/>
                  <a:pt x="2052" y="1222"/>
                </a:cubicBezTo>
                <a:close/>
                <a:moveTo>
                  <a:pt x="8" y="1064"/>
                </a:moveTo>
                <a:cubicBezTo>
                  <a:pt x="8" y="1064"/>
                  <a:pt x="8" y="1064"/>
                  <a:pt x="8" y="1064"/>
                </a:cubicBezTo>
                <a:cubicBezTo>
                  <a:pt x="3" y="1064"/>
                  <a:pt x="0" y="1060"/>
                  <a:pt x="0" y="1055"/>
                </a:cubicBezTo>
                <a:cubicBezTo>
                  <a:pt x="0" y="1053"/>
                  <a:pt x="0" y="1051"/>
                  <a:pt x="2" y="1049"/>
                </a:cubicBezTo>
                <a:cubicBezTo>
                  <a:pt x="4" y="1048"/>
                  <a:pt x="6" y="1047"/>
                  <a:pt x="8" y="1047"/>
                </a:cubicBezTo>
                <a:cubicBezTo>
                  <a:pt x="8" y="1047"/>
                  <a:pt x="8" y="1047"/>
                  <a:pt x="8" y="1047"/>
                </a:cubicBezTo>
                <a:cubicBezTo>
                  <a:pt x="13" y="1047"/>
                  <a:pt x="16" y="1050"/>
                  <a:pt x="17" y="1055"/>
                </a:cubicBezTo>
                <a:cubicBezTo>
                  <a:pt x="17" y="1060"/>
                  <a:pt x="13" y="1063"/>
                  <a:pt x="8" y="1064"/>
                </a:cubicBezTo>
                <a:close/>
                <a:moveTo>
                  <a:pt x="8" y="1035"/>
                </a:moveTo>
                <a:cubicBezTo>
                  <a:pt x="8" y="1035"/>
                  <a:pt x="8" y="1035"/>
                  <a:pt x="8" y="1035"/>
                </a:cubicBezTo>
                <a:cubicBezTo>
                  <a:pt x="6" y="1035"/>
                  <a:pt x="4" y="1034"/>
                  <a:pt x="2" y="1033"/>
                </a:cubicBezTo>
                <a:cubicBezTo>
                  <a:pt x="0" y="1031"/>
                  <a:pt x="0" y="1029"/>
                  <a:pt x="0" y="1027"/>
                </a:cubicBezTo>
                <a:cubicBezTo>
                  <a:pt x="0" y="995"/>
                  <a:pt x="2" y="962"/>
                  <a:pt x="5" y="930"/>
                </a:cubicBezTo>
                <a:cubicBezTo>
                  <a:pt x="9" y="892"/>
                  <a:pt x="15" y="855"/>
                  <a:pt x="23" y="818"/>
                </a:cubicBezTo>
                <a:cubicBezTo>
                  <a:pt x="23" y="817"/>
                  <a:pt x="23" y="817"/>
                  <a:pt x="23" y="817"/>
                </a:cubicBezTo>
                <a:cubicBezTo>
                  <a:pt x="24" y="813"/>
                  <a:pt x="29" y="810"/>
                  <a:pt x="34" y="811"/>
                </a:cubicBezTo>
                <a:cubicBezTo>
                  <a:pt x="36" y="811"/>
                  <a:pt x="38" y="813"/>
                  <a:pt x="39" y="815"/>
                </a:cubicBezTo>
                <a:cubicBezTo>
                  <a:pt x="40" y="817"/>
                  <a:pt x="40" y="819"/>
                  <a:pt x="40" y="821"/>
                </a:cubicBezTo>
                <a:cubicBezTo>
                  <a:pt x="32" y="857"/>
                  <a:pt x="26" y="895"/>
                  <a:pt x="22" y="932"/>
                </a:cubicBezTo>
                <a:cubicBezTo>
                  <a:pt x="19" y="963"/>
                  <a:pt x="17" y="995"/>
                  <a:pt x="17" y="1027"/>
                </a:cubicBezTo>
                <a:cubicBezTo>
                  <a:pt x="16" y="1032"/>
                  <a:pt x="13" y="1035"/>
                  <a:pt x="8" y="1035"/>
                </a:cubicBezTo>
                <a:close/>
                <a:moveTo>
                  <a:pt x="2066" y="986"/>
                </a:moveTo>
                <a:cubicBezTo>
                  <a:pt x="2061" y="986"/>
                  <a:pt x="2057" y="982"/>
                  <a:pt x="2057" y="978"/>
                </a:cubicBezTo>
                <a:cubicBezTo>
                  <a:pt x="2057" y="975"/>
                  <a:pt x="2058" y="973"/>
                  <a:pt x="2059" y="972"/>
                </a:cubicBezTo>
                <a:cubicBezTo>
                  <a:pt x="2061" y="970"/>
                  <a:pt x="2063" y="969"/>
                  <a:pt x="2065" y="969"/>
                </a:cubicBezTo>
                <a:cubicBezTo>
                  <a:pt x="2070" y="968"/>
                  <a:pt x="2074" y="972"/>
                  <a:pt x="2074" y="976"/>
                </a:cubicBezTo>
                <a:cubicBezTo>
                  <a:pt x="2074" y="977"/>
                  <a:pt x="2074" y="977"/>
                  <a:pt x="2074" y="977"/>
                </a:cubicBezTo>
                <a:cubicBezTo>
                  <a:pt x="2074" y="981"/>
                  <a:pt x="2071" y="985"/>
                  <a:pt x="2066" y="986"/>
                </a:cubicBezTo>
                <a:cubicBezTo>
                  <a:pt x="2066" y="986"/>
                  <a:pt x="2066" y="986"/>
                  <a:pt x="2066" y="986"/>
                </a:cubicBezTo>
                <a:close/>
                <a:moveTo>
                  <a:pt x="2064" y="957"/>
                </a:moveTo>
                <a:cubicBezTo>
                  <a:pt x="2059" y="957"/>
                  <a:pt x="2055" y="954"/>
                  <a:pt x="2055" y="950"/>
                </a:cubicBezTo>
                <a:cubicBezTo>
                  <a:pt x="2052" y="913"/>
                  <a:pt x="2047" y="875"/>
                  <a:pt x="2039" y="839"/>
                </a:cubicBezTo>
                <a:cubicBezTo>
                  <a:pt x="2033" y="808"/>
                  <a:pt x="2025" y="777"/>
                  <a:pt x="2016" y="746"/>
                </a:cubicBezTo>
                <a:cubicBezTo>
                  <a:pt x="2016" y="744"/>
                  <a:pt x="2016" y="742"/>
                  <a:pt x="2017" y="740"/>
                </a:cubicBezTo>
                <a:cubicBezTo>
                  <a:pt x="2018" y="738"/>
                  <a:pt x="2020" y="736"/>
                  <a:pt x="2022" y="736"/>
                </a:cubicBezTo>
                <a:cubicBezTo>
                  <a:pt x="2026" y="734"/>
                  <a:pt x="2031" y="737"/>
                  <a:pt x="2032" y="741"/>
                </a:cubicBezTo>
                <a:cubicBezTo>
                  <a:pt x="2042" y="772"/>
                  <a:pt x="2050" y="804"/>
                  <a:pt x="2056" y="835"/>
                </a:cubicBezTo>
                <a:cubicBezTo>
                  <a:pt x="2063" y="873"/>
                  <a:pt x="2069" y="911"/>
                  <a:pt x="2072" y="948"/>
                </a:cubicBezTo>
                <a:cubicBezTo>
                  <a:pt x="2072" y="953"/>
                  <a:pt x="2069" y="957"/>
                  <a:pt x="2064" y="957"/>
                </a:cubicBezTo>
                <a:cubicBezTo>
                  <a:pt x="2064" y="957"/>
                  <a:pt x="2064" y="957"/>
                  <a:pt x="2064" y="957"/>
                </a:cubicBezTo>
                <a:close/>
                <a:moveTo>
                  <a:pt x="38" y="800"/>
                </a:moveTo>
                <a:cubicBezTo>
                  <a:pt x="37" y="800"/>
                  <a:pt x="37" y="800"/>
                  <a:pt x="36" y="800"/>
                </a:cubicBezTo>
                <a:cubicBezTo>
                  <a:pt x="32" y="799"/>
                  <a:pt x="29" y="794"/>
                  <a:pt x="30" y="790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2" y="785"/>
                  <a:pt x="36" y="782"/>
                  <a:pt x="40" y="783"/>
                </a:cubicBezTo>
                <a:cubicBezTo>
                  <a:pt x="42" y="784"/>
                  <a:pt x="44" y="785"/>
                  <a:pt x="45" y="787"/>
                </a:cubicBezTo>
                <a:cubicBezTo>
                  <a:pt x="47" y="789"/>
                  <a:pt x="47" y="791"/>
                  <a:pt x="46" y="794"/>
                </a:cubicBezTo>
                <a:cubicBezTo>
                  <a:pt x="45" y="797"/>
                  <a:pt x="42" y="800"/>
                  <a:pt x="38" y="800"/>
                </a:cubicBezTo>
                <a:close/>
                <a:moveTo>
                  <a:pt x="45" y="773"/>
                </a:moveTo>
                <a:cubicBezTo>
                  <a:pt x="45" y="773"/>
                  <a:pt x="44" y="773"/>
                  <a:pt x="43" y="772"/>
                </a:cubicBezTo>
                <a:cubicBezTo>
                  <a:pt x="41" y="772"/>
                  <a:pt x="39" y="770"/>
                  <a:pt x="38" y="768"/>
                </a:cubicBezTo>
                <a:cubicBezTo>
                  <a:pt x="37" y="766"/>
                  <a:pt x="36" y="764"/>
                  <a:pt x="37" y="762"/>
                </a:cubicBezTo>
                <a:cubicBezTo>
                  <a:pt x="46" y="731"/>
                  <a:pt x="56" y="70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8" y="669"/>
                  <a:pt x="68" y="669"/>
                  <a:pt x="68" y="669"/>
                </a:cubicBezTo>
                <a:cubicBezTo>
                  <a:pt x="68" y="668"/>
                  <a:pt x="68" y="667"/>
                  <a:pt x="69" y="666"/>
                </a:cubicBezTo>
                <a:cubicBezTo>
                  <a:pt x="82" y="632"/>
                  <a:pt x="97" y="598"/>
                  <a:pt x="113" y="566"/>
                </a:cubicBezTo>
                <a:cubicBezTo>
                  <a:pt x="115" y="562"/>
                  <a:pt x="121" y="560"/>
                  <a:pt x="125" y="562"/>
                </a:cubicBezTo>
                <a:cubicBezTo>
                  <a:pt x="129" y="564"/>
                  <a:pt x="131" y="569"/>
                  <a:pt x="129" y="573"/>
                </a:cubicBezTo>
                <a:cubicBezTo>
                  <a:pt x="112" y="605"/>
                  <a:pt x="97" y="638"/>
                  <a:pt x="85" y="672"/>
                </a:cubicBezTo>
                <a:cubicBezTo>
                  <a:pt x="84" y="672"/>
                  <a:pt x="84" y="673"/>
                  <a:pt x="84" y="674"/>
                </a:cubicBezTo>
                <a:cubicBezTo>
                  <a:pt x="84" y="675"/>
                  <a:pt x="83" y="675"/>
                  <a:pt x="83" y="676"/>
                </a:cubicBezTo>
                <a:cubicBezTo>
                  <a:pt x="72" y="706"/>
                  <a:pt x="62" y="736"/>
                  <a:pt x="53" y="767"/>
                </a:cubicBezTo>
                <a:cubicBezTo>
                  <a:pt x="52" y="770"/>
                  <a:pt x="49" y="773"/>
                  <a:pt x="45" y="773"/>
                </a:cubicBezTo>
                <a:close/>
                <a:moveTo>
                  <a:pt x="2016" y="725"/>
                </a:moveTo>
                <a:cubicBezTo>
                  <a:pt x="2012" y="725"/>
                  <a:pt x="2009" y="723"/>
                  <a:pt x="2008" y="719"/>
                </a:cubicBezTo>
                <a:cubicBezTo>
                  <a:pt x="2007" y="717"/>
                  <a:pt x="2007" y="715"/>
                  <a:pt x="2008" y="713"/>
                </a:cubicBezTo>
                <a:cubicBezTo>
                  <a:pt x="2009" y="711"/>
                  <a:pt x="2011" y="709"/>
                  <a:pt x="2013" y="709"/>
                </a:cubicBezTo>
                <a:cubicBezTo>
                  <a:pt x="2018" y="707"/>
                  <a:pt x="2023" y="710"/>
                  <a:pt x="2024" y="714"/>
                </a:cubicBezTo>
                <a:cubicBezTo>
                  <a:pt x="2025" y="719"/>
                  <a:pt x="2023" y="723"/>
                  <a:pt x="2019" y="725"/>
                </a:cubicBezTo>
                <a:cubicBezTo>
                  <a:pt x="2018" y="725"/>
                  <a:pt x="2017" y="725"/>
                  <a:pt x="2016" y="725"/>
                </a:cubicBezTo>
                <a:close/>
                <a:moveTo>
                  <a:pt x="2007" y="698"/>
                </a:moveTo>
                <a:cubicBezTo>
                  <a:pt x="2003" y="698"/>
                  <a:pt x="2000" y="696"/>
                  <a:pt x="1999" y="693"/>
                </a:cubicBezTo>
                <a:cubicBezTo>
                  <a:pt x="1986" y="659"/>
                  <a:pt x="1972" y="625"/>
                  <a:pt x="1956" y="592"/>
                </a:cubicBezTo>
                <a:cubicBezTo>
                  <a:pt x="1956" y="591"/>
                  <a:pt x="1956" y="591"/>
                  <a:pt x="1956" y="591"/>
                </a:cubicBezTo>
                <a:cubicBezTo>
                  <a:pt x="1956" y="591"/>
                  <a:pt x="1955" y="590"/>
                  <a:pt x="1955" y="590"/>
                </a:cubicBezTo>
                <a:cubicBezTo>
                  <a:pt x="1941" y="561"/>
                  <a:pt x="1926" y="533"/>
                  <a:pt x="1909" y="506"/>
                </a:cubicBezTo>
                <a:cubicBezTo>
                  <a:pt x="1907" y="502"/>
                  <a:pt x="1908" y="497"/>
                  <a:pt x="1912" y="494"/>
                </a:cubicBezTo>
                <a:cubicBezTo>
                  <a:pt x="1916" y="492"/>
                  <a:pt x="1921" y="493"/>
                  <a:pt x="1924" y="497"/>
                </a:cubicBezTo>
                <a:cubicBezTo>
                  <a:pt x="1940" y="525"/>
                  <a:pt x="1956" y="553"/>
                  <a:pt x="1970" y="582"/>
                </a:cubicBezTo>
                <a:cubicBezTo>
                  <a:pt x="1970" y="582"/>
                  <a:pt x="1971" y="583"/>
                  <a:pt x="1971" y="583"/>
                </a:cubicBezTo>
                <a:cubicBezTo>
                  <a:pt x="1971" y="584"/>
                  <a:pt x="1971" y="584"/>
                  <a:pt x="1971" y="584"/>
                </a:cubicBezTo>
                <a:cubicBezTo>
                  <a:pt x="1988" y="618"/>
                  <a:pt x="2002" y="652"/>
                  <a:pt x="2015" y="687"/>
                </a:cubicBezTo>
                <a:cubicBezTo>
                  <a:pt x="2015" y="687"/>
                  <a:pt x="2015" y="687"/>
                  <a:pt x="2015" y="687"/>
                </a:cubicBezTo>
                <a:cubicBezTo>
                  <a:pt x="2015" y="689"/>
                  <a:pt x="2015" y="692"/>
                  <a:pt x="2014" y="694"/>
                </a:cubicBezTo>
                <a:cubicBezTo>
                  <a:pt x="2013" y="696"/>
                  <a:pt x="2012" y="697"/>
                  <a:pt x="2010" y="698"/>
                </a:cubicBezTo>
                <a:cubicBezTo>
                  <a:pt x="2009" y="698"/>
                  <a:pt x="2008" y="698"/>
                  <a:pt x="2007" y="698"/>
                </a:cubicBezTo>
                <a:close/>
                <a:moveTo>
                  <a:pt x="134" y="553"/>
                </a:moveTo>
                <a:cubicBezTo>
                  <a:pt x="133" y="553"/>
                  <a:pt x="131" y="553"/>
                  <a:pt x="130" y="552"/>
                </a:cubicBezTo>
                <a:cubicBezTo>
                  <a:pt x="128" y="551"/>
                  <a:pt x="127" y="549"/>
                  <a:pt x="126" y="547"/>
                </a:cubicBezTo>
                <a:cubicBezTo>
                  <a:pt x="125" y="545"/>
                  <a:pt x="126" y="542"/>
                  <a:pt x="127" y="540"/>
                </a:cubicBezTo>
                <a:cubicBezTo>
                  <a:pt x="129" y="536"/>
                  <a:pt x="134" y="535"/>
                  <a:pt x="138" y="537"/>
                </a:cubicBezTo>
                <a:cubicBezTo>
                  <a:pt x="142" y="539"/>
                  <a:pt x="144" y="544"/>
                  <a:pt x="142" y="549"/>
                </a:cubicBezTo>
                <a:cubicBezTo>
                  <a:pt x="140" y="551"/>
                  <a:pt x="137" y="553"/>
                  <a:pt x="134" y="553"/>
                </a:cubicBezTo>
                <a:close/>
                <a:moveTo>
                  <a:pt x="148" y="528"/>
                </a:moveTo>
                <a:cubicBezTo>
                  <a:pt x="147" y="528"/>
                  <a:pt x="145" y="528"/>
                  <a:pt x="144" y="527"/>
                </a:cubicBezTo>
                <a:cubicBezTo>
                  <a:pt x="140" y="525"/>
                  <a:pt x="138" y="520"/>
                  <a:pt x="141" y="516"/>
                </a:cubicBezTo>
                <a:cubicBezTo>
                  <a:pt x="157" y="488"/>
                  <a:pt x="175" y="460"/>
                  <a:pt x="193" y="434"/>
                </a:cubicBezTo>
                <a:cubicBezTo>
                  <a:pt x="215" y="403"/>
                  <a:pt x="239" y="373"/>
                  <a:pt x="265" y="345"/>
                </a:cubicBezTo>
                <a:cubicBezTo>
                  <a:pt x="268" y="342"/>
                  <a:pt x="273" y="342"/>
                  <a:pt x="277" y="345"/>
                </a:cubicBezTo>
                <a:cubicBezTo>
                  <a:pt x="280" y="348"/>
                  <a:pt x="280" y="353"/>
                  <a:pt x="277" y="357"/>
                </a:cubicBezTo>
                <a:cubicBezTo>
                  <a:pt x="252" y="384"/>
                  <a:pt x="229" y="414"/>
                  <a:pt x="207" y="444"/>
                </a:cubicBezTo>
                <a:cubicBezTo>
                  <a:pt x="189" y="470"/>
                  <a:pt x="171" y="497"/>
                  <a:pt x="155" y="524"/>
                </a:cubicBezTo>
                <a:cubicBezTo>
                  <a:pt x="154" y="527"/>
                  <a:pt x="151" y="528"/>
                  <a:pt x="148" y="528"/>
                </a:cubicBezTo>
                <a:close/>
                <a:moveTo>
                  <a:pt x="1901" y="486"/>
                </a:moveTo>
                <a:cubicBezTo>
                  <a:pt x="1899" y="486"/>
                  <a:pt x="1896" y="485"/>
                  <a:pt x="1895" y="483"/>
                </a:cubicBezTo>
                <a:cubicBezTo>
                  <a:pt x="1895" y="483"/>
                  <a:pt x="1895" y="483"/>
                  <a:pt x="1895" y="483"/>
                </a:cubicBezTo>
                <a:cubicBezTo>
                  <a:pt x="1894" y="482"/>
                  <a:pt x="1894" y="482"/>
                  <a:pt x="1894" y="482"/>
                </a:cubicBezTo>
                <a:cubicBezTo>
                  <a:pt x="1892" y="478"/>
                  <a:pt x="1893" y="473"/>
                  <a:pt x="1897" y="470"/>
                </a:cubicBezTo>
                <a:cubicBezTo>
                  <a:pt x="1901" y="468"/>
                  <a:pt x="1906" y="469"/>
                  <a:pt x="1908" y="473"/>
                </a:cubicBezTo>
                <a:cubicBezTo>
                  <a:pt x="1911" y="477"/>
                  <a:pt x="1910" y="482"/>
                  <a:pt x="1906" y="485"/>
                </a:cubicBezTo>
                <a:cubicBezTo>
                  <a:pt x="1905" y="486"/>
                  <a:pt x="1903" y="486"/>
                  <a:pt x="1901" y="486"/>
                </a:cubicBezTo>
                <a:close/>
                <a:moveTo>
                  <a:pt x="1886" y="463"/>
                </a:moveTo>
                <a:cubicBezTo>
                  <a:pt x="1883" y="463"/>
                  <a:pt x="1880" y="461"/>
                  <a:pt x="1879" y="459"/>
                </a:cubicBezTo>
                <a:cubicBezTo>
                  <a:pt x="1857" y="428"/>
                  <a:pt x="1834" y="398"/>
                  <a:pt x="1810" y="370"/>
                </a:cubicBezTo>
                <a:cubicBezTo>
                  <a:pt x="1789" y="346"/>
                  <a:pt x="1767" y="323"/>
                  <a:pt x="1744" y="301"/>
                </a:cubicBezTo>
                <a:cubicBezTo>
                  <a:pt x="1743" y="299"/>
                  <a:pt x="1742" y="297"/>
                  <a:pt x="1742" y="295"/>
                </a:cubicBezTo>
                <a:cubicBezTo>
                  <a:pt x="1742" y="293"/>
                  <a:pt x="1743" y="291"/>
                  <a:pt x="1744" y="289"/>
                </a:cubicBezTo>
                <a:cubicBezTo>
                  <a:pt x="1747" y="286"/>
                  <a:pt x="1753" y="286"/>
                  <a:pt x="1756" y="289"/>
                </a:cubicBezTo>
                <a:cubicBezTo>
                  <a:pt x="1779" y="311"/>
                  <a:pt x="1802" y="335"/>
                  <a:pt x="1823" y="359"/>
                </a:cubicBezTo>
                <a:cubicBezTo>
                  <a:pt x="1848" y="388"/>
                  <a:pt x="1871" y="418"/>
                  <a:pt x="1893" y="449"/>
                </a:cubicBezTo>
                <a:cubicBezTo>
                  <a:pt x="1895" y="453"/>
                  <a:pt x="1894" y="458"/>
                  <a:pt x="1890" y="461"/>
                </a:cubicBezTo>
                <a:cubicBezTo>
                  <a:pt x="1889" y="462"/>
                  <a:pt x="1887" y="463"/>
                  <a:pt x="1886" y="463"/>
                </a:cubicBezTo>
                <a:close/>
                <a:moveTo>
                  <a:pt x="290" y="339"/>
                </a:moveTo>
                <a:cubicBezTo>
                  <a:pt x="288" y="339"/>
                  <a:pt x="286" y="338"/>
                  <a:pt x="284" y="336"/>
                </a:cubicBezTo>
                <a:cubicBezTo>
                  <a:pt x="281" y="333"/>
                  <a:pt x="281" y="328"/>
                  <a:pt x="284" y="324"/>
                </a:cubicBezTo>
                <a:cubicBezTo>
                  <a:pt x="287" y="321"/>
                  <a:pt x="293" y="321"/>
                  <a:pt x="296" y="324"/>
                </a:cubicBezTo>
                <a:cubicBezTo>
                  <a:pt x="298" y="325"/>
                  <a:pt x="298" y="328"/>
                  <a:pt x="299" y="330"/>
                </a:cubicBezTo>
                <a:cubicBezTo>
                  <a:pt x="299" y="332"/>
                  <a:pt x="298" y="334"/>
                  <a:pt x="296" y="336"/>
                </a:cubicBezTo>
                <a:cubicBezTo>
                  <a:pt x="295" y="338"/>
                  <a:pt x="292" y="339"/>
                  <a:pt x="290" y="339"/>
                </a:cubicBezTo>
                <a:close/>
                <a:moveTo>
                  <a:pt x="310" y="318"/>
                </a:moveTo>
                <a:cubicBezTo>
                  <a:pt x="308" y="318"/>
                  <a:pt x="305" y="317"/>
                  <a:pt x="304" y="316"/>
                </a:cubicBezTo>
                <a:cubicBezTo>
                  <a:pt x="300" y="312"/>
                  <a:pt x="300" y="307"/>
                  <a:pt x="304" y="304"/>
                </a:cubicBezTo>
                <a:cubicBezTo>
                  <a:pt x="327" y="281"/>
                  <a:pt x="351" y="259"/>
                  <a:pt x="376" y="239"/>
                </a:cubicBezTo>
                <a:cubicBezTo>
                  <a:pt x="405" y="215"/>
                  <a:pt x="436" y="192"/>
                  <a:pt x="467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71" y="168"/>
                  <a:pt x="477" y="170"/>
                  <a:pt x="479" y="173"/>
                </a:cubicBezTo>
                <a:cubicBezTo>
                  <a:pt x="482" y="177"/>
                  <a:pt x="481" y="183"/>
                  <a:pt x="477" y="185"/>
                </a:cubicBezTo>
                <a:cubicBezTo>
                  <a:pt x="445" y="206"/>
                  <a:pt x="415" y="228"/>
                  <a:pt x="386" y="252"/>
                </a:cubicBezTo>
                <a:cubicBezTo>
                  <a:pt x="362" y="272"/>
                  <a:pt x="338" y="293"/>
                  <a:pt x="316" y="316"/>
                </a:cubicBezTo>
                <a:cubicBezTo>
                  <a:pt x="314" y="317"/>
                  <a:pt x="312" y="318"/>
                  <a:pt x="310" y="318"/>
                </a:cubicBezTo>
                <a:close/>
                <a:moveTo>
                  <a:pt x="1730" y="284"/>
                </a:moveTo>
                <a:cubicBezTo>
                  <a:pt x="1728" y="284"/>
                  <a:pt x="1725" y="283"/>
                  <a:pt x="1724" y="282"/>
                </a:cubicBezTo>
                <a:cubicBezTo>
                  <a:pt x="1722" y="280"/>
                  <a:pt x="1721" y="278"/>
                  <a:pt x="1721" y="276"/>
                </a:cubicBezTo>
                <a:cubicBezTo>
                  <a:pt x="1721" y="274"/>
                  <a:pt x="1722" y="272"/>
                  <a:pt x="1723" y="270"/>
                </a:cubicBezTo>
                <a:cubicBezTo>
                  <a:pt x="1726" y="267"/>
                  <a:pt x="1732" y="266"/>
                  <a:pt x="1735" y="269"/>
                </a:cubicBezTo>
                <a:cubicBezTo>
                  <a:pt x="1737" y="271"/>
                  <a:pt x="1738" y="273"/>
                  <a:pt x="1738" y="275"/>
                </a:cubicBezTo>
                <a:cubicBezTo>
                  <a:pt x="1738" y="277"/>
                  <a:pt x="1737" y="280"/>
                  <a:pt x="1736" y="281"/>
                </a:cubicBezTo>
                <a:cubicBezTo>
                  <a:pt x="1734" y="283"/>
                  <a:pt x="1732" y="284"/>
                  <a:pt x="1730" y="284"/>
                </a:cubicBezTo>
                <a:close/>
                <a:moveTo>
                  <a:pt x="1708" y="265"/>
                </a:moveTo>
                <a:cubicBezTo>
                  <a:pt x="1706" y="265"/>
                  <a:pt x="1704" y="265"/>
                  <a:pt x="1703" y="263"/>
                </a:cubicBezTo>
                <a:cubicBezTo>
                  <a:pt x="1675" y="239"/>
                  <a:pt x="1645" y="216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588" y="177"/>
                  <a:pt x="1560" y="160"/>
                  <a:pt x="1533" y="145"/>
                </a:cubicBezTo>
                <a:cubicBezTo>
                  <a:pt x="1529" y="143"/>
                  <a:pt x="1527" y="138"/>
                  <a:pt x="1529" y="134"/>
                </a:cubicBezTo>
                <a:cubicBezTo>
                  <a:pt x="1532" y="130"/>
                  <a:pt x="1537" y="128"/>
                  <a:pt x="1541" y="130"/>
                </a:cubicBezTo>
                <a:cubicBezTo>
                  <a:pt x="1569" y="146"/>
                  <a:pt x="1597" y="163"/>
                  <a:pt x="1623" y="181"/>
                </a:cubicBezTo>
                <a:cubicBezTo>
                  <a:pt x="1655" y="202"/>
                  <a:pt x="1685" y="226"/>
                  <a:pt x="1714" y="250"/>
                </a:cubicBezTo>
                <a:cubicBezTo>
                  <a:pt x="1716" y="252"/>
                  <a:pt x="1717" y="254"/>
                  <a:pt x="1717" y="256"/>
                </a:cubicBezTo>
                <a:cubicBezTo>
                  <a:pt x="1717" y="259"/>
                  <a:pt x="1716" y="261"/>
                  <a:pt x="1715" y="262"/>
                </a:cubicBezTo>
                <a:cubicBezTo>
                  <a:pt x="1713" y="264"/>
                  <a:pt x="1711" y="265"/>
                  <a:pt x="1708" y="265"/>
                </a:cubicBezTo>
                <a:close/>
                <a:moveTo>
                  <a:pt x="496" y="171"/>
                </a:moveTo>
                <a:cubicBezTo>
                  <a:pt x="493" y="171"/>
                  <a:pt x="490" y="170"/>
                  <a:pt x="489" y="167"/>
                </a:cubicBezTo>
                <a:cubicBezTo>
                  <a:pt x="487" y="165"/>
                  <a:pt x="487" y="163"/>
                  <a:pt x="488" y="161"/>
                </a:cubicBezTo>
                <a:cubicBezTo>
                  <a:pt x="488" y="159"/>
                  <a:pt x="489" y="157"/>
                  <a:pt x="491" y="156"/>
                </a:cubicBezTo>
                <a:cubicBezTo>
                  <a:pt x="495" y="153"/>
                  <a:pt x="501" y="155"/>
                  <a:pt x="503" y="158"/>
                </a:cubicBezTo>
                <a:cubicBezTo>
                  <a:pt x="504" y="160"/>
                  <a:pt x="505" y="163"/>
                  <a:pt x="504" y="165"/>
                </a:cubicBezTo>
                <a:cubicBezTo>
                  <a:pt x="504" y="167"/>
                  <a:pt x="502" y="169"/>
                  <a:pt x="500" y="170"/>
                </a:cubicBezTo>
                <a:cubicBezTo>
                  <a:pt x="499" y="171"/>
                  <a:pt x="497" y="171"/>
                  <a:pt x="496" y="171"/>
                </a:cubicBezTo>
                <a:close/>
                <a:moveTo>
                  <a:pt x="520" y="157"/>
                </a:moveTo>
                <a:cubicBezTo>
                  <a:pt x="517" y="157"/>
                  <a:pt x="514" y="155"/>
                  <a:pt x="513" y="153"/>
                </a:cubicBezTo>
                <a:cubicBezTo>
                  <a:pt x="512" y="151"/>
                  <a:pt x="511" y="148"/>
                  <a:pt x="512" y="146"/>
                </a:cubicBezTo>
                <a:cubicBezTo>
                  <a:pt x="512" y="144"/>
                  <a:pt x="514" y="142"/>
                  <a:pt x="516" y="141"/>
                </a:cubicBezTo>
                <a:cubicBezTo>
                  <a:pt x="544" y="125"/>
                  <a:pt x="573" y="110"/>
                  <a:pt x="602" y="96"/>
                </a:cubicBezTo>
                <a:cubicBezTo>
                  <a:pt x="602" y="96"/>
                  <a:pt x="603" y="96"/>
                  <a:pt x="604" y="95"/>
                </a:cubicBezTo>
                <a:cubicBezTo>
                  <a:pt x="605" y="95"/>
                  <a:pt x="605" y="95"/>
                  <a:pt x="605" y="95"/>
                </a:cubicBezTo>
                <a:cubicBezTo>
                  <a:pt x="638" y="79"/>
                  <a:pt x="673" y="66"/>
                  <a:pt x="708" y="54"/>
                </a:cubicBezTo>
                <a:cubicBezTo>
                  <a:pt x="712" y="53"/>
                  <a:pt x="717" y="55"/>
                  <a:pt x="718" y="59"/>
                </a:cubicBezTo>
                <a:cubicBezTo>
                  <a:pt x="720" y="64"/>
                  <a:pt x="718" y="69"/>
                  <a:pt x="713" y="70"/>
                </a:cubicBezTo>
                <a:cubicBezTo>
                  <a:pt x="679" y="82"/>
                  <a:pt x="645" y="95"/>
                  <a:pt x="612" y="110"/>
                </a:cubicBezTo>
                <a:cubicBezTo>
                  <a:pt x="611" y="110"/>
                  <a:pt x="611" y="111"/>
                  <a:pt x="610" y="111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580" y="125"/>
                  <a:pt x="552" y="140"/>
                  <a:pt x="524" y="156"/>
                </a:cubicBezTo>
                <a:cubicBezTo>
                  <a:pt x="523" y="156"/>
                  <a:pt x="522" y="157"/>
                  <a:pt x="520" y="157"/>
                </a:cubicBezTo>
                <a:close/>
                <a:moveTo>
                  <a:pt x="1512" y="133"/>
                </a:moveTo>
                <a:cubicBezTo>
                  <a:pt x="1511" y="133"/>
                  <a:pt x="1509" y="133"/>
                  <a:pt x="1508" y="132"/>
                </a:cubicBezTo>
                <a:cubicBezTo>
                  <a:pt x="1506" y="131"/>
                  <a:pt x="1504" y="129"/>
                  <a:pt x="1504" y="127"/>
                </a:cubicBezTo>
                <a:cubicBezTo>
                  <a:pt x="1503" y="125"/>
                  <a:pt x="1503" y="122"/>
                  <a:pt x="1504" y="120"/>
                </a:cubicBezTo>
                <a:cubicBezTo>
                  <a:pt x="1506" y="116"/>
                  <a:pt x="1512" y="115"/>
                  <a:pt x="1516" y="117"/>
                </a:cubicBezTo>
                <a:cubicBezTo>
                  <a:pt x="1520" y="119"/>
                  <a:pt x="1522" y="124"/>
                  <a:pt x="1519" y="128"/>
                </a:cubicBezTo>
                <a:cubicBezTo>
                  <a:pt x="1518" y="131"/>
                  <a:pt x="1515" y="133"/>
                  <a:pt x="1512" y="133"/>
                </a:cubicBezTo>
                <a:close/>
                <a:moveTo>
                  <a:pt x="1487" y="120"/>
                </a:moveTo>
                <a:cubicBezTo>
                  <a:pt x="1485" y="120"/>
                  <a:pt x="1484" y="120"/>
                  <a:pt x="1483" y="119"/>
                </a:cubicBezTo>
                <a:cubicBezTo>
                  <a:pt x="1450" y="104"/>
                  <a:pt x="1416" y="89"/>
                  <a:pt x="1382" y="77"/>
                </a:cubicBezTo>
                <a:cubicBezTo>
                  <a:pt x="1381" y="77"/>
                  <a:pt x="1380" y="76"/>
                  <a:pt x="1379" y="76"/>
                </a:cubicBezTo>
                <a:cubicBezTo>
                  <a:pt x="1350" y="65"/>
                  <a:pt x="1319" y="56"/>
                  <a:pt x="1288" y="48"/>
                </a:cubicBezTo>
                <a:cubicBezTo>
                  <a:pt x="1284" y="47"/>
                  <a:pt x="1281" y="43"/>
                  <a:pt x="1282" y="38"/>
                </a:cubicBezTo>
                <a:cubicBezTo>
                  <a:pt x="1283" y="34"/>
                  <a:pt x="1288" y="31"/>
                  <a:pt x="1292" y="32"/>
                </a:cubicBezTo>
                <a:cubicBezTo>
                  <a:pt x="1324" y="40"/>
                  <a:pt x="1355" y="49"/>
                  <a:pt x="1385" y="60"/>
                </a:cubicBezTo>
                <a:cubicBezTo>
                  <a:pt x="1386" y="60"/>
                  <a:pt x="1386" y="61"/>
                  <a:pt x="1387" y="61"/>
                </a:cubicBezTo>
                <a:cubicBezTo>
                  <a:pt x="1388" y="61"/>
                  <a:pt x="1388" y="61"/>
                  <a:pt x="1388" y="61"/>
                </a:cubicBezTo>
                <a:cubicBezTo>
                  <a:pt x="1423" y="74"/>
                  <a:pt x="1457" y="88"/>
                  <a:pt x="1490" y="104"/>
                </a:cubicBezTo>
                <a:cubicBezTo>
                  <a:pt x="1492" y="105"/>
                  <a:pt x="1494" y="107"/>
                  <a:pt x="1495" y="109"/>
                </a:cubicBezTo>
                <a:cubicBezTo>
                  <a:pt x="1495" y="111"/>
                  <a:pt x="1495" y="113"/>
                  <a:pt x="1494" y="115"/>
                </a:cubicBezTo>
                <a:cubicBezTo>
                  <a:pt x="1493" y="118"/>
                  <a:pt x="1490" y="120"/>
                  <a:pt x="1487" y="120"/>
                </a:cubicBezTo>
                <a:close/>
                <a:moveTo>
                  <a:pt x="737" y="62"/>
                </a:moveTo>
                <a:cubicBezTo>
                  <a:pt x="734" y="62"/>
                  <a:pt x="730" y="59"/>
                  <a:pt x="729" y="56"/>
                </a:cubicBezTo>
                <a:cubicBezTo>
                  <a:pt x="728" y="51"/>
                  <a:pt x="730" y="47"/>
                  <a:pt x="735" y="45"/>
                </a:cubicBezTo>
                <a:cubicBezTo>
                  <a:pt x="739" y="44"/>
                  <a:pt x="744" y="47"/>
                  <a:pt x="745" y="51"/>
                </a:cubicBezTo>
                <a:cubicBezTo>
                  <a:pt x="747" y="55"/>
                  <a:pt x="744" y="60"/>
                  <a:pt x="740" y="62"/>
                </a:cubicBezTo>
                <a:cubicBezTo>
                  <a:pt x="739" y="62"/>
                  <a:pt x="738" y="62"/>
                  <a:pt x="737" y="62"/>
                </a:cubicBezTo>
                <a:close/>
                <a:moveTo>
                  <a:pt x="764" y="54"/>
                </a:moveTo>
                <a:cubicBezTo>
                  <a:pt x="761" y="54"/>
                  <a:pt x="757" y="51"/>
                  <a:pt x="756" y="48"/>
                </a:cubicBezTo>
                <a:cubicBezTo>
                  <a:pt x="755" y="43"/>
                  <a:pt x="758" y="39"/>
                  <a:pt x="762" y="37"/>
                </a:cubicBezTo>
                <a:cubicBezTo>
                  <a:pt x="793" y="29"/>
                  <a:pt x="825" y="22"/>
                  <a:pt x="857" y="16"/>
                </a:cubicBezTo>
                <a:cubicBezTo>
                  <a:pt x="894" y="9"/>
                  <a:pt x="932" y="5"/>
                  <a:pt x="970" y="2"/>
                </a:cubicBezTo>
                <a:cubicBezTo>
                  <a:pt x="975" y="2"/>
                  <a:pt x="979" y="5"/>
                  <a:pt x="979" y="10"/>
                </a:cubicBezTo>
                <a:cubicBezTo>
                  <a:pt x="979" y="15"/>
                  <a:pt x="976" y="19"/>
                  <a:pt x="971" y="19"/>
                </a:cubicBezTo>
                <a:cubicBezTo>
                  <a:pt x="934" y="22"/>
                  <a:pt x="897" y="26"/>
                  <a:pt x="860" y="33"/>
                </a:cubicBezTo>
                <a:cubicBezTo>
                  <a:pt x="828" y="38"/>
                  <a:pt x="797" y="45"/>
                  <a:pt x="767" y="54"/>
                </a:cubicBezTo>
                <a:cubicBezTo>
                  <a:pt x="766" y="54"/>
                  <a:pt x="765" y="54"/>
                  <a:pt x="764" y="54"/>
                </a:cubicBezTo>
                <a:close/>
                <a:moveTo>
                  <a:pt x="1263" y="42"/>
                </a:moveTo>
                <a:cubicBezTo>
                  <a:pt x="1262" y="42"/>
                  <a:pt x="1262" y="42"/>
                  <a:pt x="1261" y="42"/>
                </a:cubicBezTo>
                <a:cubicBezTo>
                  <a:pt x="1256" y="41"/>
                  <a:pt x="1253" y="36"/>
                  <a:pt x="1254" y="32"/>
                </a:cubicBezTo>
                <a:cubicBezTo>
                  <a:pt x="1255" y="27"/>
                  <a:pt x="1260" y="24"/>
                  <a:pt x="1265" y="25"/>
                </a:cubicBezTo>
                <a:cubicBezTo>
                  <a:pt x="1267" y="26"/>
                  <a:pt x="1269" y="27"/>
                  <a:pt x="1270" y="29"/>
                </a:cubicBezTo>
                <a:cubicBezTo>
                  <a:pt x="1271" y="31"/>
                  <a:pt x="1272" y="33"/>
                  <a:pt x="1271" y="35"/>
                </a:cubicBezTo>
                <a:cubicBezTo>
                  <a:pt x="1270" y="39"/>
                  <a:pt x="1267" y="42"/>
                  <a:pt x="1263" y="42"/>
                </a:cubicBezTo>
                <a:close/>
                <a:moveTo>
                  <a:pt x="1235" y="36"/>
                </a:moveTo>
                <a:cubicBezTo>
                  <a:pt x="1235" y="36"/>
                  <a:pt x="1234" y="36"/>
                  <a:pt x="1233" y="36"/>
                </a:cubicBezTo>
                <a:cubicBezTo>
                  <a:pt x="1197" y="29"/>
                  <a:pt x="1160" y="24"/>
                  <a:pt x="1123" y="21"/>
                </a:cubicBezTo>
                <a:cubicBezTo>
                  <a:pt x="1123" y="21"/>
                  <a:pt x="1123" y="21"/>
                  <a:pt x="1122" y="21"/>
                </a:cubicBezTo>
                <a:cubicBezTo>
                  <a:pt x="1094" y="18"/>
                  <a:pt x="1065" y="17"/>
                  <a:pt x="1037" y="17"/>
                </a:cubicBezTo>
                <a:cubicBezTo>
                  <a:pt x="1034" y="17"/>
                  <a:pt x="1031" y="17"/>
                  <a:pt x="1027" y="17"/>
                </a:cubicBezTo>
                <a:cubicBezTo>
                  <a:pt x="1027" y="17"/>
                  <a:pt x="1027" y="17"/>
                  <a:pt x="1027" y="17"/>
                </a:cubicBezTo>
                <a:cubicBezTo>
                  <a:pt x="1022" y="17"/>
                  <a:pt x="1019" y="13"/>
                  <a:pt x="1019" y="9"/>
                </a:cubicBezTo>
                <a:cubicBezTo>
                  <a:pt x="1018" y="4"/>
                  <a:pt x="1022" y="0"/>
                  <a:pt x="1027" y="0"/>
                </a:cubicBezTo>
                <a:cubicBezTo>
                  <a:pt x="1031" y="0"/>
                  <a:pt x="1034" y="0"/>
                  <a:pt x="1037" y="0"/>
                </a:cubicBezTo>
                <a:cubicBezTo>
                  <a:pt x="1066" y="0"/>
                  <a:pt x="1095" y="1"/>
                  <a:pt x="1124" y="4"/>
                </a:cubicBezTo>
                <a:cubicBezTo>
                  <a:pt x="1162" y="7"/>
                  <a:pt x="1200" y="12"/>
                  <a:pt x="1237" y="19"/>
                </a:cubicBezTo>
                <a:cubicBezTo>
                  <a:pt x="1241" y="20"/>
                  <a:pt x="1244" y="25"/>
                  <a:pt x="1243" y="29"/>
                </a:cubicBezTo>
                <a:cubicBezTo>
                  <a:pt x="1243" y="33"/>
                  <a:pt x="1239" y="36"/>
                  <a:pt x="1235" y="36"/>
                </a:cubicBezTo>
                <a:close/>
                <a:moveTo>
                  <a:pt x="999" y="18"/>
                </a:moveTo>
                <a:cubicBezTo>
                  <a:pt x="994" y="18"/>
                  <a:pt x="990" y="14"/>
                  <a:pt x="990" y="10"/>
                </a:cubicBezTo>
                <a:cubicBezTo>
                  <a:pt x="990" y="7"/>
                  <a:pt x="991" y="5"/>
                  <a:pt x="993" y="3"/>
                </a:cubicBezTo>
                <a:cubicBezTo>
                  <a:pt x="994" y="2"/>
                  <a:pt x="996" y="1"/>
                  <a:pt x="998" y="1"/>
                </a:cubicBezTo>
                <a:cubicBezTo>
                  <a:pt x="999" y="1"/>
                  <a:pt x="999" y="1"/>
                  <a:pt x="999" y="1"/>
                </a:cubicBezTo>
                <a:cubicBezTo>
                  <a:pt x="1003" y="1"/>
                  <a:pt x="1007" y="4"/>
                  <a:pt x="1007" y="9"/>
                </a:cubicBezTo>
                <a:cubicBezTo>
                  <a:pt x="1007" y="14"/>
                  <a:pt x="1004" y="18"/>
                  <a:pt x="999" y="18"/>
                </a:cubicBezTo>
                <a:cubicBezTo>
                  <a:pt x="999" y="18"/>
                  <a:pt x="999" y="18"/>
                  <a:pt x="999" y="18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7A9C8164-320D-48C7-A0F7-D1696BB87EFD}"/>
              </a:ext>
            </a:extLst>
          </p:cNvPr>
          <p:cNvSpPr>
            <a:spLocks noEditPoints="1"/>
          </p:cNvSpPr>
          <p:nvPr/>
        </p:nvSpPr>
        <p:spPr bwMode="auto">
          <a:xfrm>
            <a:off x="9009062" y="3665538"/>
            <a:ext cx="6369050" cy="6378575"/>
          </a:xfrm>
          <a:custGeom>
            <a:avLst/>
            <a:gdLst>
              <a:gd name="T0" fmla="*/ 991 w 2004"/>
              <a:gd name="T1" fmla="*/ 1989 h 2006"/>
              <a:gd name="T2" fmla="*/ 1003 w 2004"/>
              <a:gd name="T3" fmla="*/ 2006 h 2006"/>
              <a:gd name="T4" fmla="*/ 1354 w 2004"/>
              <a:gd name="T5" fmla="*/ 1924 h 2006"/>
              <a:gd name="T6" fmla="*/ 1037 w 2004"/>
              <a:gd name="T7" fmla="*/ 2005 h 2006"/>
              <a:gd name="T8" fmla="*/ 631 w 2004"/>
              <a:gd name="T9" fmla="*/ 1925 h 2006"/>
              <a:gd name="T10" fmla="*/ 958 w 2004"/>
              <a:gd name="T11" fmla="*/ 2005 h 2006"/>
              <a:gd name="T12" fmla="*/ 1408 w 2004"/>
              <a:gd name="T13" fmla="*/ 1920 h 2006"/>
              <a:gd name="T14" fmla="*/ 584 w 2004"/>
              <a:gd name="T15" fmla="*/ 1905 h 2006"/>
              <a:gd name="T16" fmla="*/ 1422 w 2004"/>
              <a:gd name="T17" fmla="*/ 1904 h 2006"/>
              <a:gd name="T18" fmla="*/ 1704 w 2004"/>
              <a:gd name="T19" fmla="*/ 1707 h 2006"/>
              <a:gd name="T20" fmla="*/ 1430 w 2004"/>
              <a:gd name="T21" fmla="*/ 1909 h 2006"/>
              <a:gd name="T22" fmla="*/ 294 w 2004"/>
              <a:gd name="T23" fmla="*/ 1701 h 2006"/>
              <a:gd name="T24" fmla="*/ 566 w 2004"/>
              <a:gd name="T25" fmla="*/ 1905 h 2006"/>
              <a:gd name="T26" fmla="*/ 1739 w 2004"/>
              <a:gd name="T27" fmla="*/ 1682 h 2006"/>
              <a:gd name="T28" fmla="*/ 259 w 2004"/>
              <a:gd name="T29" fmla="*/ 1664 h 2006"/>
              <a:gd name="T30" fmla="*/ 1746 w 2004"/>
              <a:gd name="T31" fmla="*/ 1662 h 2006"/>
              <a:gd name="T32" fmla="*/ 1926 w 2004"/>
              <a:gd name="T33" fmla="*/ 1369 h 2006"/>
              <a:gd name="T34" fmla="*/ 1752 w 2004"/>
              <a:gd name="T35" fmla="*/ 1664 h 2006"/>
              <a:gd name="T36" fmla="*/ 70 w 2004"/>
              <a:gd name="T37" fmla="*/ 1372 h 2006"/>
              <a:gd name="T38" fmla="*/ 253 w 2004"/>
              <a:gd name="T39" fmla="*/ 1643 h 2006"/>
              <a:gd name="T40" fmla="*/ 1933 w 2004"/>
              <a:gd name="T41" fmla="*/ 1327 h 2006"/>
              <a:gd name="T42" fmla="*/ 60 w 2004"/>
              <a:gd name="T43" fmla="*/ 1345 h 2006"/>
              <a:gd name="T44" fmla="*/ 68 w 2004"/>
              <a:gd name="T45" fmla="*/ 1351 h 2006"/>
              <a:gd name="T46" fmla="*/ 1987 w 2004"/>
              <a:gd name="T47" fmla="*/ 1037 h 2006"/>
              <a:gd name="T48" fmla="*/ 2004 w 2004"/>
              <a:gd name="T49" fmla="*/ 1037 h 2006"/>
              <a:gd name="T50" fmla="*/ 44 w 2004"/>
              <a:gd name="T51" fmla="*/ 1297 h 2006"/>
              <a:gd name="T52" fmla="*/ 9 w 2004"/>
              <a:gd name="T53" fmla="*/ 962 h 2006"/>
              <a:gd name="T54" fmla="*/ 60 w 2004"/>
              <a:gd name="T55" fmla="*/ 1292 h 2006"/>
              <a:gd name="T56" fmla="*/ 1992 w 2004"/>
              <a:gd name="T57" fmla="*/ 920 h 2006"/>
              <a:gd name="T58" fmla="*/ 10 w 2004"/>
              <a:gd name="T59" fmla="*/ 951 h 2006"/>
              <a:gd name="T60" fmla="*/ 10 w 2004"/>
              <a:gd name="T61" fmla="*/ 951 h 2006"/>
              <a:gd name="T62" fmla="*/ 1896 w 2004"/>
              <a:gd name="T63" fmla="*/ 589 h 2006"/>
              <a:gd name="T64" fmla="*/ 1999 w 2004"/>
              <a:gd name="T65" fmla="*/ 899 h 2006"/>
              <a:gd name="T66" fmla="*/ 54 w 2004"/>
              <a:gd name="T67" fmla="*/ 679 h 2006"/>
              <a:gd name="T68" fmla="*/ 85 w 2004"/>
              <a:gd name="T69" fmla="*/ 643 h 2006"/>
              <a:gd name="T70" fmla="*/ 1883 w 2004"/>
              <a:gd name="T71" fmla="*/ 564 h 2006"/>
              <a:gd name="T72" fmla="*/ 1891 w 2004"/>
              <a:gd name="T73" fmla="*/ 568 h 2006"/>
              <a:gd name="T74" fmla="*/ 135 w 2004"/>
              <a:gd name="T75" fmla="*/ 536 h 2006"/>
              <a:gd name="T76" fmla="*/ 1799 w 2004"/>
              <a:gd name="T77" fmla="*/ 425 h 2006"/>
              <a:gd name="T78" fmla="*/ 1813 w 2004"/>
              <a:gd name="T79" fmla="*/ 415 h 2006"/>
              <a:gd name="T80" fmla="*/ 137 w 2004"/>
              <a:gd name="T81" fmla="*/ 515 h 2006"/>
              <a:gd name="T82" fmla="*/ 355 w 2004"/>
              <a:gd name="T83" fmla="*/ 249 h 2006"/>
              <a:gd name="T84" fmla="*/ 141 w 2004"/>
              <a:gd name="T85" fmla="*/ 516 h 2006"/>
              <a:gd name="T86" fmla="*/ 1646 w 2004"/>
              <a:gd name="T87" fmla="*/ 236 h 2006"/>
              <a:gd name="T88" fmla="*/ 383 w 2004"/>
              <a:gd name="T89" fmla="*/ 216 h 2006"/>
              <a:gd name="T90" fmla="*/ 1596 w 2004"/>
              <a:gd name="T91" fmla="*/ 217 h 2006"/>
              <a:gd name="T92" fmla="*/ 1314 w 2004"/>
              <a:gd name="T93" fmla="*/ 51 h 2006"/>
              <a:gd name="T94" fmla="*/ 1601 w 2004"/>
              <a:gd name="T95" fmla="*/ 219 h 2006"/>
              <a:gd name="T96" fmla="*/ 599 w 2004"/>
              <a:gd name="T97" fmla="*/ 105 h 2006"/>
              <a:gd name="T98" fmla="*/ 718 w 2004"/>
              <a:gd name="T99" fmla="*/ 42 h 2006"/>
              <a:gd name="T100" fmla="*/ 723 w 2004"/>
              <a:gd name="T101" fmla="*/ 59 h 2006"/>
              <a:gd name="T102" fmla="*/ 1254 w 2004"/>
              <a:gd name="T103" fmla="*/ 42 h 2006"/>
              <a:gd name="T104" fmla="*/ 1233 w 2004"/>
              <a:gd name="T105" fmla="*/ 46 h 2006"/>
              <a:gd name="T106" fmla="*/ 909 w 2004"/>
              <a:gd name="T107" fmla="*/ 6 h 2006"/>
              <a:gd name="T108" fmla="*/ 1235 w 2004"/>
              <a:gd name="T109" fmla="*/ 46 h 2006"/>
              <a:gd name="T110" fmla="*/ 882 w 2004"/>
              <a:gd name="T111" fmla="*/ 26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04" h="2006">
                <a:moveTo>
                  <a:pt x="1003" y="2006"/>
                </a:moveTo>
                <a:cubicBezTo>
                  <a:pt x="999" y="2006"/>
                  <a:pt x="995" y="2006"/>
                  <a:pt x="991" y="2006"/>
                </a:cubicBezTo>
                <a:cubicBezTo>
                  <a:pt x="986" y="2006"/>
                  <a:pt x="986" y="2006"/>
                  <a:pt x="986" y="2006"/>
                </a:cubicBezTo>
                <a:cubicBezTo>
                  <a:pt x="981" y="2006"/>
                  <a:pt x="978" y="2002"/>
                  <a:pt x="978" y="1997"/>
                </a:cubicBezTo>
                <a:cubicBezTo>
                  <a:pt x="978" y="1992"/>
                  <a:pt x="982" y="1989"/>
                  <a:pt x="986" y="1989"/>
                </a:cubicBezTo>
                <a:cubicBezTo>
                  <a:pt x="991" y="1989"/>
                  <a:pt x="991" y="1989"/>
                  <a:pt x="991" y="1989"/>
                </a:cubicBezTo>
                <a:cubicBezTo>
                  <a:pt x="995" y="1989"/>
                  <a:pt x="999" y="1989"/>
                  <a:pt x="1003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14" y="1989"/>
                  <a:pt x="1017" y="1993"/>
                  <a:pt x="1017" y="1997"/>
                </a:cubicBezTo>
                <a:cubicBezTo>
                  <a:pt x="1017" y="2002"/>
                  <a:pt x="1014" y="2006"/>
                  <a:pt x="1009" y="2006"/>
                </a:cubicBezTo>
                <a:lnTo>
                  <a:pt x="1003" y="2006"/>
                </a:lnTo>
                <a:close/>
                <a:moveTo>
                  <a:pt x="1037" y="2005"/>
                </a:moveTo>
                <a:cubicBezTo>
                  <a:pt x="1033" y="2005"/>
                  <a:pt x="1029" y="2002"/>
                  <a:pt x="1029" y="1997"/>
                </a:cubicBezTo>
                <a:cubicBezTo>
                  <a:pt x="1029" y="1992"/>
                  <a:pt x="1032" y="1988"/>
                  <a:pt x="1037" y="1988"/>
                </a:cubicBezTo>
                <a:cubicBezTo>
                  <a:pt x="1074" y="1987"/>
                  <a:pt x="1111" y="1983"/>
                  <a:pt x="1148" y="1978"/>
                </a:cubicBezTo>
                <a:cubicBezTo>
                  <a:pt x="1148" y="1978"/>
                  <a:pt x="1148" y="1978"/>
                  <a:pt x="1148" y="1978"/>
                </a:cubicBezTo>
                <a:cubicBezTo>
                  <a:pt x="1219" y="1967"/>
                  <a:pt x="1288" y="1949"/>
                  <a:pt x="1354" y="1924"/>
                </a:cubicBezTo>
                <a:cubicBezTo>
                  <a:pt x="1359" y="1922"/>
                  <a:pt x="1363" y="1924"/>
                  <a:pt x="1365" y="1929"/>
                </a:cubicBezTo>
                <a:cubicBezTo>
                  <a:pt x="1367" y="1933"/>
                  <a:pt x="1365" y="1938"/>
                  <a:pt x="1360" y="1939"/>
                </a:cubicBezTo>
                <a:cubicBezTo>
                  <a:pt x="1293" y="1965"/>
                  <a:pt x="1223" y="1984"/>
                  <a:pt x="1151" y="1995"/>
                </a:cubicBezTo>
                <a:cubicBezTo>
                  <a:pt x="1151" y="1995"/>
                  <a:pt x="1151" y="1995"/>
                  <a:pt x="1151" y="1995"/>
                </a:cubicBezTo>
                <a:cubicBezTo>
                  <a:pt x="1113" y="2000"/>
                  <a:pt x="1075" y="2004"/>
                  <a:pt x="1037" y="2005"/>
                </a:cubicBezTo>
                <a:cubicBezTo>
                  <a:pt x="1037" y="2005"/>
                  <a:pt x="1037" y="2005"/>
                  <a:pt x="1037" y="2005"/>
                </a:cubicBezTo>
                <a:close/>
                <a:moveTo>
                  <a:pt x="958" y="2005"/>
                </a:moveTo>
                <a:cubicBezTo>
                  <a:pt x="958" y="2005"/>
                  <a:pt x="958" y="2005"/>
                  <a:pt x="958" y="2005"/>
                </a:cubicBezTo>
                <a:cubicBezTo>
                  <a:pt x="886" y="2002"/>
                  <a:pt x="814" y="1990"/>
                  <a:pt x="744" y="1972"/>
                </a:cubicBezTo>
                <a:cubicBezTo>
                  <a:pt x="744" y="1972"/>
                  <a:pt x="744" y="1972"/>
                  <a:pt x="744" y="1972"/>
                </a:cubicBezTo>
                <a:cubicBezTo>
                  <a:pt x="707" y="1962"/>
                  <a:pt x="671" y="1950"/>
                  <a:pt x="635" y="1936"/>
                </a:cubicBezTo>
                <a:cubicBezTo>
                  <a:pt x="631" y="1934"/>
                  <a:pt x="629" y="1929"/>
                  <a:pt x="631" y="1925"/>
                </a:cubicBezTo>
                <a:cubicBezTo>
                  <a:pt x="632" y="1921"/>
                  <a:pt x="637" y="1919"/>
                  <a:pt x="642" y="1920"/>
                </a:cubicBezTo>
                <a:cubicBezTo>
                  <a:pt x="676" y="1934"/>
                  <a:pt x="712" y="1946"/>
                  <a:pt x="748" y="1955"/>
                </a:cubicBezTo>
                <a:cubicBezTo>
                  <a:pt x="748" y="1955"/>
                  <a:pt x="748" y="1955"/>
                  <a:pt x="748" y="1955"/>
                </a:cubicBezTo>
                <a:cubicBezTo>
                  <a:pt x="817" y="1974"/>
                  <a:pt x="888" y="1985"/>
                  <a:pt x="958" y="1988"/>
                </a:cubicBezTo>
                <a:cubicBezTo>
                  <a:pt x="963" y="1988"/>
                  <a:pt x="967" y="1992"/>
                  <a:pt x="966" y="1997"/>
                </a:cubicBezTo>
                <a:cubicBezTo>
                  <a:pt x="966" y="2001"/>
                  <a:pt x="963" y="2005"/>
                  <a:pt x="958" y="2005"/>
                </a:cubicBezTo>
                <a:close/>
                <a:moveTo>
                  <a:pt x="1384" y="1930"/>
                </a:moveTo>
                <a:cubicBezTo>
                  <a:pt x="1380" y="1930"/>
                  <a:pt x="1377" y="1928"/>
                  <a:pt x="1376" y="1924"/>
                </a:cubicBezTo>
                <a:cubicBezTo>
                  <a:pt x="1374" y="1920"/>
                  <a:pt x="1376" y="1915"/>
                  <a:pt x="1380" y="1913"/>
                </a:cubicBezTo>
                <a:cubicBezTo>
                  <a:pt x="1387" y="1910"/>
                  <a:pt x="1394" y="1907"/>
                  <a:pt x="1401" y="1904"/>
                </a:cubicBezTo>
                <a:cubicBezTo>
                  <a:pt x="1405" y="1902"/>
                  <a:pt x="1410" y="1904"/>
                  <a:pt x="1412" y="1909"/>
                </a:cubicBezTo>
                <a:cubicBezTo>
                  <a:pt x="1414" y="1913"/>
                  <a:pt x="1412" y="1918"/>
                  <a:pt x="1408" y="1920"/>
                </a:cubicBezTo>
                <a:cubicBezTo>
                  <a:pt x="1401" y="1923"/>
                  <a:pt x="1394" y="1926"/>
                  <a:pt x="1387" y="1929"/>
                </a:cubicBezTo>
                <a:cubicBezTo>
                  <a:pt x="1386" y="1929"/>
                  <a:pt x="1385" y="1930"/>
                  <a:pt x="1384" y="1930"/>
                </a:cubicBezTo>
                <a:close/>
                <a:moveTo>
                  <a:pt x="612" y="1926"/>
                </a:moveTo>
                <a:cubicBezTo>
                  <a:pt x="611" y="1926"/>
                  <a:pt x="610" y="1926"/>
                  <a:pt x="609" y="1925"/>
                </a:cubicBezTo>
                <a:cubicBezTo>
                  <a:pt x="602" y="1922"/>
                  <a:pt x="595" y="1919"/>
                  <a:pt x="588" y="1916"/>
                </a:cubicBezTo>
                <a:cubicBezTo>
                  <a:pt x="584" y="1914"/>
                  <a:pt x="582" y="1909"/>
                  <a:pt x="584" y="1905"/>
                </a:cubicBezTo>
                <a:cubicBezTo>
                  <a:pt x="586" y="1901"/>
                  <a:pt x="591" y="1899"/>
                  <a:pt x="595" y="1901"/>
                </a:cubicBezTo>
                <a:cubicBezTo>
                  <a:pt x="602" y="1904"/>
                  <a:pt x="609" y="1907"/>
                  <a:pt x="616" y="1910"/>
                </a:cubicBezTo>
                <a:cubicBezTo>
                  <a:pt x="620" y="1911"/>
                  <a:pt x="622" y="1916"/>
                  <a:pt x="620" y="1921"/>
                </a:cubicBezTo>
                <a:cubicBezTo>
                  <a:pt x="619" y="1924"/>
                  <a:pt x="616" y="1926"/>
                  <a:pt x="612" y="1926"/>
                </a:cubicBezTo>
                <a:close/>
                <a:moveTo>
                  <a:pt x="1430" y="1909"/>
                </a:moveTo>
                <a:cubicBezTo>
                  <a:pt x="1427" y="1909"/>
                  <a:pt x="1424" y="1907"/>
                  <a:pt x="1422" y="1904"/>
                </a:cubicBezTo>
                <a:cubicBezTo>
                  <a:pt x="1420" y="1900"/>
                  <a:pt x="1422" y="1895"/>
                  <a:pt x="1426" y="1893"/>
                </a:cubicBezTo>
                <a:cubicBezTo>
                  <a:pt x="1460" y="1877"/>
                  <a:pt x="1493" y="1858"/>
                  <a:pt x="1524" y="1839"/>
                </a:cubicBezTo>
                <a:cubicBezTo>
                  <a:pt x="1524" y="1839"/>
                  <a:pt x="1525" y="1839"/>
                  <a:pt x="1525" y="1839"/>
                </a:cubicBezTo>
                <a:cubicBezTo>
                  <a:pt x="1582" y="1803"/>
                  <a:pt x="1635" y="1762"/>
                  <a:pt x="1683" y="1716"/>
                </a:cubicBezTo>
                <a:cubicBezTo>
                  <a:pt x="1686" y="1713"/>
                  <a:pt x="1689" y="1710"/>
                  <a:pt x="1692" y="1707"/>
                </a:cubicBezTo>
                <a:cubicBezTo>
                  <a:pt x="1695" y="1704"/>
                  <a:pt x="1700" y="1704"/>
                  <a:pt x="1704" y="1707"/>
                </a:cubicBezTo>
                <a:cubicBezTo>
                  <a:pt x="1707" y="1711"/>
                  <a:pt x="1707" y="1716"/>
                  <a:pt x="1704" y="1719"/>
                </a:cubicBezTo>
                <a:cubicBezTo>
                  <a:pt x="1701" y="1722"/>
                  <a:pt x="1698" y="1725"/>
                  <a:pt x="1695" y="1728"/>
                </a:cubicBezTo>
                <a:cubicBezTo>
                  <a:pt x="1646" y="1775"/>
                  <a:pt x="1592" y="1817"/>
                  <a:pt x="1534" y="1853"/>
                </a:cubicBezTo>
                <a:cubicBezTo>
                  <a:pt x="1534" y="1853"/>
                  <a:pt x="1534" y="1853"/>
                  <a:pt x="1534" y="1853"/>
                </a:cubicBezTo>
                <a:cubicBezTo>
                  <a:pt x="1501" y="1873"/>
                  <a:pt x="1468" y="1892"/>
                  <a:pt x="1434" y="1908"/>
                </a:cubicBezTo>
                <a:cubicBezTo>
                  <a:pt x="1432" y="1909"/>
                  <a:pt x="1431" y="1909"/>
                  <a:pt x="1430" y="1909"/>
                </a:cubicBezTo>
                <a:close/>
                <a:moveTo>
                  <a:pt x="566" y="1905"/>
                </a:moveTo>
                <a:cubicBezTo>
                  <a:pt x="565" y="1905"/>
                  <a:pt x="564" y="1905"/>
                  <a:pt x="562" y="1904"/>
                </a:cubicBezTo>
                <a:cubicBezTo>
                  <a:pt x="497" y="1872"/>
                  <a:pt x="436" y="1833"/>
                  <a:pt x="379" y="1789"/>
                </a:cubicBezTo>
                <a:cubicBezTo>
                  <a:pt x="379" y="1789"/>
                  <a:pt x="379" y="1789"/>
                  <a:pt x="379" y="1789"/>
                </a:cubicBezTo>
                <a:cubicBezTo>
                  <a:pt x="349" y="1765"/>
                  <a:pt x="321" y="1740"/>
                  <a:pt x="294" y="1713"/>
                </a:cubicBezTo>
                <a:cubicBezTo>
                  <a:pt x="291" y="1710"/>
                  <a:pt x="291" y="1704"/>
                  <a:pt x="294" y="1701"/>
                </a:cubicBezTo>
                <a:cubicBezTo>
                  <a:pt x="297" y="1698"/>
                  <a:pt x="303" y="1698"/>
                  <a:pt x="306" y="1701"/>
                </a:cubicBezTo>
                <a:cubicBezTo>
                  <a:pt x="332" y="1727"/>
                  <a:pt x="360" y="1752"/>
                  <a:pt x="390" y="1775"/>
                </a:cubicBezTo>
                <a:cubicBezTo>
                  <a:pt x="390" y="1775"/>
                  <a:pt x="390" y="1775"/>
                  <a:pt x="390" y="1775"/>
                </a:cubicBezTo>
                <a:cubicBezTo>
                  <a:pt x="445" y="1819"/>
                  <a:pt x="506" y="1858"/>
                  <a:pt x="570" y="1889"/>
                </a:cubicBezTo>
                <a:cubicBezTo>
                  <a:pt x="574" y="1891"/>
                  <a:pt x="576" y="1896"/>
                  <a:pt x="574" y="1900"/>
                </a:cubicBezTo>
                <a:cubicBezTo>
                  <a:pt x="572" y="1903"/>
                  <a:pt x="569" y="1905"/>
                  <a:pt x="566" y="1905"/>
                </a:cubicBezTo>
                <a:close/>
                <a:moveTo>
                  <a:pt x="1718" y="1702"/>
                </a:moveTo>
                <a:cubicBezTo>
                  <a:pt x="1715" y="1702"/>
                  <a:pt x="1713" y="1701"/>
                  <a:pt x="1712" y="1699"/>
                </a:cubicBezTo>
                <a:cubicBezTo>
                  <a:pt x="1708" y="1696"/>
                  <a:pt x="1708" y="1691"/>
                  <a:pt x="1711" y="1687"/>
                </a:cubicBezTo>
                <a:cubicBezTo>
                  <a:pt x="1717" y="1682"/>
                  <a:pt x="1722" y="1676"/>
                  <a:pt x="1727" y="1671"/>
                </a:cubicBezTo>
                <a:cubicBezTo>
                  <a:pt x="1730" y="1667"/>
                  <a:pt x="1735" y="1667"/>
                  <a:pt x="1739" y="1670"/>
                </a:cubicBezTo>
                <a:cubicBezTo>
                  <a:pt x="1742" y="1674"/>
                  <a:pt x="1742" y="1679"/>
                  <a:pt x="1739" y="1682"/>
                </a:cubicBezTo>
                <a:cubicBezTo>
                  <a:pt x="1734" y="1688"/>
                  <a:pt x="1729" y="1693"/>
                  <a:pt x="1724" y="1699"/>
                </a:cubicBezTo>
                <a:cubicBezTo>
                  <a:pt x="1722" y="1701"/>
                  <a:pt x="1720" y="1702"/>
                  <a:pt x="1718" y="1702"/>
                </a:cubicBezTo>
                <a:close/>
                <a:moveTo>
                  <a:pt x="280" y="1695"/>
                </a:moveTo>
                <a:cubicBezTo>
                  <a:pt x="278" y="1695"/>
                  <a:pt x="276" y="1694"/>
                  <a:pt x="274" y="1692"/>
                </a:cubicBezTo>
                <a:cubicBezTo>
                  <a:pt x="269" y="1687"/>
                  <a:pt x="264" y="1681"/>
                  <a:pt x="259" y="1676"/>
                </a:cubicBezTo>
                <a:cubicBezTo>
                  <a:pt x="255" y="1672"/>
                  <a:pt x="256" y="1667"/>
                  <a:pt x="259" y="1664"/>
                </a:cubicBezTo>
                <a:cubicBezTo>
                  <a:pt x="263" y="1661"/>
                  <a:pt x="268" y="1661"/>
                  <a:pt x="271" y="1664"/>
                </a:cubicBezTo>
                <a:cubicBezTo>
                  <a:pt x="276" y="1670"/>
                  <a:pt x="281" y="1675"/>
                  <a:pt x="286" y="1681"/>
                </a:cubicBezTo>
                <a:cubicBezTo>
                  <a:pt x="290" y="1684"/>
                  <a:pt x="289" y="1690"/>
                  <a:pt x="286" y="1693"/>
                </a:cubicBezTo>
                <a:cubicBezTo>
                  <a:pt x="284" y="1694"/>
                  <a:pt x="282" y="1695"/>
                  <a:pt x="280" y="1695"/>
                </a:cubicBezTo>
                <a:close/>
                <a:moveTo>
                  <a:pt x="1752" y="1664"/>
                </a:moveTo>
                <a:cubicBezTo>
                  <a:pt x="1750" y="1664"/>
                  <a:pt x="1748" y="1663"/>
                  <a:pt x="1746" y="1662"/>
                </a:cubicBezTo>
                <a:cubicBezTo>
                  <a:pt x="1743" y="1659"/>
                  <a:pt x="1742" y="1653"/>
                  <a:pt x="1746" y="1650"/>
                </a:cubicBezTo>
                <a:cubicBezTo>
                  <a:pt x="1770" y="1622"/>
                  <a:pt x="1793" y="1592"/>
                  <a:pt x="1814" y="1561"/>
                </a:cubicBezTo>
                <a:cubicBezTo>
                  <a:pt x="1814" y="1561"/>
                  <a:pt x="1814" y="1561"/>
                  <a:pt x="1814" y="1561"/>
                </a:cubicBezTo>
                <a:cubicBezTo>
                  <a:pt x="1848" y="1512"/>
                  <a:pt x="1877" y="1460"/>
                  <a:pt x="1901" y="1406"/>
                </a:cubicBezTo>
                <a:cubicBezTo>
                  <a:pt x="1906" y="1395"/>
                  <a:pt x="1910" y="1385"/>
                  <a:pt x="1915" y="1374"/>
                </a:cubicBezTo>
                <a:cubicBezTo>
                  <a:pt x="1917" y="1370"/>
                  <a:pt x="1922" y="1367"/>
                  <a:pt x="1926" y="1369"/>
                </a:cubicBezTo>
                <a:cubicBezTo>
                  <a:pt x="1930" y="1371"/>
                  <a:pt x="1932" y="1376"/>
                  <a:pt x="1931" y="1380"/>
                </a:cubicBezTo>
                <a:cubicBezTo>
                  <a:pt x="1926" y="1391"/>
                  <a:pt x="1921" y="1402"/>
                  <a:pt x="1917" y="1413"/>
                </a:cubicBezTo>
                <a:cubicBezTo>
                  <a:pt x="1892" y="1468"/>
                  <a:pt x="1862" y="1521"/>
                  <a:pt x="1828" y="1571"/>
                </a:cubicBezTo>
                <a:cubicBezTo>
                  <a:pt x="1828" y="1571"/>
                  <a:pt x="1828" y="1571"/>
                  <a:pt x="1828" y="1571"/>
                </a:cubicBezTo>
                <a:cubicBezTo>
                  <a:pt x="1806" y="1602"/>
                  <a:pt x="1783" y="1633"/>
                  <a:pt x="1758" y="1661"/>
                </a:cubicBezTo>
                <a:cubicBezTo>
                  <a:pt x="1757" y="1663"/>
                  <a:pt x="1754" y="1664"/>
                  <a:pt x="1752" y="1664"/>
                </a:cubicBezTo>
                <a:close/>
                <a:moveTo>
                  <a:pt x="246" y="1657"/>
                </a:moveTo>
                <a:cubicBezTo>
                  <a:pt x="244" y="1657"/>
                  <a:pt x="241" y="1656"/>
                  <a:pt x="240" y="1654"/>
                </a:cubicBezTo>
                <a:cubicBezTo>
                  <a:pt x="193" y="1599"/>
                  <a:pt x="152" y="1539"/>
                  <a:pt x="118" y="1475"/>
                </a:cubicBezTo>
                <a:cubicBezTo>
                  <a:pt x="118" y="1475"/>
                  <a:pt x="118" y="1475"/>
                  <a:pt x="118" y="1475"/>
                </a:cubicBezTo>
                <a:cubicBezTo>
                  <a:pt x="104" y="1448"/>
                  <a:pt x="90" y="1421"/>
                  <a:pt x="79" y="1393"/>
                </a:cubicBezTo>
                <a:cubicBezTo>
                  <a:pt x="76" y="1386"/>
                  <a:pt x="73" y="1379"/>
                  <a:pt x="70" y="1372"/>
                </a:cubicBezTo>
                <a:cubicBezTo>
                  <a:pt x="69" y="1368"/>
                  <a:pt x="71" y="1363"/>
                  <a:pt x="75" y="1361"/>
                </a:cubicBezTo>
                <a:cubicBezTo>
                  <a:pt x="79" y="1359"/>
                  <a:pt x="84" y="1361"/>
                  <a:pt x="86" y="1366"/>
                </a:cubicBezTo>
                <a:cubicBezTo>
                  <a:pt x="89" y="1372"/>
                  <a:pt x="91" y="1379"/>
                  <a:pt x="94" y="1386"/>
                </a:cubicBezTo>
                <a:cubicBezTo>
                  <a:pt x="106" y="1414"/>
                  <a:pt x="119" y="1441"/>
                  <a:pt x="133" y="1467"/>
                </a:cubicBezTo>
                <a:cubicBezTo>
                  <a:pt x="133" y="1467"/>
                  <a:pt x="133" y="1467"/>
                  <a:pt x="133" y="1467"/>
                </a:cubicBezTo>
                <a:cubicBezTo>
                  <a:pt x="166" y="1530"/>
                  <a:pt x="207" y="1589"/>
                  <a:pt x="253" y="1643"/>
                </a:cubicBezTo>
                <a:cubicBezTo>
                  <a:pt x="256" y="1647"/>
                  <a:pt x="255" y="1652"/>
                  <a:pt x="252" y="1655"/>
                </a:cubicBezTo>
                <a:cubicBezTo>
                  <a:pt x="250" y="1657"/>
                  <a:pt x="248" y="1657"/>
                  <a:pt x="246" y="1657"/>
                </a:cubicBezTo>
                <a:close/>
                <a:moveTo>
                  <a:pt x="1933" y="1359"/>
                </a:moveTo>
                <a:cubicBezTo>
                  <a:pt x="1932" y="1359"/>
                  <a:pt x="1931" y="1359"/>
                  <a:pt x="1930" y="1359"/>
                </a:cubicBezTo>
                <a:cubicBezTo>
                  <a:pt x="1926" y="1357"/>
                  <a:pt x="1923" y="1352"/>
                  <a:pt x="1925" y="1348"/>
                </a:cubicBezTo>
                <a:cubicBezTo>
                  <a:pt x="1928" y="1341"/>
                  <a:pt x="1930" y="1334"/>
                  <a:pt x="1933" y="1327"/>
                </a:cubicBezTo>
                <a:cubicBezTo>
                  <a:pt x="1934" y="1322"/>
                  <a:pt x="1939" y="1320"/>
                  <a:pt x="1943" y="1321"/>
                </a:cubicBezTo>
                <a:cubicBezTo>
                  <a:pt x="1948" y="1323"/>
                  <a:pt x="1950" y="1328"/>
                  <a:pt x="1949" y="1332"/>
                </a:cubicBezTo>
                <a:cubicBezTo>
                  <a:pt x="1946" y="1339"/>
                  <a:pt x="1944" y="1347"/>
                  <a:pt x="1941" y="1354"/>
                </a:cubicBezTo>
                <a:cubicBezTo>
                  <a:pt x="1940" y="1357"/>
                  <a:pt x="1936" y="1359"/>
                  <a:pt x="1933" y="1359"/>
                </a:cubicBezTo>
                <a:close/>
                <a:moveTo>
                  <a:pt x="68" y="1351"/>
                </a:moveTo>
                <a:cubicBezTo>
                  <a:pt x="65" y="1351"/>
                  <a:pt x="61" y="1349"/>
                  <a:pt x="60" y="1345"/>
                </a:cubicBezTo>
                <a:cubicBezTo>
                  <a:pt x="58" y="1338"/>
                  <a:pt x="55" y="1331"/>
                  <a:pt x="53" y="1324"/>
                </a:cubicBezTo>
                <a:cubicBezTo>
                  <a:pt x="51" y="1319"/>
                  <a:pt x="53" y="1314"/>
                  <a:pt x="58" y="1313"/>
                </a:cubicBezTo>
                <a:cubicBezTo>
                  <a:pt x="62" y="1311"/>
                  <a:pt x="67" y="1314"/>
                  <a:pt x="69" y="1318"/>
                </a:cubicBezTo>
                <a:cubicBezTo>
                  <a:pt x="71" y="1325"/>
                  <a:pt x="74" y="1332"/>
                  <a:pt x="76" y="1339"/>
                </a:cubicBezTo>
                <a:cubicBezTo>
                  <a:pt x="78" y="1344"/>
                  <a:pt x="75" y="1349"/>
                  <a:pt x="71" y="1350"/>
                </a:cubicBezTo>
                <a:cubicBezTo>
                  <a:pt x="70" y="1351"/>
                  <a:pt x="69" y="1351"/>
                  <a:pt x="68" y="1351"/>
                </a:cubicBezTo>
                <a:close/>
                <a:moveTo>
                  <a:pt x="1950" y="1311"/>
                </a:moveTo>
                <a:cubicBezTo>
                  <a:pt x="1949" y="1311"/>
                  <a:pt x="1948" y="1311"/>
                  <a:pt x="1947" y="1311"/>
                </a:cubicBezTo>
                <a:cubicBezTo>
                  <a:pt x="1942" y="1309"/>
                  <a:pt x="1940" y="1304"/>
                  <a:pt x="1941" y="1300"/>
                </a:cubicBezTo>
                <a:cubicBezTo>
                  <a:pt x="1953" y="1264"/>
                  <a:pt x="1962" y="1228"/>
                  <a:pt x="1969" y="1191"/>
                </a:cubicBezTo>
                <a:cubicBezTo>
                  <a:pt x="1969" y="1191"/>
                  <a:pt x="1969" y="1191"/>
                  <a:pt x="1969" y="1191"/>
                </a:cubicBezTo>
                <a:cubicBezTo>
                  <a:pt x="1979" y="1140"/>
                  <a:pt x="1985" y="1088"/>
                  <a:pt x="1987" y="1037"/>
                </a:cubicBezTo>
                <a:cubicBezTo>
                  <a:pt x="1987" y="1026"/>
                  <a:pt x="1987" y="1014"/>
                  <a:pt x="1987" y="1003"/>
                </a:cubicBezTo>
                <a:cubicBezTo>
                  <a:pt x="1987" y="995"/>
                  <a:pt x="1987" y="987"/>
                  <a:pt x="1987" y="979"/>
                </a:cubicBezTo>
                <a:cubicBezTo>
                  <a:pt x="1987" y="975"/>
                  <a:pt x="1991" y="971"/>
                  <a:pt x="1995" y="971"/>
                </a:cubicBezTo>
                <a:cubicBezTo>
                  <a:pt x="2000" y="971"/>
                  <a:pt x="2004" y="974"/>
                  <a:pt x="2004" y="979"/>
                </a:cubicBezTo>
                <a:cubicBezTo>
                  <a:pt x="2004" y="987"/>
                  <a:pt x="2004" y="995"/>
                  <a:pt x="2004" y="1003"/>
                </a:cubicBezTo>
                <a:cubicBezTo>
                  <a:pt x="2004" y="1015"/>
                  <a:pt x="2004" y="1026"/>
                  <a:pt x="2004" y="1037"/>
                </a:cubicBezTo>
                <a:cubicBezTo>
                  <a:pt x="2002" y="1090"/>
                  <a:pt x="1996" y="1143"/>
                  <a:pt x="1986" y="1195"/>
                </a:cubicBezTo>
                <a:cubicBezTo>
                  <a:pt x="1986" y="1195"/>
                  <a:pt x="1986" y="1195"/>
                  <a:pt x="1986" y="1195"/>
                </a:cubicBezTo>
                <a:cubicBezTo>
                  <a:pt x="1978" y="1232"/>
                  <a:pt x="1969" y="1269"/>
                  <a:pt x="1958" y="1305"/>
                </a:cubicBezTo>
                <a:cubicBezTo>
                  <a:pt x="1956" y="1309"/>
                  <a:pt x="1953" y="1311"/>
                  <a:pt x="1950" y="1311"/>
                </a:cubicBezTo>
                <a:close/>
                <a:moveTo>
                  <a:pt x="52" y="1303"/>
                </a:moveTo>
                <a:cubicBezTo>
                  <a:pt x="48" y="1303"/>
                  <a:pt x="45" y="1300"/>
                  <a:pt x="44" y="1297"/>
                </a:cubicBezTo>
                <a:cubicBezTo>
                  <a:pt x="23" y="1227"/>
                  <a:pt x="9" y="1156"/>
                  <a:pt x="3" y="1084"/>
                </a:cubicBezTo>
                <a:cubicBezTo>
                  <a:pt x="3" y="1084"/>
                  <a:pt x="3" y="1084"/>
                  <a:pt x="3" y="1084"/>
                </a:cubicBezTo>
                <a:cubicBezTo>
                  <a:pt x="1" y="1061"/>
                  <a:pt x="0" y="1038"/>
                  <a:pt x="0" y="1015"/>
                </a:cubicBezTo>
                <a:cubicBezTo>
                  <a:pt x="0" y="1011"/>
                  <a:pt x="0" y="1007"/>
                  <a:pt x="0" y="1003"/>
                </a:cubicBezTo>
                <a:cubicBezTo>
                  <a:pt x="0" y="992"/>
                  <a:pt x="0" y="981"/>
                  <a:pt x="0" y="970"/>
                </a:cubicBezTo>
                <a:cubicBezTo>
                  <a:pt x="0" y="965"/>
                  <a:pt x="4" y="962"/>
                  <a:pt x="9" y="962"/>
                </a:cubicBezTo>
                <a:cubicBezTo>
                  <a:pt x="14" y="962"/>
                  <a:pt x="17" y="966"/>
                  <a:pt x="17" y="971"/>
                </a:cubicBezTo>
                <a:cubicBezTo>
                  <a:pt x="17" y="981"/>
                  <a:pt x="17" y="992"/>
                  <a:pt x="17" y="1003"/>
                </a:cubicBezTo>
                <a:cubicBezTo>
                  <a:pt x="17" y="1007"/>
                  <a:pt x="17" y="1011"/>
                  <a:pt x="17" y="1015"/>
                </a:cubicBezTo>
                <a:cubicBezTo>
                  <a:pt x="17" y="1037"/>
                  <a:pt x="18" y="1060"/>
                  <a:pt x="20" y="1083"/>
                </a:cubicBezTo>
                <a:cubicBezTo>
                  <a:pt x="20" y="1083"/>
                  <a:pt x="20" y="1083"/>
                  <a:pt x="20" y="1083"/>
                </a:cubicBezTo>
                <a:cubicBezTo>
                  <a:pt x="26" y="1153"/>
                  <a:pt x="39" y="1223"/>
                  <a:pt x="60" y="1292"/>
                </a:cubicBezTo>
                <a:cubicBezTo>
                  <a:pt x="61" y="1296"/>
                  <a:pt x="59" y="1301"/>
                  <a:pt x="54" y="1302"/>
                </a:cubicBezTo>
                <a:cubicBezTo>
                  <a:pt x="54" y="1302"/>
                  <a:pt x="53" y="1303"/>
                  <a:pt x="52" y="1303"/>
                </a:cubicBezTo>
                <a:close/>
                <a:moveTo>
                  <a:pt x="1994" y="959"/>
                </a:moveTo>
                <a:cubicBezTo>
                  <a:pt x="1990" y="959"/>
                  <a:pt x="1986" y="956"/>
                  <a:pt x="1986" y="951"/>
                </a:cubicBezTo>
                <a:cubicBezTo>
                  <a:pt x="1986" y="944"/>
                  <a:pt x="1985" y="936"/>
                  <a:pt x="1984" y="929"/>
                </a:cubicBezTo>
                <a:cubicBezTo>
                  <a:pt x="1984" y="924"/>
                  <a:pt x="1988" y="920"/>
                  <a:pt x="1992" y="920"/>
                </a:cubicBezTo>
                <a:cubicBezTo>
                  <a:pt x="1997" y="920"/>
                  <a:pt x="2001" y="923"/>
                  <a:pt x="2001" y="928"/>
                </a:cubicBezTo>
                <a:cubicBezTo>
                  <a:pt x="2002" y="935"/>
                  <a:pt x="2002" y="943"/>
                  <a:pt x="2003" y="951"/>
                </a:cubicBezTo>
                <a:cubicBezTo>
                  <a:pt x="2003" y="955"/>
                  <a:pt x="2000" y="959"/>
                  <a:pt x="1995" y="959"/>
                </a:cubicBezTo>
                <a:cubicBezTo>
                  <a:pt x="1995" y="959"/>
                  <a:pt x="1995" y="959"/>
                  <a:pt x="1994" y="959"/>
                </a:cubicBezTo>
                <a:close/>
                <a:moveTo>
                  <a:pt x="10" y="951"/>
                </a:moveTo>
                <a:cubicBezTo>
                  <a:pt x="10" y="951"/>
                  <a:pt x="10" y="951"/>
                  <a:pt x="10" y="951"/>
                </a:cubicBezTo>
                <a:cubicBezTo>
                  <a:pt x="5" y="950"/>
                  <a:pt x="1" y="946"/>
                  <a:pt x="2" y="942"/>
                </a:cubicBezTo>
                <a:cubicBezTo>
                  <a:pt x="2" y="934"/>
                  <a:pt x="3" y="926"/>
                  <a:pt x="3" y="919"/>
                </a:cubicBezTo>
                <a:cubicBezTo>
                  <a:pt x="4" y="914"/>
                  <a:pt x="8" y="911"/>
                  <a:pt x="13" y="911"/>
                </a:cubicBezTo>
                <a:cubicBezTo>
                  <a:pt x="17" y="911"/>
                  <a:pt x="21" y="916"/>
                  <a:pt x="20" y="920"/>
                </a:cubicBezTo>
                <a:cubicBezTo>
                  <a:pt x="20" y="928"/>
                  <a:pt x="19" y="935"/>
                  <a:pt x="19" y="943"/>
                </a:cubicBezTo>
                <a:cubicBezTo>
                  <a:pt x="18" y="947"/>
                  <a:pt x="15" y="951"/>
                  <a:pt x="10" y="951"/>
                </a:cubicBezTo>
                <a:close/>
                <a:moveTo>
                  <a:pt x="1990" y="909"/>
                </a:moveTo>
                <a:cubicBezTo>
                  <a:pt x="1986" y="909"/>
                  <a:pt x="1982" y="905"/>
                  <a:pt x="1982" y="901"/>
                </a:cubicBezTo>
                <a:cubicBezTo>
                  <a:pt x="1978" y="864"/>
                  <a:pt x="1972" y="827"/>
                  <a:pt x="1964" y="791"/>
                </a:cubicBezTo>
                <a:cubicBezTo>
                  <a:pt x="1964" y="791"/>
                  <a:pt x="1964" y="790"/>
                  <a:pt x="1964" y="790"/>
                </a:cubicBezTo>
                <a:cubicBezTo>
                  <a:pt x="1954" y="747"/>
                  <a:pt x="1942" y="704"/>
                  <a:pt x="1926" y="663"/>
                </a:cubicBezTo>
                <a:cubicBezTo>
                  <a:pt x="1917" y="638"/>
                  <a:pt x="1907" y="613"/>
                  <a:pt x="1896" y="589"/>
                </a:cubicBezTo>
                <a:cubicBezTo>
                  <a:pt x="1894" y="585"/>
                  <a:pt x="1895" y="580"/>
                  <a:pt x="1900" y="578"/>
                </a:cubicBezTo>
                <a:cubicBezTo>
                  <a:pt x="1904" y="576"/>
                  <a:pt x="1909" y="578"/>
                  <a:pt x="1911" y="582"/>
                </a:cubicBezTo>
                <a:cubicBezTo>
                  <a:pt x="1922" y="606"/>
                  <a:pt x="1933" y="632"/>
                  <a:pt x="1942" y="657"/>
                </a:cubicBezTo>
                <a:cubicBezTo>
                  <a:pt x="1958" y="699"/>
                  <a:pt x="1971" y="743"/>
                  <a:pt x="1980" y="787"/>
                </a:cubicBezTo>
                <a:cubicBezTo>
                  <a:pt x="1980" y="787"/>
                  <a:pt x="1980" y="787"/>
                  <a:pt x="1980" y="787"/>
                </a:cubicBezTo>
                <a:cubicBezTo>
                  <a:pt x="1989" y="824"/>
                  <a:pt x="1995" y="862"/>
                  <a:pt x="1999" y="899"/>
                </a:cubicBezTo>
                <a:cubicBezTo>
                  <a:pt x="1999" y="904"/>
                  <a:pt x="1996" y="908"/>
                  <a:pt x="1991" y="909"/>
                </a:cubicBezTo>
                <a:cubicBezTo>
                  <a:pt x="1991" y="909"/>
                  <a:pt x="1991" y="909"/>
                  <a:pt x="1990" y="909"/>
                </a:cubicBezTo>
                <a:close/>
                <a:moveTo>
                  <a:pt x="15" y="900"/>
                </a:moveTo>
                <a:cubicBezTo>
                  <a:pt x="14" y="900"/>
                  <a:pt x="14" y="900"/>
                  <a:pt x="14" y="900"/>
                </a:cubicBezTo>
                <a:cubicBezTo>
                  <a:pt x="9" y="899"/>
                  <a:pt x="6" y="895"/>
                  <a:pt x="6" y="890"/>
                </a:cubicBezTo>
                <a:cubicBezTo>
                  <a:pt x="14" y="819"/>
                  <a:pt x="30" y="748"/>
                  <a:pt x="54" y="679"/>
                </a:cubicBezTo>
                <a:cubicBezTo>
                  <a:pt x="54" y="679"/>
                  <a:pt x="54" y="679"/>
                  <a:pt x="54" y="679"/>
                </a:cubicBezTo>
                <a:cubicBezTo>
                  <a:pt x="59" y="665"/>
                  <a:pt x="64" y="650"/>
                  <a:pt x="70" y="636"/>
                </a:cubicBezTo>
                <a:cubicBezTo>
                  <a:pt x="78" y="615"/>
                  <a:pt x="87" y="594"/>
                  <a:pt x="97" y="574"/>
                </a:cubicBezTo>
                <a:cubicBezTo>
                  <a:pt x="99" y="569"/>
                  <a:pt x="104" y="568"/>
                  <a:pt x="108" y="570"/>
                </a:cubicBezTo>
                <a:cubicBezTo>
                  <a:pt x="112" y="572"/>
                  <a:pt x="114" y="577"/>
                  <a:pt x="112" y="581"/>
                </a:cubicBezTo>
                <a:cubicBezTo>
                  <a:pt x="103" y="601"/>
                  <a:pt x="94" y="622"/>
                  <a:pt x="85" y="643"/>
                </a:cubicBezTo>
                <a:cubicBezTo>
                  <a:pt x="80" y="656"/>
                  <a:pt x="75" y="671"/>
                  <a:pt x="70" y="685"/>
                </a:cubicBezTo>
                <a:cubicBezTo>
                  <a:pt x="70" y="685"/>
                  <a:pt x="70" y="685"/>
                  <a:pt x="70" y="685"/>
                </a:cubicBezTo>
                <a:cubicBezTo>
                  <a:pt x="47" y="752"/>
                  <a:pt x="31" y="822"/>
                  <a:pt x="23" y="892"/>
                </a:cubicBezTo>
                <a:cubicBezTo>
                  <a:pt x="23" y="897"/>
                  <a:pt x="19" y="900"/>
                  <a:pt x="15" y="900"/>
                </a:cubicBezTo>
                <a:close/>
                <a:moveTo>
                  <a:pt x="1891" y="568"/>
                </a:moveTo>
                <a:cubicBezTo>
                  <a:pt x="1888" y="568"/>
                  <a:pt x="1885" y="567"/>
                  <a:pt x="1883" y="564"/>
                </a:cubicBezTo>
                <a:cubicBezTo>
                  <a:pt x="1880" y="557"/>
                  <a:pt x="1877" y="550"/>
                  <a:pt x="1873" y="544"/>
                </a:cubicBezTo>
                <a:cubicBezTo>
                  <a:pt x="1871" y="540"/>
                  <a:pt x="1873" y="534"/>
                  <a:pt x="1877" y="532"/>
                </a:cubicBezTo>
                <a:cubicBezTo>
                  <a:pt x="1881" y="530"/>
                  <a:pt x="1886" y="532"/>
                  <a:pt x="1888" y="536"/>
                </a:cubicBezTo>
                <a:cubicBezTo>
                  <a:pt x="1892" y="543"/>
                  <a:pt x="1895" y="549"/>
                  <a:pt x="1899" y="556"/>
                </a:cubicBezTo>
                <a:cubicBezTo>
                  <a:pt x="1901" y="560"/>
                  <a:pt x="1899" y="565"/>
                  <a:pt x="1895" y="568"/>
                </a:cubicBezTo>
                <a:cubicBezTo>
                  <a:pt x="1894" y="568"/>
                  <a:pt x="1892" y="568"/>
                  <a:pt x="1891" y="568"/>
                </a:cubicBezTo>
                <a:close/>
                <a:moveTo>
                  <a:pt x="117" y="560"/>
                </a:moveTo>
                <a:cubicBezTo>
                  <a:pt x="116" y="560"/>
                  <a:pt x="114" y="560"/>
                  <a:pt x="113" y="560"/>
                </a:cubicBezTo>
                <a:cubicBezTo>
                  <a:pt x="109" y="557"/>
                  <a:pt x="107" y="552"/>
                  <a:pt x="109" y="548"/>
                </a:cubicBezTo>
                <a:cubicBezTo>
                  <a:pt x="113" y="541"/>
                  <a:pt x="116" y="535"/>
                  <a:pt x="120" y="528"/>
                </a:cubicBezTo>
                <a:cubicBezTo>
                  <a:pt x="122" y="524"/>
                  <a:pt x="127" y="522"/>
                  <a:pt x="132" y="524"/>
                </a:cubicBezTo>
                <a:cubicBezTo>
                  <a:pt x="136" y="527"/>
                  <a:pt x="137" y="532"/>
                  <a:pt x="135" y="536"/>
                </a:cubicBezTo>
                <a:cubicBezTo>
                  <a:pt x="131" y="543"/>
                  <a:pt x="128" y="549"/>
                  <a:pt x="125" y="556"/>
                </a:cubicBezTo>
                <a:cubicBezTo>
                  <a:pt x="123" y="559"/>
                  <a:pt x="120" y="560"/>
                  <a:pt x="117" y="560"/>
                </a:cubicBezTo>
                <a:close/>
                <a:moveTo>
                  <a:pt x="1867" y="523"/>
                </a:moveTo>
                <a:cubicBezTo>
                  <a:pt x="1864" y="523"/>
                  <a:pt x="1861" y="522"/>
                  <a:pt x="1860" y="519"/>
                </a:cubicBezTo>
                <a:cubicBezTo>
                  <a:pt x="1841" y="487"/>
                  <a:pt x="1821" y="455"/>
                  <a:pt x="1799" y="425"/>
                </a:cubicBezTo>
                <a:cubicBezTo>
                  <a:pt x="1799" y="425"/>
                  <a:pt x="1799" y="425"/>
                  <a:pt x="1799" y="425"/>
                </a:cubicBezTo>
                <a:cubicBezTo>
                  <a:pt x="1778" y="395"/>
                  <a:pt x="1754" y="366"/>
                  <a:pt x="1729" y="339"/>
                </a:cubicBezTo>
                <a:cubicBezTo>
                  <a:pt x="1707" y="314"/>
                  <a:pt x="1682" y="290"/>
                  <a:pt x="1657" y="267"/>
                </a:cubicBezTo>
                <a:cubicBezTo>
                  <a:pt x="1653" y="264"/>
                  <a:pt x="1653" y="259"/>
                  <a:pt x="1656" y="255"/>
                </a:cubicBezTo>
                <a:cubicBezTo>
                  <a:pt x="1659" y="252"/>
                  <a:pt x="1664" y="251"/>
                  <a:pt x="1668" y="254"/>
                </a:cubicBezTo>
                <a:cubicBezTo>
                  <a:pt x="1694" y="277"/>
                  <a:pt x="1719" y="302"/>
                  <a:pt x="1742" y="327"/>
                </a:cubicBezTo>
                <a:cubicBezTo>
                  <a:pt x="1767" y="355"/>
                  <a:pt x="1791" y="384"/>
                  <a:pt x="1813" y="415"/>
                </a:cubicBezTo>
                <a:cubicBezTo>
                  <a:pt x="1813" y="415"/>
                  <a:pt x="1813" y="415"/>
                  <a:pt x="1813" y="415"/>
                </a:cubicBezTo>
                <a:cubicBezTo>
                  <a:pt x="1835" y="446"/>
                  <a:pt x="1856" y="478"/>
                  <a:pt x="1875" y="511"/>
                </a:cubicBezTo>
                <a:cubicBezTo>
                  <a:pt x="1877" y="515"/>
                  <a:pt x="1875" y="520"/>
                  <a:pt x="1871" y="522"/>
                </a:cubicBezTo>
                <a:cubicBezTo>
                  <a:pt x="1870" y="523"/>
                  <a:pt x="1869" y="523"/>
                  <a:pt x="1867" y="523"/>
                </a:cubicBezTo>
                <a:close/>
                <a:moveTo>
                  <a:pt x="141" y="516"/>
                </a:moveTo>
                <a:cubicBezTo>
                  <a:pt x="140" y="516"/>
                  <a:pt x="138" y="515"/>
                  <a:pt x="137" y="515"/>
                </a:cubicBezTo>
                <a:cubicBezTo>
                  <a:pt x="133" y="512"/>
                  <a:pt x="132" y="507"/>
                  <a:pt x="134" y="503"/>
                </a:cubicBezTo>
                <a:cubicBezTo>
                  <a:pt x="170" y="440"/>
                  <a:pt x="213" y="381"/>
                  <a:pt x="261" y="328"/>
                </a:cubicBezTo>
                <a:cubicBezTo>
                  <a:pt x="261" y="328"/>
                  <a:pt x="261" y="328"/>
                  <a:pt x="262" y="328"/>
                </a:cubicBezTo>
                <a:cubicBezTo>
                  <a:pt x="267" y="323"/>
                  <a:pt x="272" y="317"/>
                  <a:pt x="277" y="312"/>
                </a:cubicBezTo>
                <a:cubicBezTo>
                  <a:pt x="298" y="290"/>
                  <a:pt x="320" y="268"/>
                  <a:pt x="343" y="248"/>
                </a:cubicBezTo>
                <a:cubicBezTo>
                  <a:pt x="347" y="245"/>
                  <a:pt x="352" y="246"/>
                  <a:pt x="355" y="249"/>
                </a:cubicBezTo>
                <a:cubicBezTo>
                  <a:pt x="358" y="253"/>
                  <a:pt x="358" y="258"/>
                  <a:pt x="354" y="261"/>
                </a:cubicBezTo>
                <a:cubicBezTo>
                  <a:pt x="332" y="281"/>
                  <a:pt x="310" y="302"/>
                  <a:pt x="289" y="323"/>
                </a:cubicBezTo>
                <a:cubicBezTo>
                  <a:pt x="284" y="329"/>
                  <a:pt x="279" y="334"/>
                  <a:pt x="274" y="340"/>
                </a:cubicBezTo>
                <a:cubicBezTo>
                  <a:pt x="274" y="340"/>
                  <a:pt x="274" y="340"/>
                  <a:pt x="274" y="340"/>
                </a:cubicBezTo>
                <a:cubicBezTo>
                  <a:pt x="226" y="392"/>
                  <a:pt x="184" y="450"/>
                  <a:pt x="149" y="511"/>
                </a:cubicBezTo>
                <a:cubicBezTo>
                  <a:pt x="147" y="514"/>
                  <a:pt x="144" y="516"/>
                  <a:pt x="141" y="516"/>
                </a:cubicBezTo>
                <a:close/>
                <a:moveTo>
                  <a:pt x="1641" y="251"/>
                </a:moveTo>
                <a:cubicBezTo>
                  <a:pt x="1639" y="251"/>
                  <a:pt x="1637" y="250"/>
                  <a:pt x="1635" y="249"/>
                </a:cubicBezTo>
                <a:cubicBezTo>
                  <a:pt x="1630" y="244"/>
                  <a:pt x="1624" y="239"/>
                  <a:pt x="1618" y="235"/>
                </a:cubicBezTo>
                <a:cubicBezTo>
                  <a:pt x="1614" y="232"/>
                  <a:pt x="1614" y="226"/>
                  <a:pt x="1617" y="223"/>
                </a:cubicBezTo>
                <a:cubicBezTo>
                  <a:pt x="1620" y="219"/>
                  <a:pt x="1625" y="218"/>
                  <a:pt x="1629" y="221"/>
                </a:cubicBezTo>
                <a:cubicBezTo>
                  <a:pt x="1634" y="226"/>
                  <a:pt x="1640" y="231"/>
                  <a:pt x="1646" y="236"/>
                </a:cubicBezTo>
                <a:cubicBezTo>
                  <a:pt x="1650" y="239"/>
                  <a:pt x="1650" y="244"/>
                  <a:pt x="1647" y="248"/>
                </a:cubicBezTo>
                <a:cubicBezTo>
                  <a:pt x="1646" y="250"/>
                  <a:pt x="1643" y="251"/>
                  <a:pt x="1641" y="251"/>
                </a:cubicBezTo>
                <a:close/>
                <a:moveTo>
                  <a:pt x="370" y="245"/>
                </a:moveTo>
                <a:cubicBezTo>
                  <a:pt x="368" y="245"/>
                  <a:pt x="365" y="244"/>
                  <a:pt x="364" y="242"/>
                </a:cubicBezTo>
                <a:cubicBezTo>
                  <a:pt x="361" y="238"/>
                  <a:pt x="361" y="233"/>
                  <a:pt x="365" y="230"/>
                </a:cubicBezTo>
                <a:cubicBezTo>
                  <a:pt x="371" y="225"/>
                  <a:pt x="377" y="220"/>
                  <a:pt x="383" y="216"/>
                </a:cubicBezTo>
                <a:cubicBezTo>
                  <a:pt x="386" y="213"/>
                  <a:pt x="392" y="213"/>
                  <a:pt x="394" y="217"/>
                </a:cubicBezTo>
                <a:cubicBezTo>
                  <a:pt x="397" y="221"/>
                  <a:pt x="397" y="226"/>
                  <a:pt x="393" y="229"/>
                </a:cubicBezTo>
                <a:cubicBezTo>
                  <a:pt x="387" y="234"/>
                  <a:pt x="381" y="238"/>
                  <a:pt x="376" y="243"/>
                </a:cubicBezTo>
                <a:cubicBezTo>
                  <a:pt x="374" y="244"/>
                  <a:pt x="372" y="245"/>
                  <a:pt x="370" y="245"/>
                </a:cubicBezTo>
                <a:close/>
                <a:moveTo>
                  <a:pt x="1601" y="219"/>
                </a:moveTo>
                <a:cubicBezTo>
                  <a:pt x="1599" y="219"/>
                  <a:pt x="1597" y="219"/>
                  <a:pt x="1596" y="217"/>
                </a:cubicBezTo>
                <a:cubicBezTo>
                  <a:pt x="1566" y="195"/>
                  <a:pt x="1535" y="174"/>
                  <a:pt x="1503" y="155"/>
                </a:cubicBezTo>
                <a:cubicBezTo>
                  <a:pt x="1503" y="155"/>
                  <a:pt x="1503" y="155"/>
                  <a:pt x="1503" y="155"/>
                </a:cubicBezTo>
                <a:cubicBezTo>
                  <a:pt x="1477" y="140"/>
                  <a:pt x="1451" y="126"/>
                  <a:pt x="1425" y="114"/>
                </a:cubicBezTo>
                <a:cubicBezTo>
                  <a:pt x="1387" y="96"/>
                  <a:pt x="1348" y="80"/>
                  <a:pt x="1309" y="67"/>
                </a:cubicBezTo>
                <a:cubicBezTo>
                  <a:pt x="1304" y="66"/>
                  <a:pt x="1302" y="61"/>
                  <a:pt x="1303" y="57"/>
                </a:cubicBezTo>
                <a:cubicBezTo>
                  <a:pt x="1305" y="52"/>
                  <a:pt x="1310" y="50"/>
                  <a:pt x="1314" y="51"/>
                </a:cubicBezTo>
                <a:cubicBezTo>
                  <a:pt x="1354" y="64"/>
                  <a:pt x="1394" y="80"/>
                  <a:pt x="1432" y="98"/>
                </a:cubicBezTo>
                <a:cubicBezTo>
                  <a:pt x="1459" y="111"/>
                  <a:pt x="1485" y="125"/>
                  <a:pt x="1511" y="140"/>
                </a:cubicBezTo>
                <a:cubicBezTo>
                  <a:pt x="1511" y="140"/>
                  <a:pt x="1511" y="140"/>
                  <a:pt x="1511" y="140"/>
                </a:cubicBezTo>
                <a:cubicBezTo>
                  <a:pt x="1544" y="160"/>
                  <a:pt x="1576" y="181"/>
                  <a:pt x="1606" y="204"/>
                </a:cubicBezTo>
                <a:cubicBezTo>
                  <a:pt x="1610" y="207"/>
                  <a:pt x="1611" y="212"/>
                  <a:pt x="1608" y="216"/>
                </a:cubicBezTo>
                <a:cubicBezTo>
                  <a:pt x="1606" y="218"/>
                  <a:pt x="1603" y="219"/>
                  <a:pt x="1601" y="219"/>
                </a:cubicBezTo>
                <a:close/>
                <a:moveTo>
                  <a:pt x="410" y="214"/>
                </a:moveTo>
                <a:cubicBezTo>
                  <a:pt x="408" y="214"/>
                  <a:pt x="405" y="212"/>
                  <a:pt x="403" y="210"/>
                </a:cubicBezTo>
                <a:cubicBezTo>
                  <a:pt x="401" y="206"/>
                  <a:pt x="401" y="201"/>
                  <a:pt x="405" y="198"/>
                </a:cubicBezTo>
                <a:cubicBezTo>
                  <a:pt x="463" y="155"/>
                  <a:pt x="526" y="119"/>
                  <a:pt x="592" y="89"/>
                </a:cubicBezTo>
                <a:cubicBezTo>
                  <a:pt x="596" y="87"/>
                  <a:pt x="601" y="89"/>
                  <a:pt x="603" y="93"/>
                </a:cubicBezTo>
                <a:cubicBezTo>
                  <a:pt x="605" y="98"/>
                  <a:pt x="603" y="103"/>
                  <a:pt x="599" y="105"/>
                </a:cubicBezTo>
                <a:cubicBezTo>
                  <a:pt x="534" y="134"/>
                  <a:pt x="472" y="170"/>
                  <a:pt x="415" y="212"/>
                </a:cubicBezTo>
                <a:cubicBezTo>
                  <a:pt x="414" y="213"/>
                  <a:pt x="412" y="214"/>
                  <a:pt x="410" y="214"/>
                </a:cubicBezTo>
                <a:close/>
                <a:moveTo>
                  <a:pt x="680" y="72"/>
                </a:moveTo>
                <a:cubicBezTo>
                  <a:pt x="676" y="72"/>
                  <a:pt x="673" y="70"/>
                  <a:pt x="672" y="66"/>
                </a:cubicBezTo>
                <a:cubicBezTo>
                  <a:pt x="670" y="62"/>
                  <a:pt x="672" y="57"/>
                  <a:pt x="677" y="56"/>
                </a:cubicBezTo>
                <a:cubicBezTo>
                  <a:pt x="690" y="51"/>
                  <a:pt x="704" y="46"/>
                  <a:pt x="718" y="42"/>
                </a:cubicBezTo>
                <a:cubicBezTo>
                  <a:pt x="718" y="42"/>
                  <a:pt x="718" y="42"/>
                  <a:pt x="719" y="42"/>
                </a:cubicBezTo>
                <a:cubicBezTo>
                  <a:pt x="755" y="32"/>
                  <a:pt x="792" y="23"/>
                  <a:pt x="830" y="16"/>
                </a:cubicBezTo>
                <a:cubicBezTo>
                  <a:pt x="834" y="15"/>
                  <a:pt x="839" y="19"/>
                  <a:pt x="839" y="23"/>
                </a:cubicBezTo>
                <a:cubicBezTo>
                  <a:pt x="840" y="28"/>
                  <a:pt x="837" y="32"/>
                  <a:pt x="833" y="33"/>
                </a:cubicBezTo>
                <a:cubicBezTo>
                  <a:pt x="796" y="39"/>
                  <a:pt x="759" y="48"/>
                  <a:pt x="724" y="58"/>
                </a:cubicBezTo>
                <a:cubicBezTo>
                  <a:pt x="724" y="58"/>
                  <a:pt x="723" y="59"/>
                  <a:pt x="723" y="59"/>
                </a:cubicBezTo>
                <a:cubicBezTo>
                  <a:pt x="710" y="63"/>
                  <a:pt x="696" y="67"/>
                  <a:pt x="682" y="72"/>
                </a:cubicBezTo>
                <a:cubicBezTo>
                  <a:pt x="681" y="72"/>
                  <a:pt x="680" y="72"/>
                  <a:pt x="680" y="72"/>
                </a:cubicBezTo>
                <a:close/>
                <a:moveTo>
                  <a:pt x="1284" y="59"/>
                </a:moveTo>
                <a:cubicBezTo>
                  <a:pt x="1284" y="59"/>
                  <a:pt x="1283" y="59"/>
                  <a:pt x="1282" y="59"/>
                </a:cubicBezTo>
                <a:cubicBezTo>
                  <a:pt x="1275" y="57"/>
                  <a:pt x="1268" y="55"/>
                  <a:pt x="1260" y="53"/>
                </a:cubicBezTo>
                <a:cubicBezTo>
                  <a:pt x="1256" y="52"/>
                  <a:pt x="1253" y="47"/>
                  <a:pt x="1254" y="42"/>
                </a:cubicBezTo>
                <a:cubicBezTo>
                  <a:pt x="1256" y="38"/>
                  <a:pt x="1260" y="35"/>
                  <a:pt x="1265" y="37"/>
                </a:cubicBezTo>
                <a:cubicBezTo>
                  <a:pt x="1272" y="39"/>
                  <a:pt x="1280" y="41"/>
                  <a:pt x="1287" y="43"/>
                </a:cubicBezTo>
                <a:cubicBezTo>
                  <a:pt x="1291" y="44"/>
                  <a:pt x="1294" y="49"/>
                  <a:pt x="1293" y="53"/>
                </a:cubicBezTo>
                <a:cubicBezTo>
                  <a:pt x="1291" y="57"/>
                  <a:pt x="1288" y="59"/>
                  <a:pt x="1284" y="59"/>
                </a:cubicBezTo>
                <a:close/>
                <a:moveTo>
                  <a:pt x="1235" y="46"/>
                </a:moveTo>
                <a:cubicBezTo>
                  <a:pt x="1235" y="46"/>
                  <a:pt x="1234" y="46"/>
                  <a:pt x="1233" y="46"/>
                </a:cubicBezTo>
                <a:cubicBezTo>
                  <a:pt x="1197" y="37"/>
                  <a:pt x="1160" y="30"/>
                  <a:pt x="1123" y="26"/>
                </a:cubicBezTo>
                <a:cubicBezTo>
                  <a:pt x="1123" y="26"/>
                  <a:pt x="1123" y="26"/>
                  <a:pt x="1123" y="26"/>
                </a:cubicBezTo>
                <a:cubicBezTo>
                  <a:pt x="1101" y="23"/>
                  <a:pt x="1079" y="21"/>
                  <a:pt x="1058" y="20"/>
                </a:cubicBezTo>
                <a:cubicBezTo>
                  <a:pt x="1009" y="17"/>
                  <a:pt x="959" y="18"/>
                  <a:pt x="910" y="23"/>
                </a:cubicBezTo>
                <a:cubicBezTo>
                  <a:pt x="906" y="23"/>
                  <a:pt x="902" y="20"/>
                  <a:pt x="901" y="15"/>
                </a:cubicBezTo>
                <a:cubicBezTo>
                  <a:pt x="901" y="10"/>
                  <a:pt x="904" y="6"/>
                  <a:pt x="909" y="6"/>
                </a:cubicBezTo>
                <a:cubicBezTo>
                  <a:pt x="959" y="1"/>
                  <a:pt x="1009" y="0"/>
                  <a:pt x="1059" y="3"/>
                </a:cubicBezTo>
                <a:cubicBezTo>
                  <a:pt x="1081" y="4"/>
                  <a:pt x="1103" y="6"/>
                  <a:pt x="1125" y="9"/>
                </a:cubicBezTo>
                <a:cubicBezTo>
                  <a:pt x="1125" y="9"/>
                  <a:pt x="1125" y="9"/>
                  <a:pt x="1125" y="9"/>
                </a:cubicBezTo>
                <a:cubicBezTo>
                  <a:pt x="1163" y="14"/>
                  <a:pt x="1200" y="20"/>
                  <a:pt x="1237" y="29"/>
                </a:cubicBezTo>
                <a:cubicBezTo>
                  <a:pt x="1242" y="31"/>
                  <a:pt x="1245" y="35"/>
                  <a:pt x="1244" y="40"/>
                </a:cubicBezTo>
                <a:cubicBezTo>
                  <a:pt x="1243" y="44"/>
                  <a:pt x="1239" y="46"/>
                  <a:pt x="1235" y="46"/>
                </a:cubicBezTo>
                <a:close/>
                <a:moveTo>
                  <a:pt x="859" y="29"/>
                </a:moveTo>
                <a:cubicBezTo>
                  <a:pt x="855" y="29"/>
                  <a:pt x="851" y="26"/>
                  <a:pt x="851" y="21"/>
                </a:cubicBezTo>
                <a:cubicBezTo>
                  <a:pt x="850" y="17"/>
                  <a:pt x="853" y="12"/>
                  <a:pt x="858" y="12"/>
                </a:cubicBezTo>
                <a:cubicBezTo>
                  <a:pt x="865" y="11"/>
                  <a:pt x="873" y="10"/>
                  <a:pt x="880" y="9"/>
                </a:cubicBezTo>
                <a:cubicBezTo>
                  <a:pt x="885" y="8"/>
                  <a:pt x="889" y="11"/>
                  <a:pt x="890" y="16"/>
                </a:cubicBezTo>
                <a:cubicBezTo>
                  <a:pt x="890" y="21"/>
                  <a:pt x="887" y="25"/>
                  <a:pt x="882" y="26"/>
                </a:cubicBezTo>
                <a:cubicBezTo>
                  <a:pt x="875" y="26"/>
                  <a:pt x="868" y="27"/>
                  <a:pt x="860" y="29"/>
                </a:cubicBezTo>
                <a:cubicBezTo>
                  <a:pt x="860" y="29"/>
                  <a:pt x="859" y="29"/>
                  <a:pt x="859" y="29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A392C95-40C2-449D-9AE7-AC994DD4B089}"/>
              </a:ext>
            </a:extLst>
          </p:cNvPr>
          <p:cNvSpPr>
            <a:spLocks noEditPoints="1"/>
          </p:cNvSpPr>
          <p:nvPr/>
        </p:nvSpPr>
        <p:spPr bwMode="auto">
          <a:xfrm>
            <a:off x="9123362" y="3783013"/>
            <a:ext cx="6143625" cy="6146800"/>
          </a:xfrm>
          <a:custGeom>
            <a:avLst/>
            <a:gdLst>
              <a:gd name="T0" fmla="*/ 785 w 1933"/>
              <a:gd name="T1" fmla="*/ 1899 h 1933"/>
              <a:gd name="T2" fmla="*/ 1043 w 1933"/>
              <a:gd name="T3" fmla="*/ 1930 h 1933"/>
              <a:gd name="T4" fmla="*/ 1092 w 1933"/>
              <a:gd name="T5" fmla="*/ 1908 h 1933"/>
              <a:gd name="T6" fmla="*/ 1113 w 1933"/>
              <a:gd name="T7" fmla="*/ 1914 h 1933"/>
              <a:gd name="T8" fmla="*/ 1377 w 1933"/>
              <a:gd name="T9" fmla="*/ 1833 h 1933"/>
              <a:gd name="T10" fmla="*/ 1121 w 1933"/>
              <a:gd name="T11" fmla="*/ 1921 h 1933"/>
              <a:gd name="T12" fmla="*/ 758 w 1933"/>
              <a:gd name="T13" fmla="*/ 1893 h 1933"/>
              <a:gd name="T14" fmla="*/ 596 w 1933"/>
              <a:gd name="T15" fmla="*/ 1859 h 1933"/>
              <a:gd name="T16" fmla="*/ 603 w 1933"/>
              <a:gd name="T17" fmla="*/ 1844 h 1933"/>
              <a:gd name="T18" fmla="*/ 1387 w 1933"/>
              <a:gd name="T19" fmla="*/ 1828 h 1933"/>
              <a:gd name="T20" fmla="*/ 1394 w 1933"/>
              <a:gd name="T21" fmla="*/ 1832 h 1933"/>
              <a:gd name="T22" fmla="*/ 1640 w 1933"/>
              <a:gd name="T23" fmla="*/ 1637 h 1933"/>
              <a:gd name="T24" fmla="*/ 1439 w 1933"/>
              <a:gd name="T25" fmla="*/ 1808 h 1933"/>
              <a:gd name="T26" fmla="*/ 449 w 1933"/>
              <a:gd name="T27" fmla="*/ 1763 h 1933"/>
              <a:gd name="T28" fmla="*/ 310 w 1933"/>
              <a:gd name="T29" fmla="*/ 1676 h 1933"/>
              <a:gd name="T30" fmla="*/ 321 w 1933"/>
              <a:gd name="T31" fmla="*/ 1663 h 1933"/>
              <a:gd name="T32" fmla="*/ 1659 w 1933"/>
              <a:gd name="T33" fmla="*/ 1629 h 1933"/>
              <a:gd name="T34" fmla="*/ 1665 w 1933"/>
              <a:gd name="T35" fmla="*/ 1631 h 1933"/>
              <a:gd name="T36" fmla="*/ 1830 w 1933"/>
              <a:gd name="T37" fmla="*/ 1362 h 1933"/>
              <a:gd name="T38" fmla="*/ 1699 w 1933"/>
              <a:gd name="T39" fmla="*/ 1593 h 1933"/>
              <a:gd name="T40" fmla="*/ 205 w 1933"/>
              <a:gd name="T41" fmla="*/ 1534 h 1933"/>
              <a:gd name="T42" fmla="*/ 105 w 1933"/>
              <a:gd name="T43" fmla="*/ 1403 h 1933"/>
              <a:gd name="T44" fmla="*/ 120 w 1933"/>
              <a:gd name="T45" fmla="*/ 1396 h 1933"/>
              <a:gd name="T46" fmla="*/ 1846 w 1933"/>
              <a:gd name="T47" fmla="*/ 1347 h 1933"/>
              <a:gd name="T48" fmla="*/ 1849 w 1933"/>
              <a:gd name="T49" fmla="*/ 1348 h 1933"/>
              <a:gd name="T50" fmla="*/ 1919 w 1933"/>
              <a:gd name="T51" fmla="*/ 1131 h 1933"/>
              <a:gd name="T52" fmla="*/ 40 w 1933"/>
              <a:gd name="T53" fmla="*/ 1207 h 1933"/>
              <a:gd name="T54" fmla="*/ 27 w 1933"/>
              <a:gd name="T55" fmla="*/ 1189 h 1933"/>
              <a:gd name="T56" fmla="*/ 18 w 1933"/>
              <a:gd name="T57" fmla="*/ 930 h 1933"/>
              <a:gd name="T58" fmla="*/ 35 w 1933"/>
              <a:gd name="T59" fmla="*/ 1196 h 1933"/>
              <a:gd name="T60" fmla="*/ 1926 w 1933"/>
              <a:gd name="T61" fmla="*/ 1080 h 1933"/>
              <a:gd name="T62" fmla="*/ 1916 w 1933"/>
              <a:gd name="T63" fmla="*/ 967 h 1933"/>
              <a:gd name="T64" fmla="*/ 1917 w 1933"/>
              <a:gd name="T65" fmla="*/ 790 h 1933"/>
              <a:gd name="T66" fmla="*/ 1921 w 1933"/>
              <a:gd name="T67" fmla="*/ 1060 h 1933"/>
              <a:gd name="T68" fmla="*/ 22 w 1933"/>
              <a:gd name="T69" fmla="*/ 879 h 1933"/>
              <a:gd name="T70" fmla="*/ 28 w 1933"/>
              <a:gd name="T71" fmla="*/ 737 h 1933"/>
              <a:gd name="T72" fmla="*/ 45 w 1933"/>
              <a:gd name="T73" fmla="*/ 741 h 1933"/>
              <a:gd name="T74" fmla="*/ 1896 w 1933"/>
              <a:gd name="T75" fmla="*/ 734 h 1933"/>
              <a:gd name="T76" fmla="*/ 1882 w 1933"/>
              <a:gd name="T77" fmla="*/ 717 h 1933"/>
              <a:gd name="T78" fmla="*/ 1796 w 1933"/>
              <a:gd name="T79" fmla="*/ 472 h 1933"/>
              <a:gd name="T80" fmla="*/ 1891 w 1933"/>
              <a:gd name="T81" fmla="*/ 723 h 1933"/>
              <a:gd name="T82" fmla="*/ 111 w 1933"/>
              <a:gd name="T83" fmla="*/ 557 h 1933"/>
              <a:gd name="T84" fmla="*/ 166 w 1933"/>
              <a:gd name="T85" fmla="*/ 426 h 1933"/>
              <a:gd name="T86" fmla="*/ 254 w 1933"/>
              <a:gd name="T87" fmla="*/ 340 h 1933"/>
              <a:gd name="T88" fmla="*/ 1767 w 1933"/>
              <a:gd name="T89" fmla="*/ 457 h 1933"/>
              <a:gd name="T90" fmla="*/ 1774 w 1933"/>
              <a:gd name="T91" fmla="*/ 461 h 1933"/>
              <a:gd name="T92" fmla="*/ 1562 w 1933"/>
              <a:gd name="T93" fmla="*/ 228 h 1933"/>
              <a:gd name="T94" fmla="*/ 1752 w 1933"/>
              <a:gd name="T95" fmla="*/ 405 h 1933"/>
              <a:gd name="T96" fmla="*/ 295 w 1933"/>
              <a:gd name="T97" fmla="*/ 273 h 1933"/>
              <a:gd name="T98" fmla="*/ 315 w 1933"/>
              <a:gd name="T99" fmla="*/ 265 h 1933"/>
              <a:gd name="T100" fmla="*/ 539 w 1933"/>
              <a:gd name="T101" fmla="*/ 120 h 1933"/>
              <a:gd name="T102" fmla="*/ 1540 w 1933"/>
              <a:gd name="T103" fmla="*/ 211 h 1933"/>
              <a:gd name="T104" fmla="*/ 1545 w 1933"/>
              <a:gd name="T105" fmla="*/ 212 h 1933"/>
              <a:gd name="T106" fmla="*/ 1263 w 1933"/>
              <a:gd name="T107" fmla="*/ 57 h 1933"/>
              <a:gd name="T108" fmla="*/ 1504 w 1933"/>
              <a:gd name="T109" fmla="*/ 183 h 1933"/>
              <a:gd name="T110" fmla="*/ 584 w 1933"/>
              <a:gd name="T111" fmla="*/ 99 h 1933"/>
              <a:gd name="T112" fmla="*/ 712 w 1933"/>
              <a:gd name="T113" fmla="*/ 35 h 1933"/>
              <a:gd name="T114" fmla="*/ 716 w 1933"/>
              <a:gd name="T115" fmla="*/ 52 h 1933"/>
              <a:gd name="T116" fmla="*/ 1214 w 1933"/>
              <a:gd name="T117" fmla="*/ 42 h 1933"/>
              <a:gd name="T118" fmla="*/ 1193 w 1933"/>
              <a:gd name="T119" fmla="*/ 46 h 1933"/>
              <a:gd name="T120" fmla="*/ 937 w 1933"/>
              <a:gd name="T121" fmla="*/ 1 h 1933"/>
              <a:gd name="T122" fmla="*/ 886 w 1933"/>
              <a:gd name="T123" fmla="*/ 21 h 1933"/>
              <a:gd name="T124" fmla="*/ 909 w 1933"/>
              <a:gd name="T125" fmla="*/ 20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33" h="1933">
                <a:moveTo>
                  <a:pt x="967" y="1933"/>
                </a:moveTo>
                <a:cubicBezTo>
                  <a:pt x="954" y="1933"/>
                  <a:pt x="941" y="1933"/>
                  <a:pt x="929" y="1933"/>
                </a:cubicBezTo>
                <a:cubicBezTo>
                  <a:pt x="929" y="1933"/>
                  <a:pt x="929" y="1933"/>
                  <a:pt x="929" y="1933"/>
                </a:cubicBezTo>
                <a:cubicBezTo>
                  <a:pt x="880" y="1931"/>
                  <a:pt x="830" y="1925"/>
                  <a:pt x="782" y="1915"/>
                </a:cubicBezTo>
                <a:cubicBezTo>
                  <a:pt x="777" y="1914"/>
                  <a:pt x="774" y="1910"/>
                  <a:pt x="775" y="1905"/>
                </a:cubicBezTo>
                <a:cubicBezTo>
                  <a:pt x="776" y="1901"/>
                  <a:pt x="780" y="1898"/>
                  <a:pt x="785" y="1899"/>
                </a:cubicBezTo>
                <a:cubicBezTo>
                  <a:pt x="833" y="1908"/>
                  <a:pt x="881" y="1914"/>
                  <a:pt x="930" y="1916"/>
                </a:cubicBezTo>
                <a:cubicBezTo>
                  <a:pt x="930" y="1916"/>
                  <a:pt x="930" y="1916"/>
                  <a:pt x="930" y="1916"/>
                </a:cubicBezTo>
                <a:cubicBezTo>
                  <a:pt x="952" y="1917"/>
                  <a:pt x="974" y="1917"/>
                  <a:pt x="995" y="1916"/>
                </a:cubicBezTo>
                <a:cubicBezTo>
                  <a:pt x="1011" y="1916"/>
                  <a:pt x="1026" y="1915"/>
                  <a:pt x="1042" y="1914"/>
                </a:cubicBezTo>
                <a:cubicBezTo>
                  <a:pt x="1046" y="1913"/>
                  <a:pt x="1050" y="1917"/>
                  <a:pt x="1051" y="1921"/>
                </a:cubicBezTo>
                <a:cubicBezTo>
                  <a:pt x="1051" y="1926"/>
                  <a:pt x="1048" y="1930"/>
                  <a:pt x="1043" y="1930"/>
                </a:cubicBezTo>
                <a:cubicBezTo>
                  <a:pt x="1027" y="1932"/>
                  <a:pt x="1011" y="1933"/>
                  <a:pt x="996" y="1933"/>
                </a:cubicBezTo>
                <a:cubicBezTo>
                  <a:pt x="986" y="1933"/>
                  <a:pt x="976" y="1933"/>
                  <a:pt x="967" y="1933"/>
                </a:cubicBezTo>
                <a:close/>
                <a:moveTo>
                  <a:pt x="1070" y="1928"/>
                </a:moveTo>
                <a:cubicBezTo>
                  <a:pt x="1066" y="1928"/>
                  <a:pt x="1063" y="1925"/>
                  <a:pt x="1062" y="1920"/>
                </a:cubicBezTo>
                <a:cubicBezTo>
                  <a:pt x="1062" y="1916"/>
                  <a:pt x="1065" y="1911"/>
                  <a:pt x="1070" y="1911"/>
                </a:cubicBezTo>
                <a:cubicBezTo>
                  <a:pt x="1077" y="1910"/>
                  <a:pt x="1085" y="1909"/>
                  <a:pt x="1092" y="1908"/>
                </a:cubicBezTo>
                <a:cubicBezTo>
                  <a:pt x="1096" y="1908"/>
                  <a:pt x="1101" y="1911"/>
                  <a:pt x="1101" y="1915"/>
                </a:cubicBezTo>
                <a:cubicBezTo>
                  <a:pt x="1102" y="1920"/>
                  <a:pt x="1099" y="1924"/>
                  <a:pt x="1094" y="1925"/>
                </a:cubicBezTo>
                <a:cubicBezTo>
                  <a:pt x="1087" y="1926"/>
                  <a:pt x="1079" y="1927"/>
                  <a:pt x="1071" y="1928"/>
                </a:cubicBezTo>
                <a:cubicBezTo>
                  <a:pt x="1071" y="1928"/>
                  <a:pt x="1071" y="1928"/>
                  <a:pt x="1070" y="1928"/>
                </a:cubicBezTo>
                <a:close/>
                <a:moveTo>
                  <a:pt x="1121" y="1921"/>
                </a:moveTo>
                <a:cubicBezTo>
                  <a:pt x="1117" y="1921"/>
                  <a:pt x="1113" y="1918"/>
                  <a:pt x="1113" y="1914"/>
                </a:cubicBezTo>
                <a:cubicBezTo>
                  <a:pt x="1112" y="1909"/>
                  <a:pt x="1115" y="1905"/>
                  <a:pt x="1120" y="1904"/>
                </a:cubicBezTo>
                <a:cubicBezTo>
                  <a:pt x="1167" y="1896"/>
                  <a:pt x="1215" y="1885"/>
                  <a:pt x="1261" y="1870"/>
                </a:cubicBezTo>
                <a:cubicBezTo>
                  <a:pt x="1261" y="1870"/>
                  <a:pt x="1261" y="1869"/>
                  <a:pt x="1261" y="1869"/>
                </a:cubicBezTo>
                <a:cubicBezTo>
                  <a:pt x="1292" y="1860"/>
                  <a:pt x="1322" y="1848"/>
                  <a:pt x="1351" y="1835"/>
                </a:cubicBezTo>
                <a:cubicBezTo>
                  <a:pt x="1356" y="1833"/>
                  <a:pt x="1361" y="1831"/>
                  <a:pt x="1365" y="1828"/>
                </a:cubicBezTo>
                <a:cubicBezTo>
                  <a:pt x="1370" y="1827"/>
                  <a:pt x="1375" y="1828"/>
                  <a:pt x="1377" y="1833"/>
                </a:cubicBezTo>
                <a:cubicBezTo>
                  <a:pt x="1379" y="1837"/>
                  <a:pt x="1377" y="1842"/>
                  <a:pt x="1372" y="1844"/>
                </a:cubicBezTo>
                <a:cubicBezTo>
                  <a:pt x="1368" y="1846"/>
                  <a:pt x="1363" y="1848"/>
                  <a:pt x="1358" y="1850"/>
                </a:cubicBezTo>
                <a:cubicBezTo>
                  <a:pt x="1328" y="1864"/>
                  <a:pt x="1297" y="1875"/>
                  <a:pt x="1266" y="1886"/>
                </a:cubicBezTo>
                <a:cubicBezTo>
                  <a:pt x="1266" y="1886"/>
                  <a:pt x="1266" y="1886"/>
                  <a:pt x="1266" y="1886"/>
                </a:cubicBezTo>
                <a:cubicBezTo>
                  <a:pt x="1219" y="1901"/>
                  <a:pt x="1171" y="1913"/>
                  <a:pt x="1122" y="1921"/>
                </a:cubicBezTo>
                <a:cubicBezTo>
                  <a:pt x="1122" y="1921"/>
                  <a:pt x="1121" y="1921"/>
                  <a:pt x="1121" y="1921"/>
                </a:cubicBezTo>
                <a:close/>
                <a:moveTo>
                  <a:pt x="756" y="1910"/>
                </a:moveTo>
                <a:cubicBezTo>
                  <a:pt x="755" y="1910"/>
                  <a:pt x="754" y="1910"/>
                  <a:pt x="754" y="1909"/>
                </a:cubicBezTo>
                <a:cubicBezTo>
                  <a:pt x="746" y="1908"/>
                  <a:pt x="739" y="1906"/>
                  <a:pt x="732" y="1904"/>
                </a:cubicBezTo>
                <a:cubicBezTo>
                  <a:pt x="727" y="1903"/>
                  <a:pt x="724" y="1898"/>
                  <a:pt x="725" y="1894"/>
                </a:cubicBezTo>
                <a:cubicBezTo>
                  <a:pt x="727" y="1889"/>
                  <a:pt x="731" y="1887"/>
                  <a:pt x="736" y="1888"/>
                </a:cubicBezTo>
                <a:cubicBezTo>
                  <a:pt x="743" y="1889"/>
                  <a:pt x="750" y="1891"/>
                  <a:pt x="758" y="1893"/>
                </a:cubicBezTo>
                <a:cubicBezTo>
                  <a:pt x="762" y="1894"/>
                  <a:pt x="765" y="1898"/>
                  <a:pt x="764" y="1903"/>
                </a:cubicBezTo>
                <a:cubicBezTo>
                  <a:pt x="763" y="1907"/>
                  <a:pt x="760" y="1910"/>
                  <a:pt x="756" y="1910"/>
                </a:cubicBezTo>
                <a:close/>
                <a:moveTo>
                  <a:pt x="706" y="1897"/>
                </a:moveTo>
                <a:cubicBezTo>
                  <a:pt x="706" y="1897"/>
                  <a:pt x="705" y="1897"/>
                  <a:pt x="704" y="1897"/>
                </a:cubicBezTo>
                <a:cubicBezTo>
                  <a:pt x="679" y="1890"/>
                  <a:pt x="654" y="1881"/>
                  <a:pt x="629" y="1872"/>
                </a:cubicBezTo>
                <a:cubicBezTo>
                  <a:pt x="618" y="1868"/>
                  <a:pt x="607" y="1864"/>
                  <a:pt x="596" y="1859"/>
                </a:cubicBezTo>
                <a:cubicBezTo>
                  <a:pt x="596" y="1859"/>
                  <a:pt x="596" y="1859"/>
                  <a:pt x="596" y="1859"/>
                </a:cubicBezTo>
                <a:cubicBezTo>
                  <a:pt x="551" y="1840"/>
                  <a:pt x="506" y="1818"/>
                  <a:pt x="464" y="1792"/>
                </a:cubicBezTo>
                <a:cubicBezTo>
                  <a:pt x="460" y="1790"/>
                  <a:pt x="459" y="1785"/>
                  <a:pt x="461" y="1781"/>
                </a:cubicBezTo>
                <a:cubicBezTo>
                  <a:pt x="464" y="1777"/>
                  <a:pt x="469" y="1775"/>
                  <a:pt x="473" y="1778"/>
                </a:cubicBezTo>
                <a:cubicBezTo>
                  <a:pt x="514" y="1803"/>
                  <a:pt x="558" y="1825"/>
                  <a:pt x="603" y="1844"/>
                </a:cubicBezTo>
                <a:cubicBezTo>
                  <a:pt x="603" y="1844"/>
                  <a:pt x="603" y="1844"/>
                  <a:pt x="603" y="1844"/>
                </a:cubicBezTo>
                <a:cubicBezTo>
                  <a:pt x="614" y="1848"/>
                  <a:pt x="624" y="1852"/>
                  <a:pt x="635" y="1856"/>
                </a:cubicBezTo>
                <a:cubicBezTo>
                  <a:pt x="659" y="1865"/>
                  <a:pt x="684" y="1873"/>
                  <a:pt x="709" y="1880"/>
                </a:cubicBezTo>
                <a:cubicBezTo>
                  <a:pt x="713" y="1882"/>
                  <a:pt x="716" y="1886"/>
                  <a:pt x="715" y="1891"/>
                </a:cubicBezTo>
                <a:cubicBezTo>
                  <a:pt x="713" y="1895"/>
                  <a:pt x="710" y="1897"/>
                  <a:pt x="706" y="1897"/>
                </a:cubicBezTo>
                <a:close/>
                <a:moveTo>
                  <a:pt x="1394" y="1832"/>
                </a:moveTo>
                <a:cubicBezTo>
                  <a:pt x="1391" y="1832"/>
                  <a:pt x="1388" y="1831"/>
                  <a:pt x="1387" y="1828"/>
                </a:cubicBezTo>
                <a:cubicBezTo>
                  <a:pt x="1385" y="1824"/>
                  <a:pt x="1386" y="1818"/>
                  <a:pt x="1391" y="1816"/>
                </a:cubicBezTo>
                <a:cubicBezTo>
                  <a:pt x="1397" y="1813"/>
                  <a:pt x="1404" y="1810"/>
                  <a:pt x="1411" y="1806"/>
                </a:cubicBezTo>
                <a:cubicBezTo>
                  <a:pt x="1415" y="1804"/>
                  <a:pt x="1420" y="1805"/>
                  <a:pt x="1422" y="1810"/>
                </a:cubicBezTo>
                <a:cubicBezTo>
                  <a:pt x="1424" y="1814"/>
                  <a:pt x="1423" y="1819"/>
                  <a:pt x="1418" y="1821"/>
                </a:cubicBezTo>
                <a:cubicBezTo>
                  <a:pt x="1412" y="1825"/>
                  <a:pt x="1405" y="1828"/>
                  <a:pt x="1398" y="1832"/>
                </a:cubicBezTo>
                <a:cubicBezTo>
                  <a:pt x="1397" y="1832"/>
                  <a:pt x="1396" y="1832"/>
                  <a:pt x="1394" y="1832"/>
                </a:cubicBezTo>
                <a:close/>
                <a:moveTo>
                  <a:pt x="1439" y="1808"/>
                </a:moveTo>
                <a:cubicBezTo>
                  <a:pt x="1436" y="1808"/>
                  <a:pt x="1433" y="1807"/>
                  <a:pt x="1432" y="1804"/>
                </a:cubicBezTo>
                <a:cubicBezTo>
                  <a:pt x="1430" y="1800"/>
                  <a:pt x="1431" y="1795"/>
                  <a:pt x="1435" y="1793"/>
                </a:cubicBezTo>
                <a:cubicBezTo>
                  <a:pt x="1477" y="1769"/>
                  <a:pt x="1518" y="1741"/>
                  <a:pt x="1556" y="1711"/>
                </a:cubicBezTo>
                <a:cubicBezTo>
                  <a:pt x="1556" y="1711"/>
                  <a:pt x="1556" y="1711"/>
                  <a:pt x="1556" y="1711"/>
                </a:cubicBezTo>
                <a:cubicBezTo>
                  <a:pt x="1585" y="1688"/>
                  <a:pt x="1613" y="1663"/>
                  <a:pt x="1640" y="1637"/>
                </a:cubicBezTo>
                <a:cubicBezTo>
                  <a:pt x="1643" y="1633"/>
                  <a:pt x="1648" y="1633"/>
                  <a:pt x="1652" y="1637"/>
                </a:cubicBezTo>
                <a:cubicBezTo>
                  <a:pt x="1655" y="1640"/>
                  <a:pt x="1655" y="1645"/>
                  <a:pt x="1652" y="1649"/>
                </a:cubicBezTo>
                <a:cubicBezTo>
                  <a:pt x="1625" y="1676"/>
                  <a:pt x="1596" y="1701"/>
                  <a:pt x="1566" y="1725"/>
                </a:cubicBezTo>
                <a:cubicBezTo>
                  <a:pt x="1566" y="1725"/>
                  <a:pt x="1566" y="1725"/>
                  <a:pt x="1566" y="1725"/>
                </a:cubicBezTo>
                <a:cubicBezTo>
                  <a:pt x="1528" y="1755"/>
                  <a:pt x="1486" y="1783"/>
                  <a:pt x="1443" y="1807"/>
                </a:cubicBezTo>
                <a:cubicBezTo>
                  <a:pt x="1442" y="1808"/>
                  <a:pt x="1441" y="1808"/>
                  <a:pt x="1439" y="1808"/>
                </a:cubicBezTo>
                <a:close/>
                <a:moveTo>
                  <a:pt x="445" y="1778"/>
                </a:moveTo>
                <a:cubicBezTo>
                  <a:pt x="443" y="1778"/>
                  <a:pt x="441" y="1778"/>
                  <a:pt x="440" y="1777"/>
                </a:cubicBezTo>
                <a:cubicBezTo>
                  <a:pt x="434" y="1773"/>
                  <a:pt x="427" y="1769"/>
                  <a:pt x="421" y="1764"/>
                </a:cubicBezTo>
                <a:cubicBezTo>
                  <a:pt x="417" y="1762"/>
                  <a:pt x="416" y="1757"/>
                  <a:pt x="419" y="1753"/>
                </a:cubicBezTo>
                <a:cubicBezTo>
                  <a:pt x="421" y="1749"/>
                  <a:pt x="427" y="1748"/>
                  <a:pt x="430" y="1750"/>
                </a:cubicBezTo>
                <a:cubicBezTo>
                  <a:pt x="437" y="1755"/>
                  <a:pt x="443" y="1759"/>
                  <a:pt x="449" y="1763"/>
                </a:cubicBezTo>
                <a:cubicBezTo>
                  <a:pt x="453" y="1765"/>
                  <a:pt x="454" y="1771"/>
                  <a:pt x="452" y="1775"/>
                </a:cubicBezTo>
                <a:cubicBezTo>
                  <a:pt x="450" y="1777"/>
                  <a:pt x="447" y="1778"/>
                  <a:pt x="445" y="1778"/>
                </a:cubicBezTo>
                <a:close/>
                <a:moveTo>
                  <a:pt x="403" y="1750"/>
                </a:moveTo>
                <a:cubicBezTo>
                  <a:pt x="401" y="1750"/>
                  <a:pt x="399" y="1749"/>
                  <a:pt x="398" y="1748"/>
                </a:cubicBezTo>
                <a:cubicBezTo>
                  <a:pt x="368" y="1726"/>
                  <a:pt x="339" y="1703"/>
                  <a:pt x="312" y="1678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273" y="1642"/>
                  <a:pt x="240" y="1605"/>
                  <a:pt x="209" y="1567"/>
                </a:cubicBezTo>
                <a:cubicBezTo>
                  <a:pt x="206" y="1563"/>
                  <a:pt x="207" y="1558"/>
                  <a:pt x="210" y="1555"/>
                </a:cubicBezTo>
                <a:cubicBezTo>
                  <a:pt x="214" y="1552"/>
                  <a:pt x="219" y="1552"/>
                  <a:pt x="222" y="1556"/>
                </a:cubicBezTo>
                <a:cubicBezTo>
                  <a:pt x="252" y="1594"/>
                  <a:pt x="286" y="1630"/>
                  <a:pt x="321" y="1663"/>
                </a:cubicBezTo>
                <a:cubicBezTo>
                  <a:pt x="321" y="1663"/>
                  <a:pt x="321" y="1663"/>
                  <a:pt x="321" y="1663"/>
                </a:cubicBezTo>
                <a:cubicBezTo>
                  <a:pt x="324" y="1666"/>
                  <a:pt x="324" y="1666"/>
                  <a:pt x="324" y="1666"/>
                </a:cubicBezTo>
                <a:cubicBezTo>
                  <a:pt x="350" y="1690"/>
                  <a:pt x="378" y="1713"/>
                  <a:pt x="408" y="1734"/>
                </a:cubicBezTo>
                <a:cubicBezTo>
                  <a:pt x="411" y="1737"/>
                  <a:pt x="412" y="1742"/>
                  <a:pt x="409" y="1746"/>
                </a:cubicBezTo>
                <a:cubicBezTo>
                  <a:pt x="408" y="1748"/>
                  <a:pt x="405" y="1750"/>
                  <a:pt x="403" y="1750"/>
                </a:cubicBezTo>
                <a:close/>
                <a:moveTo>
                  <a:pt x="1665" y="1631"/>
                </a:moveTo>
                <a:cubicBezTo>
                  <a:pt x="1663" y="1631"/>
                  <a:pt x="1661" y="1630"/>
                  <a:pt x="1659" y="1629"/>
                </a:cubicBezTo>
                <a:cubicBezTo>
                  <a:pt x="1656" y="1625"/>
                  <a:pt x="1656" y="1620"/>
                  <a:pt x="1659" y="1617"/>
                </a:cubicBezTo>
                <a:cubicBezTo>
                  <a:pt x="1664" y="1611"/>
                  <a:pt x="1669" y="1606"/>
                  <a:pt x="1674" y="1600"/>
                </a:cubicBezTo>
                <a:cubicBezTo>
                  <a:pt x="1677" y="1597"/>
                  <a:pt x="1683" y="1596"/>
                  <a:pt x="1686" y="1599"/>
                </a:cubicBezTo>
                <a:cubicBezTo>
                  <a:pt x="1690" y="1603"/>
                  <a:pt x="1690" y="1608"/>
                  <a:pt x="1687" y="1611"/>
                </a:cubicBezTo>
                <a:cubicBezTo>
                  <a:pt x="1682" y="1617"/>
                  <a:pt x="1677" y="1623"/>
                  <a:pt x="1671" y="1628"/>
                </a:cubicBezTo>
                <a:cubicBezTo>
                  <a:pt x="1670" y="1630"/>
                  <a:pt x="1668" y="1631"/>
                  <a:pt x="1665" y="1631"/>
                </a:cubicBezTo>
                <a:close/>
                <a:moveTo>
                  <a:pt x="1699" y="1593"/>
                </a:moveTo>
                <a:cubicBezTo>
                  <a:pt x="1697" y="1593"/>
                  <a:pt x="1695" y="1592"/>
                  <a:pt x="1694" y="1591"/>
                </a:cubicBezTo>
                <a:cubicBezTo>
                  <a:pt x="1690" y="1588"/>
                  <a:pt x="1690" y="1582"/>
                  <a:pt x="1693" y="1579"/>
                </a:cubicBezTo>
                <a:cubicBezTo>
                  <a:pt x="1724" y="1542"/>
                  <a:pt x="1752" y="1502"/>
                  <a:pt x="1778" y="1461"/>
                </a:cubicBezTo>
                <a:cubicBezTo>
                  <a:pt x="1778" y="1461"/>
                  <a:pt x="1778" y="1461"/>
                  <a:pt x="1778" y="1461"/>
                </a:cubicBezTo>
                <a:cubicBezTo>
                  <a:pt x="1797" y="1429"/>
                  <a:pt x="1815" y="1395"/>
                  <a:pt x="1830" y="1362"/>
                </a:cubicBezTo>
                <a:cubicBezTo>
                  <a:pt x="1832" y="1357"/>
                  <a:pt x="1837" y="1355"/>
                  <a:pt x="1841" y="1357"/>
                </a:cubicBezTo>
                <a:cubicBezTo>
                  <a:pt x="1846" y="1359"/>
                  <a:pt x="1847" y="1364"/>
                  <a:pt x="1846" y="1369"/>
                </a:cubicBezTo>
                <a:cubicBezTo>
                  <a:pt x="1830" y="1403"/>
                  <a:pt x="1812" y="1437"/>
                  <a:pt x="1792" y="1469"/>
                </a:cubicBezTo>
                <a:cubicBezTo>
                  <a:pt x="1792" y="1469"/>
                  <a:pt x="1792" y="1469"/>
                  <a:pt x="1792" y="1469"/>
                </a:cubicBezTo>
                <a:cubicBezTo>
                  <a:pt x="1766" y="1512"/>
                  <a:pt x="1737" y="1552"/>
                  <a:pt x="1706" y="1590"/>
                </a:cubicBezTo>
                <a:cubicBezTo>
                  <a:pt x="1704" y="1592"/>
                  <a:pt x="1702" y="1593"/>
                  <a:pt x="1699" y="1593"/>
                </a:cubicBezTo>
                <a:close/>
                <a:moveTo>
                  <a:pt x="198" y="1547"/>
                </a:moveTo>
                <a:cubicBezTo>
                  <a:pt x="196" y="1547"/>
                  <a:pt x="193" y="1546"/>
                  <a:pt x="192" y="1544"/>
                </a:cubicBezTo>
                <a:cubicBezTo>
                  <a:pt x="187" y="1538"/>
                  <a:pt x="183" y="1532"/>
                  <a:pt x="178" y="1525"/>
                </a:cubicBezTo>
                <a:cubicBezTo>
                  <a:pt x="176" y="1522"/>
                  <a:pt x="176" y="1516"/>
                  <a:pt x="180" y="1514"/>
                </a:cubicBezTo>
                <a:cubicBezTo>
                  <a:pt x="184" y="1511"/>
                  <a:pt x="189" y="1512"/>
                  <a:pt x="192" y="1516"/>
                </a:cubicBezTo>
                <a:cubicBezTo>
                  <a:pt x="196" y="1522"/>
                  <a:pt x="201" y="1528"/>
                  <a:pt x="205" y="1534"/>
                </a:cubicBezTo>
                <a:cubicBezTo>
                  <a:pt x="208" y="1538"/>
                  <a:pt x="207" y="1543"/>
                  <a:pt x="204" y="1546"/>
                </a:cubicBezTo>
                <a:cubicBezTo>
                  <a:pt x="202" y="1547"/>
                  <a:pt x="200" y="1547"/>
                  <a:pt x="198" y="1547"/>
                </a:cubicBezTo>
                <a:close/>
                <a:moveTo>
                  <a:pt x="169" y="1506"/>
                </a:moveTo>
                <a:cubicBezTo>
                  <a:pt x="166" y="1506"/>
                  <a:pt x="164" y="1504"/>
                  <a:pt x="162" y="1502"/>
                </a:cubicBezTo>
                <a:cubicBezTo>
                  <a:pt x="141" y="1470"/>
                  <a:pt x="122" y="1437"/>
                  <a:pt x="105" y="1403"/>
                </a:cubicBezTo>
                <a:cubicBezTo>
                  <a:pt x="105" y="1403"/>
                  <a:pt x="105" y="1403"/>
                  <a:pt x="105" y="1403"/>
                </a:cubicBezTo>
                <a:cubicBezTo>
                  <a:pt x="101" y="1395"/>
                  <a:pt x="97" y="1387"/>
                  <a:pt x="93" y="1379"/>
                </a:cubicBezTo>
                <a:cubicBezTo>
                  <a:pt x="76" y="1342"/>
                  <a:pt x="61" y="1305"/>
                  <a:pt x="48" y="1266"/>
                </a:cubicBezTo>
                <a:cubicBezTo>
                  <a:pt x="47" y="1262"/>
                  <a:pt x="49" y="1257"/>
                  <a:pt x="54" y="1256"/>
                </a:cubicBezTo>
                <a:cubicBezTo>
                  <a:pt x="58" y="1254"/>
                  <a:pt x="63" y="1257"/>
                  <a:pt x="64" y="1261"/>
                </a:cubicBezTo>
                <a:cubicBezTo>
                  <a:pt x="77" y="1299"/>
                  <a:pt x="91" y="1336"/>
                  <a:pt x="108" y="1371"/>
                </a:cubicBezTo>
                <a:cubicBezTo>
                  <a:pt x="112" y="1379"/>
                  <a:pt x="116" y="1388"/>
                  <a:pt x="120" y="1396"/>
                </a:cubicBezTo>
                <a:cubicBezTo>
                  <a:pt x="120" y="1396"/>
                  <a:pt x="120" y="1396"/>
                  <a:pt x="120" y="1396"/>
                </a:cubicBezTo>
                <a:cubicBezTo>
                  <a:pt x="137" y="1429"/>
                  <a:pt x="156" y="1461"/>
                  <a:pt x="176" y="1493"/>
                </a:cubicBezTo>
                <a:cubicBezTo>
                  <a:pt x="179" y="1496"/>
                  <a:pt x="178" y="1502"/>
                  <a:pt x="174" y="1504"/>
                </a:cubicBezTo>
                <a:cubicBezTo>
                  <a:pt x="172" y="1505"/>
                  <a:pt x="171" y="1506"/>
                  <a:pt x="169" y="1506"/>
                </a:cubicBezTo>
                <a:close/>
                <a:moveTo>
                  <a:pt x="1849" y="1348"/>
                </a:moveTo>
                <a:cubicBezTo>
                  <a:pt x="1848" y="1348"/>
                  <a:pt x="1847" y="1348"/>
                  <a:pt x="1846" y="1347"/>
                </a:cubicBezTo>
                <a:cubicBezTo>
                  <a:pt x="1842" y="1345"/>
                  <a:pt x="1840" y="1340"/>
                  <a:pt x="1841" y="1336"/>
                </a:cubicBezTo>
                <a:cubicBezTo>
                  <a:pt x="1844" y="1330"/>
                  <a:pt x="1846" y="1325"/>
                  <a:pt x="1848" y="1319"/>
                </a:cubicBezTo>
                <a:cubicBezTo>
                  <a:pt x="1850" y="1315"/>
                  <a:pt x="1855" y="1313"/>
                  <a:pt x="1859" y="1314"/>
                </a:cubicBezTo>
                <a:cubicBezTo>
                  <a:pt x="1864" y="1316"/>
                  <a:pt x="1866" y="1321"/>
                  <a:pt x="1864" y="1325"/>
                </a:cubicBezTo>
                <a:cubicBezTo>
                  <a:pt x="1862" y="1331"/>
                  <a:pt x="1859" y="1337"/>
                  <a:pt x="1857" y="1343"/>
                </a:cubicBezTo>
                <a:cubicBezTo>
                  <a:pt x="1856" y="1346"/>
                  <a:pt x="1852" y="1348"/>
                  <a:pt x="1849" y="1348"/>
                </a:cubicBezTo>
                <a:close/>
                <a:moveTo>
                  <a:pt x="1885" y="1248"/>
                </a:moveTo>
                <a:cubicBezTo>
                  <a:pt x="1884" y="1248"/>
                  <a:pt x="1883" y="1248"/>
                  <a:pt x="1882" y="1248"/>
                </a:cubicBezTo>
                <a:cubicBezTo>
                  <a:pt x="1878" y="1247"/>
                  <a:pt x="1875" y="1242"/>
                  <a:pt x="1877" y="1237"/>
                </a:cubicBezTo>
                <a:cubicBezTo>
                  <a:pt x="1887" y="1202"/>
                  <a:pt x="1896" y="1165"/>
                  <a:pt x="1902" y="1128"/>
                </a:cubicBezTo>
                <a:cubicBezTo>
                  <a:pt x="1903" y="1124"/>
                  <a:pt x="1907" y="1120"/>
                  <a:pt x="1912" y="1121"/>
                </a:cubicBezTo>
                <a:cubicBezTo>
                  <a:pt x="1917" y="1122"/>
                  <a:pt x="1920" y="1126"/>
                  <a:pt x="1919" y="1131"/>
                </a:cubicBezTo>
                <a:cubicBezTo>
                  <a:pt x="1912" y="1169"/>
                  <a:pt x="1904" y="1206"/>
                  <a:pt x="1893" y="1242"/>
                </a:cubicBezTo>
                <a:cubicBezTo>
                  <a:pt x="1892" y="1246"/>
                  <a:pt x="1888" y="1248"/>
                  <a:pt x="1885" y="1248"/>
                </a:cubicBezTo>
                <a:close/>
                <a:moveTo>
                  <a:pt x="48" y="1245"/>
                </a:moveTo>
                <a:cubicBezTo>
                  <a:pt x="44" y="1245"/>
                  <a:pt x="41" y="1243"/>
                  <a:pt x="40" y="1239"/>
                </a:cubicBezTo>
                <a:cubicBezTo>
                  <a:pt x="38" y="1232"/>
                  <a:pt x="36" y="1224"/>
                  <a:pt x="34" y="1217"/>
                </a:cubicBezTo>
                <a:cubicBezTo>
                  <a:pt x="32" y="1213"/>
                  <a:pt x="35" y="1208"/>
                  <a:pt x="40" y="1207"/>
                </a:cubicBezTo>
                <a:cubicBezTo>
                  <a:pt x="44" y="1205"/>
                  <a:pt x="49" y="1208"/>
                  <a:pt x="50" y="1213"/>
                </a:cubicBezTo>
                <a:cubicBezTo>
                  <a:pt x="52" y="1220"/>
                  <a:pt x="54" y="1227"/>
                  <a:pt x="56" y="1234"/>
                </a:cubicBezTo>
                <a:cubicBezTo>
                  <a:pt x="57" y="1239"/>
                  <a:pt x="55" y="1243"/>
                  <a:pt x="50" y="1245"/>
                </a:cubicBezTo>
                <a:cubicBezTo>
                  <a:pt x="49" y="1245"/>
                  <a:pt x="49" y="1245"/>
                  <a:pt x="48" y="1245"/>
                </a:cubicBezTo>
                <a:close/>
                <a:moveTo>
                  <a:pt x="35" y="1196"/>
                </a:moveTo>
                <a:cubicBezTo>
                  <a:pt x="31" y="1196"/>
                  <a:pt x="27" y="1193"/>
                  <a:pt x="27" y="1189"/>
                </a:cubicBezTo>
                <a:cubicBezTo>
                  <a:pt x="18" y="1152"/>
                  <a:pt x="11" y="1115"/>
                  <a:pt x="7" y="1077"/>
                </a:cubicBezTo>
                <a:cubicBezTo>
                  <a:pt x="5" y="1058"/>
                  <a:pt x="3" y="1038"/>
                  <a:pt x="2" y="1018"/>
                </a:cubicBezTo>
                <a:cubicBezTo>
                  <a:pt x="1" y="1001"/>
                  <a:pt x="0" y="984"/>
                  <a:pt x="0" y="967"/>
                </a:cubicBezTo>
                <a:cubicBezTo>
                  <a:pt x="0" y="954"/>
                  <a:pt x="1" y="942"/>
                  <a:pt x="1" y="929"/>
                </a:cubicBezTo>
                <a:cubicBezTo>
                  <a:pt x="1" y="924"/>
                  <a:pt x="6" y="921"/>
                  <a:pt x="10" y="921"/>
                </a:cubicBezTo>
                <a:cubicBezTo>
                  <a:pt x="15" y="921"/>
                  <a:pt x="18" y="925"/>
                  <a:pt x="18" y="930"/>
                </a:cubicBezTo>
                <a:cubicBezTo>
                  <a:pt x="18" y="942"/>
                  <a:pt x="17" y="955"/>
                  <a:pt x="17" y="967"/>
                </a:cubicBezTo>
                <a:cubicBezTo>
                  <a:pt x="17" y="984"/>
                  <a:pt x="18" y="1001"/>
                  <a:pt x="19" y="1017"/>
                </a:cubicBezTo>
                <a:cubicBezTo>
                  <a:pt x="20" y="1037"/>
                  <a:pt x="21" y="1056"/>
                  <a:pt x="24" y="1075"/>
                </a:cubicBezTo>
                <a:cubicBezTo>
                  <a:pt x="28" y="1112"/>
                  <a:pt x="34" y="1149"/>
                  <a:pt x="43" y="1185"/>
                </a:cubicBezTo>
                <a:cubicBezTo>
                  <a:pt x="44" y="1190"/>
                  <a:pt x="41" y="1195"/>
                  <a:pt x="37" y="1196"/>
                </a:cubicBezTo>
                <a:cubicBezTo>
                  <a:pt x="36" y="1196"/>
                  <a:pt x="35" y="1196"/>
                  <a:pt x="35" y="1196"/>
                </a:cubicBezTo>
                <a:close/>
                <a:moveTo>
                  <a:pt x="1915" y="1110"/>
                </a:moveTo>
                <a:cubicBezTo>
                  <a:pt x="1915" y="1110"/>
                  <a:pt x="1914" y="1110"/>
                  <a:pt x="1914" y="1110"/>
                </a:cubicBezTo>
                <a:cubicBezTo>
                  <a:pt x="1909" y="1109"/>
                  <a:pt x="1906" y="1105"/>
                  <a:pt x="1907" y="1100"/>
                </a:cubicBezTo>
                <a:cubicBezTo>
                  <a:pt x="1908" y="1093"/>
                  <a:pt x="1909" y="1086"/>
                  <a:pt x="1909" y="1078"/>
                </a:cubicBezTo>
                <a:cubicBezTo>
                  <a:pt x="1910" y="1074"/>
                  <a:pt x="1914" y="1070"/>
                  <a:pt x="1919" y="1071"/>
                </a:cubicBezTo>
                <a:cubicBezTo>
                  <a:pt x="1924" y="1071"/>
                  <a:pt x="1927" y="1076"/>
                  <a:pt x="1926" y="1080"/>
                </a:cubicBezTo>
                <a:cubicBezTo>
                  <a:pt x="1925" y="1088"/>
                  <a:pt x="1924" y="1095"/>
                  <a:pt x="1923" y="1103"/>
                </a:cubicBezTo>
                <a:cubicBezTo>
                  <a:pt x="1923" y="1107"/>
                  <a:pt x="1919" y="1110"/>
                  <a:pt x="1915" y="1110"/>
                </a:cubicBezTo>
                <a:close/>
                <a:moveTo>
                  <a:pt x="1921" y="1060"/>
                </a:moveTo>
                <a:cubicBezTo>
                  <a:pt x="1921" y="1060"/>
                  <a:pt x="1920" y="1060"/>
                  <a:pt x="1920" y="1060"/>
                </a:cubicBezTo>
                <a:cubicBezTo>
                  <a:pt x="1915" y="1059"/>
                  <a:pt x="1912" y="1055"/>
                  <a:pt x="1912" y="1050"/>
                </a:cubicBezTo>
                <a:cubicBezTo>
                  <a:pt x="1915" y="1023"/>
                  <a:pt x="1916" y="995"/>
                  <a:pt x="1916" y="967"/>
                </a:cubicBezTo>
                <a:cubicBezTo>
                  <a:pt x="1916" y="946"/>
                  <a:pt x="1915" y="925"/>
                  <a:pt x="1914" y="905"/>
                </a:cubicBezTo>
                <a:cubicBezTo>
                  <a:pt x="1914" y="905"/>
                  <a:pt x="1914" y="905"/>
                  <a:pt x="1914" y="905"/>
                </a:cubicBezTo>
                <a:cubicBezTo>
                  <a:pt x="1913" y="894"/>
                  <a:pt x="1912" y="884"/>
                  <a:pt x="1911" y="874"/>
                </a:cubicBezTo>
                <a:cubicBezTo>
                  <a:pt x="1909" y="847"/>
                  <a:pt x="1905" y="820"/>
                  <a:pt x="1900" y="794"/>
                </a:cubicBezTo>
                <a:cubicBezTo>
                  <a:pt x="1899" y="789"/>
                  <a:pt x="1902" y="785"/>
                  <a:pt x="1907" y="784"/>
                </a:cubicBezTo>
                <a:cubicBezTo>
                  <a:pt x="1911" y="783"/>
                  <a:pt x="1916" y="786"/>
                  <a:pt x="1917" y="790"/>
                </a:cubicBezTo>
                <a:cubicBezTo>
                  <a:pt x="1922" y="817"/>
                  <a:pt x="1926" y="845"/>
                  <a:pt x="1928" y="872"/>
                </a:cubicBezTo>
                <a:cubicBezTo>
                  <a:pt x="1929" y="883"/>
                  <a:pt x="1930" y="893"/>
                  <a:pt x="1931" y="904"/>
                </a:cubicBezTo>
                <a:cubicBezTo>
                  <a:pt x="1931" y="904"/>
                  <a:pt x="1931" y="904"/>
                  <a:pt x="1931" y="904"/>
                </a:cubicBezTo>
                <a:cubicBezTo>
                  <a:pt x="1932" y="925"/>
                  <a:pt x="1933" y="946"/>
                  <a:pt x="1933" y="967"/>
                </a:cubicBezTo>
                <a:cubicBezTo>
                  <a:pt x="1933" y="995"/>
                  <a:pt x="1932" y="1024"/>
                  <a:pt x="1929" y="1052"/>
                </a:cubicBezTo>
                <a:cubicBezTo>
                  <a:pt x="1929" y="1056"/>
                  <a:pt x="1925" y="1060"/>
                  <a:pt x="1921" y="1060"/>
                </a:cubicBezTo>
                <a:close/>
                <a:moveTo>
                  <a:pt x="11" y="910"/>
                </a:moveTo>
                <a:cubicBezTo>
                  <a:pt x="11" y="910"/>
                  <a:pt x="11" y="909"/>
                  <a:pt x="11" y="909"/>
                </a:cubicBezTo>
                <a:cubicBezTo>
                  <a:pt x="6" y="909"/>
                  <a:pt x="2" y="905"/>
                  <a:pt x="3" y="900"/>
                </a:cubicBezTo>
                <a:cubicBezTo>
                  <a:pt x="3" y="893"/>
                  <a:pt x="4" y="885"/>
                  <a:pt x="5" y="878"/>
                </a:cubicBezTo>
                <a:cubicBezTo>
                  <a:pt x="5" y="873"/>
                  <a:pt x="9" y="870"/>
                  <a:pt x="14" y="870"/>
                </a:cubicBezTo>
                <a:cubicBezTo>
                  <a:pt x="19" y="870"/>
                  <a:pt x="22" y="875"/>
                  <a:pt x="22" y="879"/>
                </a:cubicBezTo>
                <a:cubicBezTo>
                  <a:pt x="21" y="887"/>
                  <a:pt x="20" y="894"/>
                  <a:pt x="20" y="902"/>
                </a:cubicBezTo>
                <a:cubicBezTo>
                  <a:pt x="19" y="906"/>
                  <a:pt x="16" y="910"/>
                  <a:pt x="11" y="910"/>
                </a:cubicBezTo>
                <a:close/>
                <a:moveTo>
                  <a:pt x="16" y="859"/>
                </a:moveTo>
                <a:cubicBezTo>
                  <a:pt x="16" y="859"/>
                  <a:pt x="15" y="859"/>
                  <a:pt x="15" y="859"/>
                </a:cubicBezTo>
                <a:cubicBezTo>
                  <a:pt x="10" y="858"/>
                  <a:pt x="7" y="854"/>
                  <a:pt x="8" y="849"/>
                </a:cubicBezTo>
                <a:cubicBezTo>
                  <a:pt x="12" y="812"/>
                  <a:pt x="19" y="774"/>
                  <a:pt x="28" y="737"/>
                </a:cubicBezTo>
                <a:cubicBezTo>
                  <a:pt x="36" y="708"/>
                  <a:pt x="44" y="679"/>
                  <a:pt x="54" y="650"/>
                </a:cubicBezTo>
                <a:cubicBezTo>
                  <a:pt x="60" y="632"/>
                  <a:pt x="67" y="614"/>
                  <a:pt x="75" y="596"/>
                </a:cubicBezTo>
                <a:cubicBezTo>
                  <a:pt x="76" y="592"/>
                  <a:pt x="81" y="590"/>
                  <a:pt x="86" y="592"/>
                </a:cubicBezTo>
                <a:cubicBezTo>
                  <a:pt x="90" y="593"/>
                  <a:pt x="92" y="598"/>
                  <a:pt x="90" y="603"/>
                </a:cubicBezTo>
                <a:cubicBezTo>
                  <a:pt x="83" y="620"/>
                  <a:pt x="76" y="638"/>
                  <a:pt x="70" y="656"/>
                </a:cubicBezTo>
                <a:cubicBezTo>
                  <a:pt x="60" y="684"/>
                  <a:pt x="52" y="712"/>
                  <a:pt x="45" y="741"/>
                </a:cubicBezTo>
                <a:cubicBezTo>
                  <a:pt x="36" y="777"/>
                  <a:pt x="29" y="814"/>
                  <a:pt x="25" y="851"/>
                </a:cubicBezTo>
                <a:cubicBezTo>
                  <a:pt x="24" y="856"/>
                  <a:pt x="20" y="859"/>
                  <a:pt x="16" y="859"/>
                </a:cubicBezTo>
                <a:close/>
                <a:moveTo>
                  <a:pt x="1903" y="773"/>
                </a:moveTo>
                <a:cubicBezTo>
                  <a:pt x="1899" y="773"/>
                  <a:pt x="1895" y="770"/>
                  <a:pt x="1894" y="766"/>
                </a:cubicBezTo>
                <a:cubicBezTo>
                  <a:pt x="1893" y="759"/>
                  <a:pt x="1891" y="751"/>
                  <a:pt x="1889" y="744"/>
                </a:cubicBezTo>
                <a:cubicBezTo>
                  <a:pt x="1888" y="740"/>
                  <a:pt x="1891" y="735"/>
                  <a:pt x="1896" y="734"/>
                </a:cubicBezTo>
                <a:cubicBezTo>
                  <a:pt x="1900" y="733"/>
                  <a:pt x="1905" y="736"/>
                  <a:pt x="1906" y="740"/>
                </a:cubicBezTo>
                <a:cubicBezTo>
                  <a:pt x="1908" y="748"/>
                  <a:pt x="1909" y="755"/>
                  <a:pt x="1911" y="762"/>
                </a:cubicBezTo>
                <a:cubicBezTo>
                  <a:pt x="1912" y="767"/>
                  <a:pt x="1909" y="772"/>
                  <a:pt x="1904" y="773"/>
                </a:cubicBezTo>
                <a:cubicBezTo>
                  <a:pt x="1904" y="773"/>
                  <a:pt x="1903" y="773"/>
                  <a:pt x="1903" y="773"/>
                </a:cubicBezTo>
                <a:close/>
                <a:moveTo>
                  <a:pt x="1891" y="723"/>
                </a:moveTo>
                <a:cubicBezTo>
                  <a:pt x="1887" y="723"/>
                  <a:pt x="1883" y="721"/>
                  <a:pt x="1882" y="717"/>
                </a:cubicBezTo>
                <a:cubicBezTo>
                  <a:pt x="1870" y="670"/>
                  <a:pt x="1853" y="624"/>
                  <a:pt x="1833" y="580"/>
                </a:cubicBezTo>
                <a:cubicBezTo>
                  <a:pt x="1833" y="580"/>
                  <a:pt x="1833" y="580"/>
                  <a:pt x="1833" y="580"/>
                </a:cubicBezTo>
                <a:cubicBezTo>
                  <a:pt x="1825" y="561"/>
                  <a:pt x="1816" y="542"/>
                  <a:pt x="1806" y="524"/>
                </a:cubicBezTo>
                <a:cubicBezTo>
                  <a:pt x="1798" y="510"/>
                  <a:pt x="1790" y="495"/>
                  <a:pt x="1782" y="481"/>
                </a:cubicBezTo>
                <a:cubicBezTo>
                  <a:pt x="1779" y="477"/>
                  <a:pt x="1780" y="471"/>
                  <a:pt x="1784" y="469"/>
                </a:cubicBezTo>
                <a:cubicBezTo>
                  <a:pt x="1789" y="466"/>
                  <a:pt x="1794" y="468"/>
                  <a:pt x="1796" y="472"/>
                </a:cubicBezTo>
                <a:cubicBezTo>
                  <a:pt x="1805" y="486"/>
                  <a:pt x="1813" y="501"/>
                  <a:pt x="1821" y="516"/>
                </a:cubicBezTo>
                <a:cubicBezTo>
                  <a:pt x="1831" y="535"/>
                  <a:pt x="1840" y="554"/>
                  <a:pt x="1849" y="573"/>
                </a:cubicBezTo>
                <a:cubicBezTo>
                  <a:pt x="1849" y="573"/>
                  <a:pt x="1849" y="573"/>
                  <a:pt x="1849" y="573"/>
                </a:cubicBezTo>
                <a:cubicBezTo>
                  <a:pt x="1869" y="618"/>
                  <a:pt x="1886" y="665"/>
                  <a:pt x="1899" y="713"/>
                </a:cubicBezTo>
                <a:cubicBezTo>
                  <a:pt x="1900" y="717"/>
                  <a:pt x="1897" y="722"/>
                  <a:pt x="1893" y="723"/>
                </a:cubicBezTo>
                <a:cubicBezTo>
                  <a:pt x="1892" y="723"/>
                  <a:pt x="1891" y="723"/>
                  <a:pt x="1891" y="723"/>
                </a:cubicBezTo>
                <a:close/>
                <a:moveTo>
                  <a:pt x="94" y="582"/>
                </a:moveTo>
                <a:cubicBezTo>
                  <a:pt x="93" y="582"/>
                  <a:pt x="91" y="582"/>
                  <a:pt x="90" y="581"/>
                </a:cubicBezTo>
                <a:cubicBezTo>
                  <a:pt x="86" y="579"/>
                  <a:pt x="84" y="574"/>
                  <a:pt x="86" y="570"/>
                </a:cubicBezTo>
                <a:cubicBezTo>
                  <a:pt x="89" y="563"/>
                  <a:pt x="92" y="556"/>
                  <a:pt x="96" y="549"/>
                </a:cubicBezTo>
                <a:cubicBezTo>
                  <a:pt x="98" y="545"/>
                  <a:pt x="103" y="543"/>
                  <a:pt x="107" y="545"/>
                </a:cubicBezTo>
                <a:cubicBezTo>
                  <a:pt x="111" y="547"/>
                  <a:pt x="113" y="553"/>
                  <a:pt x="111" y="557"/>
                </a:cubicBezTo>
                <a:cubicBezTo>
                  <a:pt x="108" y="563"/>
                  <a:pt x="104" y="570"/>
                  <a:pt x="101" y="577"/>
                </a:cubicBezTo>
                <a:cubicBezTo>
                  <a:pt x="100" y="580"/>
                  <a:pt x="97" y="582"/>
                  <a:pt x="94" y="582"/>
                </a:cubicBezTo>
                <a:close/>
                <a:moveTo>
                  <a:pt x="116" y="536"/>
                </a:moveTo>
                <a:cubicBezTo>
                  <a:pt x="115" y="536"/>
                  <a:pt x="113" y="536"/>
                  <a:pt x="112" y="535"/>
                </a:cubicBezTo>
                <a:cubicBezTo>
                  <a:pt x="108" y="533"/>
                  <a:pt x="106" y="528"/>
                  <a:pt x="108" y="524"/>
                </a:cubicBezTo>
                <a:cubicBezTo>
                  <a:pt x="126" y="490"/>
                  <a:pt x="145" y="457"/>
                  <a:pt x="166" y="426"/>
                </a:cubicBezTo>
                <a:cubicBezTo>
                  <a:pt x="166" y="426"/>
                  <a:pt x="166" y="426"/>
                  <a:pt x="166" y="426"/>
                </a:cubicBezTo>
                <a:cubicBezTo>
                  <a:pt x="189" y="392"/>
                  <a:pt x="214" y="359"/>
                  <a:pt x="241" y="329"/>
                </a:cubicBezTo>
                <a:cubicBezTo>
                  <a:pt x="247" y="323"/>
                  <a:pt x="253" y="316"/>
                  <a:pt x="259" y="310"/>
                </a:cubicBezTo>
                <a:cubicBezTo>
                  <a:pt x="262" y="306"/>
                  <a:pt x="267" y="306"/>
                  <a:pt x="271" y="309"/>
                </a:cubicBezTo>
                <a:cubicBezTo>
                  <a:pt x="274" y="312"/>
                  <a:pt x="274" y="318"/>
                  <a:pt x="271" y="321"/>
                </a:cubicBezTo>
                <a:cubicBezTo>
                  <a:pt x="265" y="328"/>
                  <a:pt x="259" y="334"/>
                  <a:pt x="254" y="340"/>
                </a:cubicBezTo>
                <a:cubicBezTo>
                  <a:pt x="228" y="370"/>
                  <a:pt x="203" y="402"/>
                  <a:pt x="181" y="435"/>
                </a:cubicBezTo>
                <a:cubicBezTo>
                  <a:pt x="181" y="435"/>
                  <a:pt x="181" y="435"/>
                  <a:pt x="181" y="435"/>
                </a:cubicBezTo>
                <a:cubicBezTo>
                  <a:pt x="160" y="466"/>
                  <a:pt x="140" y="498"/>
                  <a:pt x="123" y="532"/>
                </a:cubicBezTo>
                <a:cubicBezTo>
                  <a:pt x="122" y="535"/>
                  <a:pt x="119" y="536"/>
                  <a:pt x="116" y="536"/>
                </a:cubicBezTo>
                <a:close/>
                <a:moveTo>
                  <a:pt x="1774" y="461"/>
                </a:moveTo>
                <a:cubicBezTo>
                  <a:pt x="1771" y="461"/>
                  <a:pt x="1768" y="459"/>
                  <a:pt x="1767" y="457"/>
                </a:cubicBezTo>
                <a:cubicBezTo>
                  <a:pt x="1763" y="450"/>
                  <a:pt x="1759" y="444"/>
                  <a:pt x="1755" y="438"/>
                </a:cubicBezTo>
                <a:cubicBezTo>
                  <a:pt x="1752" y="434"/>
                  <a:pt x="1753" y="429"/>
                  <a:pt x="1757" y="426"/>
                </a:cubicBezTo>
                <a:cubicBezTo>
                  <a:pt x="1761" y="424"/>
                  <a:pt x="1766" y="425"/>
                  <a:pt x="1769" y="428"/>
                </a:cubicBezTo>
                <a:cubicBezTo>
                  <a:pt x="1773" y="435"/>
                  <a:pt x="1777" y="441"/>
                  <a:pt x="1781" y="448"/>
                </a:cubicBezTo>
                <a:cubicBezTo>
                  <a:pt x="1784" y="451"/>
                  <a:pt x="1783" y="457"/>
                  <a:pt x="1779" y="459"/>
                </a:cubicBezTo>
                <a:cubicBezTo>
                  <a:pt x="1777" y="460"/>
                  <a:pt x="1776" y="461"/>
                  <a:pt x="1774" y="461"/>
                </a:cubicBezTo>
                <a:close/>
                <a:moveTo>
                  <a:pt x="1746" y="418"/>
                </a:moveTo>
                <a:cubicBezTo>
                  <a:pt x="1743" y="418"/>
                  <a:pt x="1740" y="417"/>
                  <a:pt x="1739" y="415"/>
                </a:cubicBezTo>
                <a:cubicBezTo>
                  <a:pt x="1710" y="375"/>
                  <a:pt x="1679" y="338"/>
                  <a:pt x="1645" y="303"/>
                </a:cubicBezTo>
                <a:cubicBezTo>
                  <a:pt x="1645" y="303"/>
                  <a:pt x="1645" y="303"/>
                  <a:pt x="1645" y="303"/>
                </a:cubicBezTo>
                <a:cubicBezTo>
                  <a:pt x="1624" y="281"/>
                  <a:pt x="1601" y="260"/>
                  <a:pt x="1577" y="240"/>
                </a:cubicBezTo>
                <a:cubicBezTo>
                  <a:pt x="1572" y="236"/>
                  <a:pt x="1567" y="232"/>
                  <a:pt x="1562" y="228"/>
                </a:cubicBezTo>
                <a:cubicBezTo>
                  <a:pt x="1559" y="225"/>
                  <a:pt x="1558" y="220"/>
                  <a:pt x="1561" y="216"/>
                </a:cubicBezTo>
                <a:cubicBezTo>
                  <a:pt x="1564" y="212"/>
                  <a:pt x="1569" y="212"/>
                  <a:pt x="1573" y="215"/>
                </a:cubicBezTo>
                <a:cubicBezTo>
                  <a:pt x="1578" y="219"/>
                  <a:pt x="1583" y="223"/>
                  <a:pt x="1588" y="227"/>
                </a:cubicBezTo>
                <a:cubicBezTo>
                  <a:pt x="1612" y="247"/>
                  <a:pt x="1635" y="269"/>
                  <a:pt x="1657" y="291"/>
                </a:cubicBezTo>
                <a:cubicBezTo>
                  <a:pt x="1657" y="291"/>
                  <a:pt x="1657" y="291"/>
                  <a:pt x="1657" y="291"/>
                </a:cubicBezTo>
                <a:cubicBezTo>
                  <a:pt x="1692" y="327"/>
                  <a:pt x="1724" y="365"/>
                  <a:pt x="1752" y="405"/>
                </a:cubicBezTo>
                <a:cubicBezTo>
                  <a:pt x="1755" y="409"/>
                  <a:pt x="1754" y="414"/>
                  <a:pt x="1750" y="417"/>
                </a:cubicBezTo>
                <a:cubicBezTo>
                  <a:pt x="1749" y="418"/>
                  <a:pt x="1747" y="418"/>
                  <a:pt x="1746" y="418"/>
                </a:cubicBezTo>
                <a:close/>
                <a:moveTo>
                  <a:pt x="284" y="304"/>
                </a:moveTo>
                <a:cubicBezTo>
                  <a:pt x="282" y="304"/>
                  <a:pt x="280" y="303"/>
                  <a:pt x="279" y="301"/>
                </a:cubicBezTo>
                <a:cubicBezTo>
                  <a:pt x="275" y="298"/>
                  <a:pt x="275" y="292"/>
                  <a:pt x="278" y="289"/>
                </a:cubicBezTo>
                <a:cubicBezTo>
                  <a:pt x="284" y="284"/>
                  <a:pt x="289" y="278"/>
                  <a:pt x="295" y="273"/>
                </a:cubicBezTo>
                <a:cubicBezTo>
                  <a:pt x="298" y="270"/>
                  <a:pt x="303" y="270"/>
                  <a:pt x="307" y="273"/>
                </a:cubicBezTo>
                <a:cubicBezTo>
                  <a:pt x="310" y="277"/>
                  <a:pt x="310" y="282"/>
                  <a:pt x="306" y="285"/>
                </a:cubicBezTo>
                <a:cubicBezTo>
                  <a:pt x="301" y="290"/>
                  <a:pt x="296" y="296"/>
                  <a:pt x="291" y="301"/>
                </a:cubicBezTo>
                <a:cubicBezTo>
                  <a:pt x="289" y="303"/>
                  <a:pt x="287" y="304"/>
                  <a:pt x="284" y="304"/>
                </a:cubicBezTo>
                <a:close/>
                <a:moveTo>
                  <a:pt x="321" y="268"/>
                </a:moveTo>
                <a:cubicBezTo>
                  <a:pt x="319" y="268"/>
                  <a:pt x="317" y="267"/>
                  <a:pt x="315" y="265"/>
                </a:cubicBezTo>
                <a:cubicBezTo>
                  <a:pt x="312" y="262"/>
                  <a:pt x="312" y="257"/>
                  <a:pt x="315" y="253"/>
                </a:cubicBezTo>
                <a:cubicBezTo>
                  <a:pt x="343" y="228"/>
                  <a:pt x="373" y="204"/>
                  <a:pt x="404" y="182"/>
                </a:cubicBezTo>
                <a:cubicBezTo>
                  <a:pt x="404" y="182"/>
                  <a:pt x="404" y="182"/>
                  <a:pt x="404" y="182"/>
                </a:cubicBezTo>
                <a:cubicBezTo>
                  <a:pt x="444" y="153"/>
                  <a:pt x="487" y="127"/>
                  <a:pt x="531" y="105"/>
                </a:cubicBezTo>
                <a:cubicBezTo>
                  <a:pt x="535" y="103"/>
                  <a:pt x="540" y="105"/>
                  <a:pt x="542" y="109"/>
                </a:cubicBezTo>
                <a:cubicBezTo>
                  <a:pt x="545" y="113"/>
                  <a:pt x="543" y="118"/>
                  <a:pt x="539" y="120"/>
                </a:cubicBezTo>
                <a:cubicBezTo>
                  <a:pt x="495" y="142"/>
                  <a:pt x="454" y="167"/>
                  <a:pt x="414" y="196"/>
                </a:cubicBezTo>
                <a:cubicBezTo>
                  <a:pt x="414" y="196"/>
                  <a:pt x="414" y="196"/>
                  <a:pt x="414" y="196"/>
                </a:cubicBezTo>
                <a:cubicBezTo>
                  <a:pt x="384" y="217"/>
                  <a:pt x="354" y="241"/>
                  <a:pt x="327" y="266"/>
                </a:cubicBezTo>
                <a:cubicBezTo>
                  <a:pt x="325" y="268"/>
                  <a:pt x="323" y="268"/>
                  <a:pt x="321" y="268"/>
                </a:cubicBezTo>
                <a:close/>
                <a:moveTo>
                  <a:pt x="1545" y="212"/>
                </a:moveTo>
                <a:cubicBezTo>
                  <a:pt x="1543" y="212"/>
                  <a:pt x="1542" y="212"/>
                  <a:pt x="1540" y="211"/>
                </a:cubicBezTo>
                <a:cubicBezTo>
                  <a:pt x="1534" y="206"/>
                  <a:pt x="1528" y="202"/>
                  <a:pt x="1522" y="197"/>
                </a:cubicBezTo>
                <a:cubicBezTo>
                  <a:pt x="1518" y="195"/>
                  <a:pt x="1517" y="189"/>
                  <a:pt x="1520" y="185"/>
                </a:cubicBezTo>
                <a:cubicBezTo>
                  <a:pt x="1523" y="182"/>
                  <a:pt x="1528" y="181"/>
                  <a:pt x="1532" y="183"/>
                </a:cubicBezTo>
                <a:cubicBezTo>
                  <a:pt x="1538" y="188"/>
                  <a:pt x="1544" y="192"/>
                  <a:pt x="1550" y="197"/>
                </a:cubicBezTo>
                <a:cubicBezTo>
                  <a:pt x="1554" y="200"/>
                  <a:pt x="1555" y="205"/>
                  <a:pt x="1552" y="209"/>
                </a:cubicBezTo>
                <a:cubicBezTo>
                  <a:pt x="1550" y="211"/>
                  <a:pt x="1548" y="212"/>
                  <a:pt x="1545" y="212"/>
                </a:cubicBezTo>
                <a:close/>
                <a:moveTo>
                  <a:pt x="1504" y="183"/>
                </a:moveTo>
                <a:cubicBezTo>
                  <a:pt x="1502" y="183"/>
                  <a:pt x="1501" y="182"/>
                  <a:pt x="1499" y="181"/>
                </a:cubicBezTo>
                <a:cubicBezTo>
                  <a:pt x="1459" y="154"/>
                  <a:pt x="1416" y="130"/>
                  <a:pt x="1372" y="109"/>
                </a:cubicBezTo>
                <a:cubicBezTo>
                  <a:pt x="1372" y="109"/>
                  <a:pt x="1372" y="109"/>
                  <a:pt x="1372" y="109"/>
                </a:cubicBezTo>
                <a:cubicBezTo>
                  <a:pt x="1339" y="93"/>
                  <a:pt x="1304" y="79"/>
                  <a:pt x="1268" y="67"/>
                </a:cubicBezTo>
                <a:cubicBezTo>
                  <a:pt x="1264" y="66"/>
                  <a:pt x="1262" y="61"/>
                  <a:pt x="1263" y="57"/>
                </a:cubicBezTo>
                <a:cubicBezTo>
                  <a:pt x="1265" y="52"/>
                  <a:pt x="1269" y="50"/>
                  <a:pt x="1274" y="51"/>
                </a:cubicBezTo>
                <a:cubicBezTo>
                  <a:pt x="1310" y="63"/>
                  <a:pt x="1345" y="78"/>
                  <a:pt x="1380" y="94"/>
                </a:cubicBezTo>
                <a:cubicBezTo>
                  <a:pt x="1380" y="94"/>
                  <a:pt x="1380" y="94"/>
                  <a:pt x="1380" y="94"/>
                </a:cubicBezTo>
                <a:cubicBezTo>
                  <a:pt x="1424" y="115"/>
                  <a:pt x="1468" y="140"/>
                  <a:pt x="1509" y="167"/>
                </a:cubicBezTo>
                <a:cubicBezTo>
                  <a:pt x="1512" y="170"/>
                  <a:pt x="1513" y="175"/>
                  <a:pt x="1511" y="179"/>
                </a:cubicBezTo>
                <a:cubicBezTo>
                  <a:pt x="1509" y="181"/>
                  <a:pt x="1507" y="183"/>
                  <a:pt x="1504" y="183"/>
                </a:cubicBezTo>
                <a:close/>
                <a:moveTo>
                  <a:pt x="560" y="109"/>
                </a:moveTo>
                <a:cubicBezTo>
                  <a:pt x="557" y="109"/>
                  <a:pt x="554" y="107"/>
                  <a:pt x="553" y="104"/>
                </a:cubicBezTo>
                <a:cubicBezTo>
                  <a:pt x="551" y="100"/>
                  <a:pt x="552" y="95"/>
                  <a:pt x="557" y="93"/>
                </a:cubicBezTo>
                <a:cubicBezTo>
                  <a:pt x="563" y="89"/>
                  <a:pt x="570" y="86"/>
                  <a:pt x="577" y="83"/>
                </a:cubicBezTo>
                <a:cubicBezTo>
                  <a:pt x="582" y="81"/>
                  <a:pt x="587" y="83"/>
                  <a:pt x="589" y="87"/>
                </a:cubicBezTo>
                <a:cubicBezTo>
                  <a:pt x="590" y="92"/>
                  <a:pt x="589" y="97"/>
                  <a:pt x="584" y="99"/>
                </a:cubicBezTo>
                <a:cubicBezTo>
                  <a:pt x="577" y="102"/>
                  <a:pt x="571" y="105"/>
                  <a:pt x="564" y="108"/>
                </a:cubicBezTo>
                <a:cubicBezTo>
                  <a:pt x="563" y="108"/>
                  <a:pt x="561" y="109"/>
                  <a:pt x="560" y="109"/>
                </a:cubicBezTo>
                <a:close/>
                <a:moveTo>
                  <a:pt x="607" y="88"/>
                </a:moveTo>
                <a:cubicBezTo>
                  <a:pt x="604" y="88"/>
                  <a:pt x="600" y="86"/>
                  <a:pt x="599" y="83"/>
                </a:cubicBezTo>
                <a:cubicBezTo>
                  <a:pt x="597" y="79"/>
                  <a:pt x="599" y="74"/>
                  <a:pt x="604" y="72"/>
                </a:cubicBezTo>
                <a:cubicBezTo>
                  <a:pt x="639" y="58"/>
                  <a:pt x="675" y="45"/>
                  <a:pt x="712" y="35"/>
                </a:cubicBezTo>
                <a:cubicBezTo>
                  <a:pt x="712" y="35"/>
                  <a:pt x="712" y="35"/>
                  <a:pt x="712" y="35"/>
                </a:cubicBezTo>
                <a:cubicBezTo>
                  <a:pt x="760" y="22"/>
                  <a:pt x="808" y="13"/>
                  <a:pt x="857" y="7"/>
                </a:cubicBezTo>
                <a:cubicBezTo>
                  <a:pt x="862" y="7"/>
                  <a:pt x="866" y="10"/>
                  <a:pt x="867" y="15"/>
                </a:cubicBezTo>
                <a:cubicBezTo>
                  <a:pt x="867" y="19"/>
                  <a:pt x="864" y="23"/>
                  <a:pt x="859" y="24"/>
                </a:cubicBezTo>
                <a:cubicBezTo>
                  <a:pt x="811" y="30"/>
                  <a:pt x="763" y="39"/>
                  <a:pt x="716" y="52"/>
                </a:cubicBezTo>
                <a:cubicBezTo>
                  <a:pt x="716" y="52"/>
                  <a:pt x="716" y="52"/>
                  <a:pt x="716" y="52"/>
                </a:cubicBezTo>
                <a:cubicBezTo>
                  <a:pt x="680" y="62"/>
                  <a:pt x="645" y="74"/>
                  <a:pt x="610" y="88"/>
                </a:cubicBezTo>
                <a:cubicBezTo>
                  <a:pt x="609" y="88"/>
                  <a:pt x="608" y="88"/>
                  <a:pt x="607" y="88"/>
                </a:cubicBezTo>
                <a:close/>
                <a:moveTo>
                  <a:pt x="1244" y="59"/>
                </a:moveTo>
                <a:cubicBezTo>
                  <a:pt x="1243" y="59"/>
                  <a:pt x="1243" y="59"/>
                  <a:pt x="1242" y="59"/>
                </a:cubicBezTo>
                <a:cubicBezTo>
                  <a:pt x="1235" y="57"/>
                  <a:pt x="1227" y="55"/>
                  <a:pt x="1220" y="53"/>
                </a:cubicBezTo>
                <a:cubicBezTo>
                  <a:pt x="1216" y="51"/>
                  <a:pt x="1213" y="47"/>
                  <a:pt x="1214" y="42"/>
                </a:cubicBezTo>
                <a:cubicBezTo>
                  <a:pt x="1216" y="38"/>
                  <a:pt x="1220" y="35"/>
                  <a:pt x="1225" y="36"/>
                </a:cubicBezTo>
                <a:cubicBezTo>
                  <a:pt x="1232" y="38"/>
                  <a:pt x="1239" y="40"/>
                  <a:pt x="1247" y="43"/>
                </a:cubicBezTo>
                <a:cubicBezTo>
                  <a:pt x="1251" y="44"/>
                  <a:pt x="1254" y="49"/>
                  <a:pt x="1252" y="53"/>
                </a:cubicBezTo>
                <a:cubicBezTo>
                  <a:pt x="1251" y="57"/>
                  <a:pt x="1248" y="59"/>
                  <a:pt x="1244" y="59"/>
                </a:cubicBezTo>
                <a:close/>
                <a:moveTo>
                  <a:pt x="1195" y="46"/>
                </a:moveTo>
                <a:cubicBezTo>
                  <a:pt x="1194" y="46"/>
                  <a:pt x="1194" y="46"/>
                  <a:pt x="1193" y="46"/>
                </a:cubicBezTo>
                <a:cubicBezTo>
                  <a:pt x="1146" y="34"/>
                  <a:pt x="1098" y="26"/>
                  <a:pt x="1050" y="22"/>
                </a:cubicBezTo>
                <a:cubicBezTo>
                  <a:pt x="1050" y="22"/>
                  <a:pt x="1049" y="22"/>
                  <a:pt x="1049" y="22"/>
                </a:cubicBezTo>
                <a:cubicBezTo>
                  <a:pt x="1012" y="18"/>
                  <a:pt x="975" y="17"/>
                  <a:pt x="937" y="18"/>
                </a:cubicBezTo>
                <a:cubicBezTo>
                  <a:pt x="937" y="18"/>
                  <a:pt x="937" y="18"/>
                  <a:pt x="937" y="18"/>
                </a:cubicBezTo>
                <a:cubicBezTo>
                  <a:pt x="933" y="18"/>
                  <a:pt x="929" y="15"/>
                  <a:pt x="929" y="10"/>
                </a:cubicBezTo>
                <a:cubicBezTo>
                  <a:pt x="929" y="5"/>
                  <a:pt x="932" y="1"/>
                  <a:pt x="937" y="1"/>
                </a:cubicBezTo>
                <a:cubicBezTo>
                  <a:pt x="975" y="0"/>
                  <a:pt x="1013" y="1"/>
                  <a:pt x="1051" y="5"/>
                </a:cubicBezTo>
                <a:cubicBezTo>
                  <a:pt x="1051" y="5"/>
                  <a:pt x="1051" y="5"/>
                  <a:pt x="1051" y="5"/>
                </a:cubicBezTo>
                <a:cubicBezTo>
                  <a:pt x="1100" y="9"/>
                  <a:pt x="1149" y="17"/>
                  <a:pt x="1197" y="29"/>
                </a:cubicBezTo>
                <a:cubicBezTo>
                  <a:pt x="1202" y="30"/>
                  <a:pt x="1205" y="35"/>
                  <a:pt x="1203" y="39"/>
                </a:cubicBezTo>
                <a:cubicBezTo>
                  <a:pt x="1202" y="43"/>
                  <a:pt x="1199" y="46"/>
                  <a:pt x="1195" y="46"/>
                </a:cubicBezTo>
                <a:close/>
                <a:moveTo>
                  <a:pt x="886" y="21"/>
                </a:moveTo>
                <a:cubicBezTo>
                  <a:pt x="882" y="21"/>
                  <a:pt x="878" y="18"/>
                  <a:pt x="878" y="13"/>
                </a:cubicBezTo>
                <a:cubicBezTo>
                  <a:pt x="878" y="9"/>
                  <a:pt x="881" y="5"/>
                  <a:pt x="886" y="4"/>
                </a:cubicBezTo>
                <a:cubicBezTo>
                  <a:pt x="888" y="4"/>
                  <a:pt x="891" y="4"/>
                  <a:pt x="894" y="4"/>
                </a:cubicBezTo>
                <a:cubicBezTo>
                  <a:pt x="899" y="3"/>
                  <a:pt x="904" y="3"/>
                  <a:pt x="908" y="3"/>
                </a:cubicBezTo>
                <a:cubicBezTo>
                  <a:pt x="913" y="2"/>
                  <a:pt x="917" y="6"/>
                  <a:pt x="917" y="11"/>
                </a:cubicBezTo>
                <a:cubicBezTo>
                  <a:pt x="918" y="15"/>
                  <a:pt x="914" y="19"/>
                  <a:pt x="909" y="20"/>
                </a:cubicBezTo>
                <a:cubicBezTo>
                  <a:pt x="905" y="20"/>
                  <a:pt x="900" y="20"/>
                  <a:pt x="895" y="21"/>
                </a:cubicBezTo>
                <a:cubicBezTo>
                  <a:pt x="892" y="21"/>
                  <a:pt x="890" y="21"/>
                  <a:pt x="887" y="21"/>
                </a:cubicBezTo>
                <a:cubicBezTo>
                  <a:pt x="887" y="21"/>
                  <a:pt x="887" y="21"/>
                  <a:pt x="886" y="21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787703D4-3CC0-4039-AC7E-F0AC9E3CEF1B}"/>
              </a:ext>
            </a:extLst>
          </p:cNvPr>
          <p:cNvSpPr>
            <a:spLocks noEditPoints="1"/>
          </p:cNvSpPr>
          <p:nvPr/>
        </p:nvSpPr>
        <p:spPr bwMode="auto">
          <a:xfrm>
            <a:off x="9234487" y="3900488"/>
            <a:ext cx="5915025" cy="5915025"/>
          </a:xfrm>
          <a:custGeom>
            <a:avLst/>
            <a:gdLst>
              <a:gd name="T0" fmla="*/ 931 w 1861"/>
              <a:gd name="T1" fmla="*/ 1843 h 1860"/>
              <a:gd name="T2" fmla="*/ 1074 w 1861"/>
              <a:gd name="T3" fmla="*/ 1849 h 1860"/>
              <a:gd name="T4" fmla="*/ 867 w 1861"/>
              <a:gd name="T5" fmla="*/ 1850 h 1860"/>
              <a:gd name="T6" fmla="*/ 790 w 1861"/>
              <a:gd name="T7" fmla="*/ 1850 h 1860"/>
              <a:gd name="T8" fmla="*/ 629 w 1861"/>
              <a:gd name="T9" fmla="*/ 1792 h 1860"/>
              <a:gd name="T10" fmla="*/ 1148 w 1861"/>
              <a:gd name="T11" fmla="*/ 1826 h 1860"/>
              <a:gd name="T12" fmla="*/ 1176 w 1861"/>
              <a:gd name="T13" fmla="*/ 1812 h 1860"/>
              <a:gd name="T14" fmla="*/ 1356 w 1861"/>
              <a:gd name="T15" fmla="*/ 1757 h 1860"/>
              <a:gd name="T16" fmla="*/ 597 w 1861"/>
              <a:gd name="T17" fmla="*/ 1798 h 1860"/>
              <a:gd name="T18" fmla="*/ 571 w 1861"/>
              <a:gd name="T19" fmla="*/ 1788 h 1860"/>
              <a:gd name="T20" fmla="*/ 577 w 1861"/>
              <a:gd name="T21" fmla="*/ 1772 h 1860"/>
              <a:gd name="T22" fmla="*/ 1423 w 1861"/>
              <a:gd name="T23" fmla="*/ 1710 h 1860"/>
              <a:gd name="T24" fmla="*/ 1605 w 1861"/>
              <a:gd name="T25" fmla="*/ 1547 h 1860"/>
              <a:gd name="T26" fmla="*/ 350 w 1861"/>
              <a:gd name="T27" fmla="*/ 1657 h 1860"/>
              <a:gd name="T28" fmla="*/ 328 w 1861"/>
              <a:gd name="T29" fmla="*/ 1639 h 1860"/>
              <a:gd name="T30" fmla="*/ 340 w 1861"/>
              <a:gd name="T31" fmla="*/ 1638 h 1860"/>
              <a:gd name="T32" fmla="*/ 1636 w 1861"/>
              <a:gd name="T33" fmla="*/ 1537 h 1860"/>
              <a:gd name="T34" fmla="*/ 1759 w 1861"/>
              <a:gd name="T35" fmla="*/ 1314 h 1860"/>
              <a:gd name="T36" fmla="*/ 158 w 1861"/>
              <a:gd name="T37" fmla="*/ 1448 h 1860"/>
              <a:gd name="T38" fmla="*/ 170 w 1861"/>
              <a:gd name="T39" fmla="*/ 1450 h 1860"/>
              <a:gd name="T40" fmla="*/ 128 w 1861"/>
              <a:gd name="T41" fmla="*/ 1366 h 1860"/>
              <a:gd name="T42" fmla="*/ 14 w 1861"/>
              <a:gd name="T43" fmla="*/ 1086 h 1860"/>
              <a:gd name="T44" fmla="*/ 84 w 1861"/>
              <a:gd name="T45" fmla="*/ 1303 h 1860"/>
              <a:gd name="T46" fmla="*/ 1789 w 1861"/>
              <a:gd name="T47" fmla="*/ 1274 h 1860"/>
              <a:gd name="T48" fmla="*/ 1846 w 1861"/>
              <a:gd name="T49" fmla="*/ 1039 h 1860"/>
              <a:gd name="T50" fmla="*/ 18 w 1861"/>
              <a:gd name="T51" fmla="*/ 1065 h 1860"/>
              <a:gd name="T52" fmla="*/ 18 w 1861"/>
              <a:gd name="T53" fmla="*/ 1065 h 1860"/>
              <a:gd name="T54" fmla="*/ 19 w 1861"/>
              <a:gd name="T55" fmla="*/ 795 h 1860"/>
              <a:gd name="T56" fmla="*/ 15 w 1861"/>
              <a:gd name="T57" fmla="*/ 1037 h 1860"/>
              <a:gd name="T58" fmla="*/ 1848 w 1861"/>
              <a:gd name="T59" fmla="*/ 1027 h 1860"/>
              <a:gd name="T60" fmla="*/ 1838 w 1861"/>
              <a:gd name="T61" fmla="*/ 822 h 1860"/>
              <a:gd name="T62" fmla="*/ 1861 w 1861"/>
              <a:gd name="T63" fmla="*/ 930 h 1860"/>
              <a:gd name="T64" fmla="*/ 24 w 1861"/>
              <a:gd name="T65" fmla="*/ 767 h 1860"/>
              <a:gd name="T66" fmla="*/ 26 w 1861"/>
              <a:gd name="T67" fmla="*/ 756 h 1860"/>
              <a:gd name="T68" fmla="*/ 107 w 1861"/>
              <a:gd name="T69" fmla="*/ 537 h 1860"/>
              <a:gd name="T70" fmla="*/ 1824 w 1861"/>
              <a:gd name="T71" fmla="*/ 739 h 1860"/>
              <a:gd name="T72" fmla="*/ 1763 w 1861"/>
              <a:gd name="T73" fmla="*/ 553 h 1860"/>
              <a:gd name="T74" fmla="*/ 1834 w 1861"/>
              <a:gd name="T75" fmla="*/ 708 h 1860"/>
              <a:gd name="T76" fmla="*/ 104 w 1861"/>
              <a:gd name="T77" fmla="*/ 504 h 1860"/>
              <a:gd name="T78" fmla="*/ 121 w 1861"/>
              <a:gd name="T79" fmla="*/ 490 h 1860"/>
              <a:gd name="T80" fmla="*/ 161 w 1861"/>
              <a:gd name="T81" fmla="*/ 439 h 1860"/>
              <a:gd name="T82" fmla="*/ 1736 w 1861"/>
              <a:gd name="T83" fmla="*/ 482 h 1860"/>
              <a:gd name="T84" fmla="*/ 1569 w 1861"/>
              <a:gd name="T85" fmla="*/ 273 h 1860"/>
              <a:gd name="T86" fmla="*/ 1717 w 1861"/>
              <a:gd name="T87" fmla="*/ 459 h 1860"/>
              <a:gd name="T88" fmla="*/ 284 w 1861"/>
              <a:gd name="T89" fmla="*/ 286 h 1860"/>
              <a:gd name="T90" fmla="*/ 334 w 1861"/>
              <a:gd name="T91" fmla="*/ 216 h 1860"/>
              <a:gd name="T92" fmla="*/ 345 w 1861"/>
              <a:gd name="T93" fmla="*/ 229 h 1860"/>
              <a:gd name="T94" fmla="*/ 1562 w 1861"/>
              <a:gd name="T95" fmla="*/ 247 h 1860"/>
              <a:gd name="T96" fmla="*/ 1341 w 1861"/>
              <a:gd name="T97" fmla="*/ 105 h 1860"/>
              <a:gd name="T98" fmla="*/ 1544 w 1861"/>
              <a:gd name="T99" fmla="*/ 234 h 1860"/>
              <a:gd name="T100" fmla="*/ 512 w 1861"/>
              <a:gd name="T101" fmla="*/ 109 h 1860"/>
              <a:gd name="T102" fmla="*/ 526 w 1861"/>
              <a:gd name="T103" fmla="*/ 93 h 1860"/>
              <a:gd name="T104" fmla="*/ 550 w 1861"/>
              <a:gd name="T105" fmla="*/ 100 h 1860"/>
              <a:gd name="T106" fmla="*/ 1327 w 1861"/>
              <a:gd name="T107" fmla="*/ 89 h 1860"/>
              <a:gd name="T108" fmla="*/ 1079 w 1861"/>
              <a:gd name="T109" fmla="*/ 29 h 1860"/>
              <a:gd name="T110" fmla="*/ 1301 w 1861"/>
              <a:gd name="T111" fmla="*/ 77 h 1860"/>
              <a:gd name="T112" fmla="*/ 770 w 1861"/>
              <a:gd name="T113" fmla="*/ 14 h 1860"/>
              <a:gd name="T114" fmla="*/ 798 w 1861"/>
              <a:gd name="T115" fmla="*/ 10 h 1860"/>
              <a:gd name="T116" fmla="*/ 1024 w 1861"/>
              <a:gd name="T117" fmla="*/ 22 h 1860"/>
              <a:gd name="T118" fmla="*/ 1053 w 1861"/>
              <a:gd name="T119" fmla="*/ 25 h 1860"/>
              <a:gd name="T120" fmla="*/ 1061 w 1861"/>
              <a:gd name="T121" fmla="*/ 18 h 1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1" h="1860">
                <a:moveTo>
                  <a:pt x="931" y="1860"/>
                </a:moveTo>
                <a:cubicBezTo>
                  <a:pt x="922" y="1860"/>
                  <a:pt x="912" y="1860"/>
                  <a:pt x="903" y="1860"/>
                </a:cubicBezTo>
                <a:cubicBezTo>
                  <a:pt x="901" y="1860"/>
                  <a:pt x="899" y="1859"/>
                  <a:pt x="897" y="1857"/>
                </a:cubicBezTo>
                <a:cubicBezTo>
                  <a:pt x="896" y="1856"/>
                  <a:pt x="895" y="1854"/>
                  <a:pt x="895" y="1851"/>
                </a:cubicBezTo>
                <a:cubicBezTo>
                  <a:pt x="895" y="1847"/>
                  <a:pt x="899" y="1843"/>
                  <a:pt x="904" y="1843"/>
                </a:cubicBezTo>
                <a:cubicBezTo>
                  <a:pt x="904" y="1843"/>
                  <a:pt x="904" y="1843"/>
                  <a:pt x="904" y="1843"/>
                </a:cubicBezTo>
                <a:cubicBezTo>
                  <a:pt x="913" y="1843"/>
                  <a:pt x="922" y="1843"/>
                  <a:pt x="931" y="1843"/>
                </a:cubicBezTo>
                <a:cubicBezTo>
                  <a:pt x="958" y="1843"/>
                  <a:pt x="985" y="1842"/>
                  <a:pt x="1011" y="1840"/>
                </a:cubicBezTo>
                <a:cubicBezTo>
                  <a:pt x="1031" y="1838"/>
                  <a:pt x="1052" y="1836"/>
                  <a:pt x="1071" y="1833"/>
                </a:cubicBezTo>
                <a:cubicBezTo>
                  <a:pt x="1072" y="1833"/>
                  <a:pt x="1072" y="1833"/>
                  <a:pt x="1072" y="1833"/>
                </a:cubicBezTo>
                <a:cubicBezTo>
                  <a:pt x="1090" y="1830"/>
                  <a:pt x="1108" y="1826"/>
                  <a:pt x="1126" y="1822"/>
                </a:cubicBezTo>
                <a:cubicBezTo>
                  <a:pt x="1131" y="1821"/>
                  <a:pt x="1136" y="1824"/>
                  <a:pt x="1137" y="1829"/>
                </a:cubicBezTo>
                <a:cubicBezTo>
                  <a:pt x="1138" y="1833"/>
                  <a:pt x="1135" y="1838"/>
                  <a:pt x="1130" y="1839"/>
                </a:cubicBezTo>
                <a:cubicBezTo>
                  <a:pt x="1112" y="1843"/>
                  <a:pt x="1093" y="1846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54" y="1853"/>
                  <a:pt x="1033" y="1855"/>
                  <a:pt x="1013" y="1857"/>
                </a:cubicBezTo>
                <a:cubicBezTo>
                  <a:pt x="986" y="1859"/>
                  <a:pt x="958" y="1860"/>
                  <a:pt x="931" y="1860"/>
                </a:cubicBezTo>
                <a:close/>
                <a:moveTo>
                  <a:pt x="875" y="1859"/>
                </a:moveTo>
                <a:cubicBezTo>
                  <a:pt x="875" y="1859"/>
                  <a:pt x="875" y="1859"/>
                  <a:pt x="875" y="1859"/>
                </a:cubicBezTo>
                <a:cubicBezTo>
                  <a:pt x="870" y="1858"/>
                  <a:pt x="867" y="1854"/>
                  <a:pt x="867" y="1850"/>
                </a:cubicBezTo>
                <a:cubicBezTo>
                  <a:pt x="867" y="1845"/>
                  <a:pt x="871" y="1841"/>
                  <a:pt x="876" y="1842"/>
                </a:cubicBezTo>
                <a:cubicBezTo>
                  <a:pt x="878" y="1842"/>
                  <a:pt x="880" y="1843"/>
                  <a:pt x="882" y="1845"/>
                </a:cubicBezTo>
                <a:cubicBezTo>
                  <a:pt x="883" y="1846"/>
                  <a:pt x="884" y="1849"/>
                  <a:pt x="884" y="1851"/>
                </a:cubicBezTo>
                <a:cubicBezTo>
                  <a:pt x="884" y="1855"/>
                  <a:pt x="880" y="1859"/>
                  <a:pt x="875" y="1859"/>
                </a:cubicBezTo>
                <a:close/>
                <a:moveTo>
                  <a:pt x="847" y="1857"/>
                </a:moveTo>
                <a:cubicBezTo>
                  <a:pt x="847" y="1857"/>
                  <a:pt x="847" y="1857"/>
                  <a:pt x="846" y="1857"/>
                </a:cubicBezTo>
                <a:cubicBezTo>
                  <a:pt x="828" y="1855"/>
                  <a:pt x="809" y="1852"/>
                  <a:pt x="790" y="1850"/>
                </a:cubicBezTo>
                <a:cubicBezTo>
                  <a:pt x="745" y="1843"/>
                  <a:pt x="700" y="1832"/>
                  <a:pt x="657" y="1819"/>
                </a:cubicBezTo>
                <a:cubicBezTo>
                  <a:pt x="646" y="1816"/>
                  <a:pt x="635" y="1812"/>
                  <a:pt x="624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1" y="1807"/>
                  <a:pt x="620" y="1806"/>
                  <a:pt x="619" y="1804"/>
                </a:cubicBezTo>
                <a:cubicBezTo>
                  <a:pt x="618" y="1802"/>
                  <a:pt x="618" y="1800"/>
                  <a:pt x="619" y="1797"/>
                </a:cubicBezTo>
                <a:cubicBezTo>
                  <a:pt x="620" y="1793"/>
                  <a:pt x="625" y="1791"/>
                  <a:pt x="629" y="1792"/>
                </a:cubicBezTo>
                <a:cubicBezTo>
                  <a:pt x="640" y="1796"/>
                  <a:pt x="651" y="1800"/>
                  <a:pt x="662" y="1803"/>
                </a:cubicBezTo>
                <a:cubicBezTo>
                  <a:pt x="704" y="1816"/>
                  <a:pt x="748" y="1826"/>
                  <a:pt x="792" y="1833"/>
                </a:cubicBezTo>
                <a:cubicBezTo>
                  <a:pt x="811" y="1836"/>
                  <a:pt x="829" y="1838"/>
                  <a:pt x="848" y="1840"/>
                </a:cubicBezTo>
                <a:cubicBezTo>
                  <a:pt x="853" y="1840"/>
                  <a:pt x="856" y="1844"/>
                  <a:pt x="856" y="1849"/>
                </a:cubicBezTo>
                <a:cubicBezTo>
                  <a:pt x="855" y="1853"/>
                  <a:pt x="852" y="1857"/>
                  <a:pt x="847" y="1857"/>
                </a:cubicBezTo>
                <a:close/>
                <a:moveTo>
                  <a:pt x="1156" y="1832"/>
                </a:moveTo>
                <a:cubicBezTo>
                  <a:pt x="1152" y="1832"/>
                  <a:pt x="1149" y="1830"/>
                  <a:pt x="1148" y="1826"/>
                </a:cubicBezTo>
                <a:cubicBezTo>
                  <a:pt x="1146" y="1822"/>
                  <a:pt x="1149" y="1817"/>
                  <a:pt x="1154" y="1816"/>
                </a:cubicBezTo>
                <a:cubicBezTo>
                  <a:pt x="1158" y="1815"/>
                  <a:pt x="1163" y="1817"/>
                  <a:pt x="1164" y="1822"/>
                </a:cubicBezTo>
                <a:cubicBezTo>
                  <a:pt x="1165" y="1826"/>
                  <a:pt x="1162" y="1831"/>
                  <a:pt x="1158" y="1832"/>
                </a:cubicBezTo>
                <a:cubicBezTo>
                  <a:pt x="1157" y="1832"/>
                  <a:pt x="1157" y="1832"/>
                  <a:pt x="1156" y="1832"/>
                </a:cubicBezTo>
                <a:close/>
                <a:moveTo>
                  <a:pt x="1183" y="1825"/>
                </a:moveTo>
                <a:cubicBezTo>
                  <a:pt x="1179" y="1825"/>
                  <a:pt x="1176" y="1823"/>
                  <a:pt x="1175" y="1819"/>
                </a:cubicBezTo>
                <a:cubicBezTo>
                  <a:pt x="1174" y="1817"/>
                  <a:pt x="1175" y="1814"/>
                  <a:pt x="1176" y="1812"/>
                </a:cubicBezTo>
                <a:cubicBezTo>
                  <a:pt x="1177" y="1811"/>
                  <a:pt x="1179" y="1809"/>
                  <a:pt x="1181" y="1808"/>
                </a:cubicBezTo>
                <a:cubicBezTo>
                  <a:pt x="1235" y="1793"/>
                  <a:pt x="1287" y="1773"/>
                  <a:pt x="1337" y="1748"/>
                </a:cubicBezTo>
                <a:cubicBezTo>
                  <a:pt x="1341" y="1746"/>
                  <a:pt x="1345" y="1744"/>
                  <a:pt x="1348" y="1742"/>
                </a:cubicBezTo>
                <a:cubicBezTo>
                  <a:pt x="1361" y="1735"/>
                  <a:pt x="1374" y="1728"/>
                  <a:pt x="1387" y="1721"/>
                </a:cubicBezTo>
                <a:cubicBezTo>
                  <a:pt x="1391" y="1719"/>
                  <a:pt x="1396" y="1720"/>
                  <a:pt x="1398" y="1724"/>
                </a:cubicBezTo>
                <a:cubicBezTo>
                  <a:pt x="1401" y="1728"/>
                  <a:pt x="1399" y="1734"/>
                  <a:pt x="1395" y="1736"/>
                </a:cubicBezTo>
                <a:cubicBezTo>
                  <a:pt x="1383" y="1743"/>
                  <a:pt x="1369" y="1750"/>
                  <a:pt x="1356" y="1757"/>
                </a:cubicBezTo>
                <a:cubicBezTo>
                  <a:pt x="1352" y="1759"/>
                  <a:pt x="1349" y="1761"/>
                  <a:pt x="1345" y="1763"/>
                </a:cubicBezTo>
                <a:cubicBezTo>
                  <a:pt x="1345" y="1763"/>
                  <a:pt x="1345" y="1763"/>
                  <a:pt x="1345" y="1763"/>
                </a:cubicBezTo>
                <a:cubicBezTo>
                  <a:pt x="1345" y="1763"/>
                  <a:pt x="1345" y="1763"/>
                  <a:pt x="1344" y="1763"/>
                </a:cubicBezTo>
                <a:cubicBezTo>
                  <a:pt x="1294" y="1788"/>
                  <a:pt x="1240" y="1809"/>
                  <a:pt x="1185" y="1825"/>
                </a:cubicBezTo>
                <a:cubicBezTo>
                  <a:pt x="1185" y="1825"/>
                  <a:pt x="1184" y="1825"/>
                  <a:pt x="1183" y="1825"/>
                </a:cubicBezTo>
                <a:close/>
                <a:moveTo>
                  <a:pt x="600" y="1799"/>
                </a:moveTo>
                <a:cubicBezTo>
                  <a:pt x="599" y="1799"/>
                  <a:pt x="598" y="1799"/>
                  <a:pt x="597" y="1798"/>
                </a:cubicBezTo>
                <a:cubicBezTo>
                  <a:pt x="595" y="1798"/>
                  <a:pt x="593" y="1796"/>
                  <a:pt x="592" y="1794"/>
                </a:cubicBezTo>
                <a:cubicBezTo>
                  <a:pt x="591" y="1792"/>
                  <a:pt x="591" y="1790"/>
                  <a:pt x="592" y="1787"/>
                </a:cubicBezTo>
                <a:cubicBezTo>
                  <a:pt x="594" y="1783"/>
                  <a:pt x="599" y="1781"/>
                  <a:pt x="603" y="1783"/>
                </a:cubicBezTo>
                <a:cubicBezTo>
                  <a:pt x="607" y="1784"/>
                  <a:pt x="610" y="1789"/>
                  <a:pt x="608" y="1793"/>
                </a:cubicBezTo>
                <a:cubicBezTo>
                  <a:pt x="607" y="1797"/>
                  <a:pt x="604" y="1799"/>
                  <a:pt x="600" y="1799"/>
                </a:cubicBezTo>
                <a:close/>
                <a:moveTo>
                  <a:pt x="574" y="1788"/>
                </a:moveTo>
                <a:cubicBezTo>
                  <a:pt x="573" y="1788"/>
                  <a:pt x="572" y="1788"/>
                  <a:pt x="571" y="1788"/>
                </a:cubicBezTo>
                <a:cubicBezTo>
                  <a:pt x="553" y="1780"/>
                  <a:pt x="536" y="1772"/>
                  <a:pt x="519" y="1764"/>
                </a:cubicBezTo>
                <a:cubicBezTo>
                  <a:pt x="467" y="1739"/>
                  <a:pt x="418" y="1709"/>
                  <a:pt x="373" y="1675"/>
                </a:cubicBezTo>
                <a:cubicBezTo>
                  <a:pt x="373" y="1675"/>
                  <a:pt x="373" y="1675"/>
                  <a:pt x="373" y="1675"/>
                </a:cubicBezTo>
                <a:cubicBezTo>
                  <a:pt x="369" y="1672"/>
                  <a:pt x="368" y="1666"/>
                  <a:pt x="371" y="1663"/>
                </a:cubicBezTo>
                <a:cubicBezTo>
                  <a:pt x="374" y="1659"/>
                  <a:pt x="379" y="1658"/>
                  <a:pt x="383" y="1661"/>
                </a:cubicBezTo>
                <a:cubicBezTo>
                  <a:pt x="428" y="1694"/>
                  <a:pt x="476" y="1724"/>
                  <a:pt x="526" y="1749"/>
                </a:cubicBezTo>
                <a:cubicBezTo>
                  <a:pt x="543" y="1757"/>
                  <a:pt x="560" y="1765"/>
                  <a:pt x="577" y="1772"/>
                </a:cubicBezTo>
                <a:cubicBezTo>
                  <a:pt x="581" y="1774"/>
                  <a:pt x="583" y="1779"/>
                  <a:pt x="582" y="1783"/>
                </a:cubicBezTo>
                <a:cubicBezTo>
                  <a:pt x="580" y="1786"/>
                  <a:pt x="577" y="1788"/>
                  <a:pt x="574" y="1788"/>
                </a:cubicBezTo>
                <a:close/>
                <a:moveTo>
                  <a:pt x="1415" y="1723"/>
                </a:moveTo>
                <a:cubicBezTo>
                  <a:pt x="1412" y="1723"/>
                  <a:pt x="1410" y="1721"/>
                  <a:pt x="1408" y="1719"/>
                </a:cubicBezTo>
                <a:cubicBezTo>
                  <a:pt x="1407" y="1717"/>
                  <a:pt x="1407" y="1714"/>
                  <a:pt x="1407" y="1712"/>
                </a:cubicBezTo>
                <a:cubicBezTo>
                  <a:pt x="1408" y="1710"/>
                  <a:pt x="1409" y="1708"/>
                  <a:pt x="1411" y="1707"/>
                </a:cubicBezTo>
                <a:cubicBezTo>
                  <a:pt x="1415" y="1704"/>
                  <a:pt x="1420" y="1706"/>
                  <a:pt x="1423" y="1710"/>
                </a:cubicBezTo>
                <a:cubicBezTo>
                  <a:pt x="1425" y="1714"/>
                  <a:pt x="1424" y="1719"/>
                  <a:pt x="1420" y="1721"/>
                </a:cubicBezTo>
                <a:cubicBezTo>
                  <a:pt x="1418" y="1722"/>
                  <a:pt x="1417" y="1723"/>
                  <a:pt x="1415" y="1723"/>
                </a:cubicBezTo>
                <a:close/>
                <a:moveTo>
                  <a:pt x="1439" y="1707"/>
                </a:moveTo>
                <a:cubicBezTo>
                  <a:pt x="1436" y="1707"/>
                  <a:pt x="1434" y="1706"/>
                  <a:pt x="1432" y="1704"/>
                </a:cubicBezTo>
                <a:cubicBezTo>
                  <a:pt x="1429" y="1700"/>
                  <a:pt x="1431" y="1694"/>
                  <a:pt x="1434" y="1692"/>
                </a:cubicBezTo>
                <a:cubicBezTo>
                  <a:pt x="1481" y="1661"/>
                  <a:pt x="1525" y="1626"/>
                  <a:pt x="1566" y="1587"/>
                </a:cubicBezTo>
                <a:cubicBezTo>
                  <a:pt x="1579" y="1574"/>
                  <a:pt x="1592" y="1560"/>
                  <a:pt x="1605" y="1547"/>
                </a:cubicBezTo>
                <a:cubicBezTo>
                  <a:pt x="1608" y="1543"/>
                  <a:pt x="1613" y="1543"/>
                  <a:pt x="1617" y="1546"/>
                </a:cubicBezTo>
                <a:cubicBezTo>
                  <a:pt x="1620" y="1549"/>
                  <a:pt x="1620" y="1555"/>
                  <a:pt x="1617" y="1558"/>
                </a:cubicBezTo>
                <a:cubicBezTo>
                  <a:pt x="1604" y="1572"/>
                  <a:pt x="1591" y="1586"/>
                  <a:pt x="1577" y="1599"/>
                </a:cubicBezTo>
                <a:cubicBezTo>
                  <a:pt x="1536" y="1639"/>
                  <a:pt x="1491" y="1675"/>
                  <a:pt x="1444" y="1706"/>
                </a:cubicBezTo>
                <a:cubicBezTo>
                  <a:pt x="1442" y="1707"/>
                  <a:pt x="1441" y="1707"/>
                  <a:pt x="1439" y="1707"/>
                </a:cubicBezTo>
                <a:close/>
                <a:moveTo>
                  <a:pt x="356" y="1659"/>
                </a:moveTo>
                <a:cubicBezTo>
                  <a:pt x="354" y="1659"/>
                  <a:pt x="352" y="1658"/>
                  <a:pt x="350" y="1657"/>
                </a:cubicBezTo>
                <a:cubicBezTo>
                  <a:pt x="348" y="1656"/>
                  <a:pt x="347" y="1654"/>
                  <a:pt x="347" y="1651"/>
                </a:cubicBezTo>
                <a:cubicBezTo>
                  <a:pt x="347" y="1649"/>
                  <a:pt x="347" y="1647"/>
                  <a:pt x="349" y="1645"/>
                </a:cubicBezTo>
                <a:cubicBezTo>
                  <a:pt x="352" y="1642"/>
                  <a:pt x="357" y="1641"/>
                  <a:pt x="361" y="1644"/>
                </a:cubicBezTo>
                <a:cubicBezTo>
                  <a:pt x="364" y="1647"/>
                  <a:pt x="365" y="1652"/>
                  <a:pt x="362" y="1656"/>
                </a:cubicBezTo>
                <a:cubicBezTo>
                  <a:pt x="361" y="1658"/>
                  <a:pt x="358" y="1659"/>
                  <a:pt x="356" y="1659"/>
                </a:cubicBezTo>
                <a:close/>
                <a:moveTo>
                  <a:pt x="334" y="1641"/>
                </a:moveTo>
                <a:cubicBezTo>
                  <a:pt x="332" y="1641"/>
                  <a:pt x="330" y="1640"/>
                  <a:pt x="328" y="1639"/>
                </a:cubicBezTo>
                <a:cubicBezTo>
                  <a:pt x="314" y="1627"/>
                  <a:pt x="300" y="1614"/>
                  <a:pt x="286" y="1601"/>
                </a:cubicBezTo>
                <a:cubicBezTo>
                  <a:pt x="245" y="1561"/>
                  <a:pt x="207" y="1518"/>
                  <a:pt x="174" y="1471"/>
                </a:cubicBezTo>
                <a:cubicBezTo>
                  <a:pt x="171" y="1467"/>
                  <a:pt x="172" y="1462"/>
                  <a:pt x="176" y="1459"/>
                </a:cubicBezTo>
                <a:cubicBezTo>
                  <a:pt x="180" y="1457"/>
                  <a:pt x="185" y="1458"/>
                  <a:pt x="188" y="1461"/>
                </a:cubicBezTo>
                <a:cubicBezTo>
                  <a:pt x="220" y="1507"/>
                  <a:pt x="257" y="1550"/>
                  <a:pt x="298" y="1588"/>
                </a:cubicBezTo>
                <a:cubicBezTo>
                  <a:pt x="311" y="1601"/>
                  <a:pt x="325" y="1614"/>
                  <a:pt x="339" y="1626"/>
                </a:cubicBezTo>
                <a:cubicBezTo>
                  <a:pt x="343" y="1629"/>
                  <a:pt x="343" y="1634"/>
                  <a:pt x="340" y="1638"/>
                </a:cubicBezTo>
                <a:cubicBezTo>
                  <a:pt x="339" y="1640"/>
                  <a:pt x="336" y="1641"/>
                  <a:pt x="334" y="1641"/>
                </a:cubicBezTo>
                <a:close/>
                <a:moveTo>
                  <a:pt x="1630" y="1540"/>
                </a:moveTo>
                <a:cubicBezTo>
                  <a:pt x="1628" y="1540"/>
                  <a:pt x="1626" y="1539"/>
                  <a:pt x="1624" y="1538"/>
                </a:cubicBezTo>
                <a:cubicBezTo>
                  <a:pt x="1621" y="1535"/>
                  <a:pt x="1620" y="1529"/>
                  <a:pt x="1623" y="1526"/>
                </a:cubicBezTo>
                <a:cubicBezTo>
                  <a:pt x="1626" y="1522"/>
                  <a:pt x="1632" y="1522"/>
                  <a:pt x="1635" y="1525"/>
                </a:cubicBezTo>
                <a:cubicBezTo>
                  <a:pt x="1637" y="1526"/>
                  <a:pt x="1638" y="1528"/>
                  <a:pt x="1638" y="1531"/>
                </a:cubicBezTo>
                <a:cubicBezTo>
                  <a:pt x="1638" y="1533"/>
                  <a:pt x="1638" y="1535"/>
                  <a:pt x="1636" y="1537"/>
                </a:cubicBezTo>
                <a:cubicBezTo>
                  <a:pt x="1634" y="1539"/>
                  <a:pt x="1632" y="1540"/>
                  <a:pt x="1630" y="1540"/>
                </a:cubicBezTo>
                <a:close/>
                <a:moveTo>
                  <a:pt x="1648" y="1518"/>
                </a:moveTo>
                <a:cubicBezTo>
                  <a:pt x="1646" y="1518"/>
                  <a:pt x="1644" y="1517"/>
                  <a:pt x="1642" y="1516"/>
                </a:cubicBezTo>
                <a:cubicBezTo>
                  <a:pt x="1641" y="1515"/>
                  <a:pt x="1640" y="1513"/>
                  <a:pt x="1639" y="1510"/>
                </a:cubicBezTo>
                <a:cubicBezTo>
                  <a:pt x="1639" y="1508"/>
                  <a:pt x="1640" y="1506"/>
                  <a:pt x="1641" y="1504"/>
                </a:cubicBezTo>
                <a:cubicBezTo>
                  <a:pt x="1676" y="1461"/>
                  <a:pt x="1707" y="1414"/>
                  <a:pt x="1734" y="1364"/>
                </a:cubicBezTo>
                <a:cubicBezTo>
                  <a:pt x="1743" y="1348"/>
                  <a:pt x="1751" y="1331"/>
                  <a:pt x="1759" y="1314"/>
                </a:cubicBezTo>
                <a:cubicBezTo>
                  <a:pt x="1761" y="1310"/>
                  <a:pt x="1766" y="1308"/>
                  <a:pt x="1770" y="1310"/>
                </a:cubicBezTo>
                <a:cubicBezTo>
                  <a:pt x="1775" y="1312"/>
                  <a:pt x="1776" y="1317"/>
                  <a:pt x="1775" y="1321"/>
                </a:cubicBezTo>
                <a:cubicBezTo>
                  <a:pt x="1767" y="1338"/>
                  <a:pt x="1758" y="1356"/>
                  <a:pt x="1749" y="1372"/>
                </a:cubicBezTo>
                <a:cubicBezTo>
                  <a:pt x="1722" y="1423"/>
                  <a:pt x="1690" y="1471"/>
                  <a:pt x="1654" y="1515"/>
                </a:cubicBezTo>
                <a:cubicBezTo>
                  <a:pt x="1653" y="1517"/>
                  <a:pt x="1650" y="1518"/>
                  <a:pt x="1648" y="1518"/>
                </a:cubicBezTo>
                <a:close/>
                <a:moveTo>
                  <a:pt x="165" y="1452"/>
                </a:moveTo>
                <a:cubicBezTo>
                  <a:pt x="162" y="1452"/>
                  <a:pt x="159" y="1450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7" y="1446"/>
                  <a:pt x="156" y="1444"/>
                  <a:pt x="157" y="1441"/>
                </a:cubicBezTo>
                <a:cubicBezTo>
                  <a:pt x="157" y="1439"/>
                  <a:pt x="158" y="1437"/>
                  <a:pt x="160" y="1436"/>
                </a:cubicBezTo>
                <a:cubicBezTo>
                  <a:pt x="164" y="1434"/>
                  <a:pt x="169" y="1435"/>
                  <a:pt x="172" y="1438"/>
                </a:cubicBezTo>
                <a:cubicBezTo>
                  <a:pt x="172" y="1438"/>
                  <a:pt x="172" y="1438"/>
                  <a:pt x="172" y="1438"/>
                </a:cubicBezTo>
                <a:cubicBezTo>
                  <a:pt x="175" y="1442"/>
                  <a:pt x="173" y="1448"/>
                  <a:pt x="170" y="1450"/>
                </a:cubicBezTo>
                <a:cubicBezTo>
                  <a:pt x="168" y="1451"/>
                  <a:pt x="167" y="1452"/>
                  <a:pt x="165" y="1452"/>
                </a:cubicBezTo>
                <a:close/>
                <a:moveTo>
                  <a:pt x="150" y="1428"/>
                </a:moveTo>
                <a:cubicBezTo>
                  <a:pt x="147" y="1428"/>
                  <a:pt x="144" y="1426"/>
                  <a:pt x="142" y="1424"/>
                </a:cubicBezTo>
                <a:cubicBezTo>
                  <a:pt x="132" y="1408"/>
                  <a:pt x="122" y="1391"/>
                  <a:pt x="114" y="1375"/>
                </a:cubicBezTo>
                <a:cubicBezTo>
                  <a:pt x="112" y="1373"/>
                  <a:pt x="112" y="1370"/>
                  <a:pt x="113" y="1368"/>
                </a:cubicBezTo>
                <a:cubicBezTo>
                  <a:pt x="113" y="1366"/>
                  <a:pt x="115" y="1364"/>
                  <a:pt x="117" y="1363"/>
                </a:cubicBezTo>
                <a:cubicBezTo>
                  <a:pt x="121" y="1361"/>
                  <a:pt x="126" y="1362"/>
                  <a:pt x="128" y="1366"/>
                </a:cubicBezTo>
                <a:cubicBezTo>
                  <a:pt x="137" y="1383"/>
                  <a:pt x="147" y="1399"/>
                  <a:pt x="157" y="1415"/>
                </a:cubicBezTo>
                <a:cubicBezTo>
                  <a:pt x="159" y="1419"/>
                  <a:pt x="158" y="1424"/>
                  <a:pt x="154" y="1427"/>
                </a:cubicBezTo>
                <a:cubicBezTo>
                  <a:pt x="153" y="1427"/>
                  <a:pt x="151" y="1428"/>
                  <a:pt x="150" y="1428"/>
                </a:cubicBezTo>
                <a:close/>
                <a:moveTo>
                  <a:pt x="84" y="1303"/>
                </a:moveTo>
                <a:cubicBezTo>
                  <a:pt x="81" y="1303"/>
                  <a:pt x="78" y="1301"/>
                  <a:pt x="76" y="1298"/>
                </a:cubicBezTo>
                <a:cubicBezTo>
                  <a:pt x="70" y="1283"/>
                  <a:pt x="64" y="1267"/>
                  <a:pt x="58" y="1251"/>
                </a:cubicBezTo>
                <a:cubicBezTo>
                  <a:pt x="38" y="1198"/>
                  <a:pt x="23" y="1142"/>
                  <a:pt x="14" y="1086"/>
                </a:cubicBezTo>
                <a:cubicBezTo>
                  <a:pt x="13" y="1084"/>
                  <a:pt x="14" y="1082"/>
                  <a:pt x="15" y="1080"/>
                </a:cubicBezTo>
                <a:cubicBezTo>
                  <a:pt x="16" y="1078"/>
                  <a:pt x="18" y="1077"/>
                  <a:pt x="21" y="1076"/>
                </a:cubicBezTo>
                <a:cubicBezTo>
                  <a:pt x="25" y="1076"/>
                  <a:pt x="30" y="1079"/>
                  <a:pt x="30" y="1083"/>
                </a:cubicBezTo>
                <a:cubicBezTo>
                  <a:pt x="40" y="1138"/>
                  <a:pt x="54" y="1193"/>
                  <a:pt x="74" y="1246"/>
                </a:cubicBezTo>
                <a:cubicBezTo>
                  <a:pt x="79" y="1261"/>
                  <a:pt x="86" y="1276"/>
                  <a:pt x="92" y="1292"/>
                </a:cubicBezTo>
                <a:cubicBezTo>
                  <a:pt x="94" y="1296"/>
                  <a:pt x="92" y="1301"/>
                  <a:pt x="88" y="1303"/>
                </a:cubicBezTo>
                <a:cubicBezTo>
                  <a:pt x="87" y="1303"/>
                  <a:pt x="85" y="1303"/>
                  <a:pt x="84" y="1303"/>
                </a:cubicBezTo>
                <a:close/>
                <a:moveTo>
                  <a:pt x="1778" y="1300"/>
                </a:moveTo>
                <a:cubicBezTo>
                  <a:pt x="1777" y="1300"/>
                  <a:pt x="1776" y="1300"/>
                  <a:pt x="1775" y="1300"/>
                </a:cubicBezTo>
                <a:cubicBezTo>
                  <a:pt x="1771" y="1298"/>
                  <a:pt x="1769" y="1293"/>
                  <a:pt x="1771" y="1289"/>
                </a:cubicBezTo>
                <a:cubicBezTo>
                  <a:pt x="1772" y="1284"/>
                  <a:pt x="1777" y="1282"/>
                  <a:pt x="1782" y="1284"/>
                </a:cubicBezTo>
                <a:cubicBezTo>
                  <a:pt x="1786" y="1286"/>
                  <a:pt x="1788" y="1291"/>
                  <a:pt x="1786" y="1295"/>
                </a:cubicBezTo>
                <a:cubicBezTo>
                  <a:pt x="1785" y="1298"/>
                  <a:pt x="1782" y="1300"/>
                  <a:pt x="1778" y="1300"/>
                </a:cubicBezTo>
                <a:close/>
                <a:moveTo>
                  <a:pt x="1789" y="1274"/>
                </a:moveTo>
                <a:cubicBezTo>
                  <a:pt x="1788" y="1274"/>
                  <a:pt x="1787" y="1274"/>
                  <a:pt x="1786" y="1274"/>
                </a:cubicBezTo>
                <a:cubicBezTo>
                  <a:pt x="1784" y="1273"/>
                  <a:pt x="1782" y="1271"/>
                  <a:pt x="1781" y="1269"/>
                </a:cubicBezTo>
                <a:cubicBezTo>
                  <a:pt x="1780" y="1267"/>
                  <a:pt x="1780" y="1265"/>
                  <a:pt x="1781" y="1263"/>
                </a:cubicBezTo>
                <a:cubicBezTo>
                  <a:pt x="1787" y="1248"/>
                  <a:pt x="1792" y="1234"/>
                  <a:pt x="1797" y="1219"/>
                </a:cubicBezTo>
                <a:cubicBezTo>
                  <a:pt x="1810" y="1181"/>
                  <a:pt x="1820" y="1141"/>
                  <a:pt x="1828" y="1101"/>
                </a:cubicBezTo>
                <a:cubicBezTo>
                  <a:pt x="1831" y="1083"/>
                  <a:pt x="1834" y="1065"/>
                  <a:pt x="1836" y="1046"/>
                </a:cubicBezTo>
                <a:cubicBezTo>
                  <a:pt x="1837" y="1041"/>
                  <a:pt x="1841" y="1038"/>
                  <a:pt x="1846" y="1039"/>
                </a:cubicBezTo>
                <a:cubicBezTo>
                  <a:pt x="1851" y="1039"/>
                  <a:pt x="1854" y="1044"/>
                  <a:pt x="1853" y="1048"/>
                </a:cubicBezTo>
                <a:cubicBezTo>
                  <a:pt x="1851" y="1067"/>
                  <a:pt x="1848" y="1086"/>
                  <a:pt x="1844" y="1105"/>
                </a:cubicBezTo>
                <a:cubicBezTo>
                  <a:pt x="1837" y="1145"/>
                  <a:pt x="1826" y="1185"/>
                  <a:pt x="1813" y="1224"/>
                </a:cubicBezTo>
                <a:cubicBezTo>
                  <a:pt x="1808" y="1239"/>
                  <a:pt x="1803" y="1254"/>
                  <a:pt x="1797" y="1269"/>
                </a:cubicBezTo>
                <a:cubicBezTo>
                  <a:pt x="1797" y="1269"/>
                  <a:pt x="1797" y="1269"/>
                  <a:pt x="1797" y="1269"/>
                </a:cubicBezTo>
                <a:cubicBezTo>
                  <a:pt x="1796" y="1272"/>
                  <a:pt x="1793" y="1274"/>
                  <a:pt x="1789" y="1274"/>
                </a:cubicBezTo>
                <a:close/>
                <a:moveTo>
                  <a:pt x="18" y="1065"/>
                </a:moveTo>
                <a:cubicBezTo>
                  <a:pt x="13" y="1065"/>
                  <a:pt x="10" y="1062"/>
                  <a:pt x="9" y="1058"/>
                </a:cubicBezTo>
                <a:cubicBezTo>
                  <a:pt x="9" y="1056"/>
                  <a:pt x="10" y="1053"/>
                  <a:pt x="11" y="1052"/>
                </a:cubicBezTo>
                <a:cubicBezTo>
                  <a:pt x="12" y="1050"/>
                  <a:pt x="14" y="1049"/>
                  <a:pt x="16" y="1048"/>
                </a:cubicBezTo>
                <a:cubicBezTo>
                  <a:pt x="21" y="1048"/>
                  <a:pt x="25" y="1051"/>
                  <a:pt x="26" y="1056"/>
                </a:cubicBezTo>
                <a:cubicBezTo>
                  <a:pt x="26" y="1058"/>
                  <a:pt x="26" y="1060"/>
                  <a:pt x="24" y="1062"/>
                </a:cubicBezTo>
                <a:cubicBezTo>
                  <a:pt x="23" y="1064"/>
                  <a:pt x="21" y="1065"/>
                  <a:pt x="19" y="1065"/>
                </a:cubicBezTo>
                <a:cubicBezTo>
                  <a:pt x="18" y="1065"/>
                  <a:pt x="18" y="1065"/>
                  <a:pt x="18" y="1065"/>
                </a:cubicBezTo>
                <a:close/>
                <a:moveTo>
                  <a:pt x="14" y="1037"/>
                </a:moveTo>
                <a:cubicBezTo>
                  <a:pt x="10" y="1037"/>
                  <a:pt x="6" y="1034"/>
                  <a:pt x="6" y="1030"/>
                </a:cubicBezTo>
                <a:cubicBezTo>
                  <a:pt x="4" y="1011"/>
                  <a:pt x="2" y="992"/>
                  <a:pt x="1" y="973"/>
                </a:cubicBezTo>
                <a:cubicBezTo>
                  <a:pt x="1" y="965"/>
                  <a:pt x="1" y="956"/>
                  <a:pt x="1" y="949"/>
                </a:cubicBezTo>
                <a:cubicBezTo>
                  <a:pt x="1" y="943"/>
                  <a:pt x="0" y="937"/>
                  <a:pt x="0" y="931"/>
                </a:cubicBezTo>
                <a:cubicBezTo>
                  <a:pt x="0" y="888"/>
                  <a:pt x="4" y="845"/>
                  <a:pt x="9" y="802"/>
                </a:cubicBezTo>
                <a:cubicBezTo>
                  <a:pt x="10" y="797"/>
                  <a:pt x="15" y="794"/>
                  <a:pt x="19" y="795"/>
                </a:cubicBezTo>
                <a:cubicBezTo>
                  <a:pt x="21" y="795"/>
                  <a:pt x="23" y="796"/>
                  <a:pt x="25" y="798"/>
                </a:cubicBezTo>
                <a:cubicBezTo>
                  <a:pt x="26" y="800"/>
                  <a:pt x="27" y="802"/>
                  <a:pt x="26" y="804"/>
                </a:cubicBezTo>
                <a:cubicBezTo>
                  <a:pt x="20" y="846"/>
                  <a:pt x="17" y="889"/>
                  <a:pt x="17" y="931"/>
                </a:cubicBezTo>
                <a:cubicBezTo>
                  <a:pt x="17" y="937"/>
                  <a:pt x="17" y="943"/>
                  <a:pt x="18" y="948"/>
                </a:cubicBezTo>
                <a:cubicBezTo>
                  <a:pt x="18" y="956"/>
                  <a:pt x="18" y="964"/>
                  <a:pt x="18" y="972"/>
                </a:cubicBezTo>
                <a:cubicBezTo>
                  <a:pt x="19" y="990"/>
                  <a:pt x="21" y="1009"/>
                  <a:pt x="23" y="1028"/>
                </a:cubicBezTo>
                <a:cubicBezTo>
                  <a:pt x="23" y="1032"/>
                  <a:pt x="20" y="1037"/>
                  <a:pt x="15" y="1037"/>
                </a:cubicBezTo>
                <a:cubicBezTo>
                  <a:pt x="15" y="1037"/>
                  <a:pt x="14" y="1037"/>
                  <a:pt x="14" y="1037"/>
                </a:cubicBezTo>
                <a:close/>
                <a:moveTo>
                  <a:pt x="1848" y="1027"/>
                </a:moveTo>
                <a:cubicBezTo>
                  <a:pt x="1848" y="1027"/>
                  <a:pt x="1847" y="1027"/>
                  <a:pt x="1847" y="1027"/>
                </a:cubicBezTo>
                <a:cubicBezTo>
                  <a:pt x="1843" y="1027"/>
                  <a:pt x="1839" y="1023"/>
                  <a:pt x="1840" y="1018"/>
                </a:cubicBezTo>
                <a:cubicBezTo>
                  <a:pt x="1840" y="1013"/>
                  <a:pt x="1844" y="1010"/>
                  <a:pt x="1849" y="1011"/>
                </a:cubicBezTo>
                <a:cubicBezTo>
                  <a:pt x="1854" y="1011"/>
                  <a:pt x="1857" y="1015"/>
                  <a:pt x="1856" y="1020"/>
                </a:cubicBezTo>
                <a:cubicBezTo>
                  <a:pt x="1856" y="1024"/>
                  <a:pt x="1852" y="1027"/>
                  <a:pt x="1848" y="1027"/>
                </a:cubicBezTo>
                <a:close/>
                <a:moveTo>
                  <a:pt x="1850" y="999"/>
                </a:moveTo>
                <a:cubicBezTo>
                  <a:pt x="1850" y="999"/>
                  <a:pt x="1850" y="999"/>
                  <a:pt x="1850" y="999"/>
                </a:cubicBezTo>
                <a:cubicBezTo>
                  <a:pt x="1848" y="999"/>
                  <a:pt x="1845" y="998"/>
                  <a:pt x="1844" y="996"/>
                </a:cubicBezTo>
                <a:cubicBezTo>
                  <a:pt x="1842" y="995"/>
                  <a:pt x="1842" y="992"/>
                  <a:pt x="1842" y="990"/>
                </a:cubicBezTo>
                <a:cubicBezTo>
                  <a:pt x="1843" y="970"/>
                  <a:pt x="1844" y="950"/>
                  <a:pt x="1844" y="930"/>
                </a:cubicBezTo>
                <a:cubicBezTo>
                  <a:pt x="1844" y="910"/>
                  <a:pt x="1843" y="890"/>
                  <a:pt x="1842" y="871"/>
                </a:cubicBezTo>
                <a:cubicBezTo>
                  <a:pt x="1841" y="854"/>
                  <a:pt x="1839" y="838"/>
                  <a:pt x="1838" y="822"/>
                </a:cubicBezTo>
                <a:cubicBezTo>
                  <a:pt x="1835" y="804"/>
                  <a:pt x="1833" y="785"/>
                  <a:pt x="1829" y="767"/>
                </a:cubicBezTo>
                <a:cubicBezTo>
                  <a:pt x="1829" y="765"/>
                  <a:pt x="1829" y="762"/>
                  <a:pt x="1831" y="761"/>
                </a:cubicBezTo>
                <a:cubicBezTo>
                  <a:pt x="1832" y="759"/>
                  <a:pt x="1834" y="757"/>
                  <a:pt x="1836" y="757"/>
                </a:cubicBezTo>
                <a:cubicBezTo>
                  <a:pt x="1841" y="756"/>
                  <a:pt x="1845" y="759"/>
                  <a:pt x="1846" y="764"/>
                </a:cubicBezTo>
                <a:cubicBezTo>
                  <a:pt x="1849" y="783"/>
                  <a:pt x="1852" y="802"/>
                  <a:pt x="1854" y="820"/>
                </a:cubicBezTo>
                <a:cubicBezTo>
                  <a:pt x="1856" y="837"/>
                  <a:pt x="1858" y="853"/>
                  <a:pt x="1859" y="869"/>
                </a:cubicBezTo>
                <a:cubicBezTo>
                  <a:pt x="1860" y="889"/>
                  <a:pt x="1861" y="910"/>
                  <a:pt x="1861" y="930"/>
                </a:cubicBezTo>
                <a:cubicBezTo>
                  <a:pt x="1861" y="950"/>
                  <a:pt x="1860" y="971"/>
                  <a:pt x="1859" y="991"/>
                </a:cubicBezTo>
                <a:cubicBezTo>
                  <a:pt x="1859" y="996"/>
                  <a:pt x="1855" y="999"/>
                  <a:pt x="1850" y="999"/>
                </a:cubicBezTo>
                <a:close/>
                <a:moveTo>
                  <a:pt x="22" y="784"/>
                </a:moveTo>
                <a:cubicBezTo>
                  <a:pt x="22" y="784"/>
                  <a:pt x="21" y="784"/>
                  <a:pt x="21" y="783"/>
                </a:cubicBezTo>
                <a:cubicBezTo>
                  <a:pt x="16" y="783"/>
                  <a:pt x="13" y="778"/>
                  <a:pt x="14" y="774"/>
                </a:cubicBezTo>
                <a:cubicBezTo>
                  <a:pt x="14" y="773"/>
                  <a:pt x="14" y="773"/>
                  <a:pt x="14" y="773"/>
                </a:cubicBezTo>
                <a:cubicBezTo>
                  <a:pt x="15" y="769"/>
                  <a:pt x="19" y="766"/>
                  <a:pt x="24" y="767"/>
                </a:cubicBezTo>
                <a:cubicBezTo>
                  <a:pt x="26" y="767"/>
                  <a:pt x="28" y="768"/>
                  <a:pt x="29" y="770"/>
                </a:cubicBezTo>
                <a:cubicBezTo>
                  <a:pt x="30" y="772"/>
                  <a:pt x="31" y="774"/>
                  <a:pt x="31" y="776"/>
                </a:cubicBezTo>
                <a:cubicBezTo>
                  <a:pt x="31" y="776"/>
                  <a:pt x="31" y="776"/>
                  <a:pt x="31" y="776"/>
                </a:cubicBezTo>
                <a:cubicBezTo>
                  <a:pt x="31" y="777"/>
                  <a:pt x="31" y="777"/>
                  <a:pt x="31" y="777"/>
                </a:cubicBezTo>
                <a:cubicBezTo>
                  <a:pt x="30" y="781"/>
                  <a:pt x="26" y="784"/>
                  <a:pt x="22" y="784"/>
                </a:cubicBezTo>
                <a:close/>
                <a:moveTo>
                  <a:pt x="27" y="756"/>
                </a:moveTo>
                <a:cubicBezTo>
                  <a:pt x="27" y="756"/>
                  <a:pt x="26" y="756"/>
                  <a:pt x="26" y="756"/>
                </a:cubicBezTo>
                <a:cubicBezTo>
                  <a:pt x="21" y="755"/>
                  <a:pt x="18" y="750"/>
                  <a:pt x="19" y="746"/>
                </a:cubicBezTo>
                <a:cubicBezTo>
                  <a:pt x="23" y="727"/>
                  <a:pt x="27" y="708"/>
                  <a:pt x="32" y="690"/>
                </a:cubicBezTo>
                <a:cubicBezTo>
                  <a:pt x="41" y="658"/>
                  <a:pt x="51" y="627"/>
                  <a:pt x="63" y="596"/>
                </a:cubicBezTo>
                <a:cubicBezTo>
                  <a:pt x="71" y="574"/>
                  <a:pt x="81" y="551"/>
                  <a:pt x="91" y="530"/>
                </a:cubicBezTo>
                <a:cubicBezTo>
                  <a:pt x="91" y="529"/>
                  <a:pt x="91" y="529"/>
                  <a:pt x="91" y="529"/>
                </a:cubicBezTo>
                <a:cubicBezTo>
                  <a:pt x="93" y="525"/>
                  <a:pt x="99" y="524"/>
                  <a:pt x="103" y="526"/>
                </a:cubicBezTo>
                <a:cubicBezTo>
                  <a:pt x="107" y="528"/>
                  <a:pt x="109" y="533"/>
                  <a:pt x="107" y="537"/>
                </a:cubicBezTo>
                <a:cubicBezTo>
                  <a:pt x="96" y="558"/>
                  <a:pt x="87" y="580"/>
                  <a:pt x="78" y="602"/>
                </a:cubicBezTo>
                <a:cubicBezTo>
                  <a:pt x="67" y="632"/>
                  <a:pt x="57" y="663"/>
                  <a:pt x="49" y="694"/>
                </a:cubicBezTo>
                <a:cubicBezTo>
                  <a:pt x="49" y="694"/>
                  <a:pt x="49" y="695"/>
                  <a:pt x="49" y="695"/>
                </a:cubicBezTo>
                <a:cubicBezTo>
                  <a:pt x="44" y="713"/>
                  <a:pt x="39" y="731"/>
                  <a:pt x="36" y="749"/>
                </a:cubicBezTo>
                <a:cubicBezTo>
                  <a:pt x="35" y="753"/>
                  <a:pt x="31" y="756"/>
                  <a:pt x="27" y="756"/>
                </a:cubicBezTo>
                <a:close/>
                <a:moveTo>
                  <a:pt x="1832" y="746"/>
                </a:moveTo>
                <a:cubicBezTo>
                  <a:pt x="1828" y="746"/>
                  <a:pt x="1825" y="743"/>
                  <a:pt x="1824" y="739"/>
                </a:cubicBezTo>
                <a:cubicBezTo>
                  <a:pt x="1823" y="735"/>
                  <a:pt x="1826" y="730"/>
                  <a:pt x="1830" y="729"/>
                </a:cubicBezTo>
                <a:cubicBezTo>
                  <a:pt x="1835" y="728"/>
                  <a:pt x="1839" y="731"/>
                  <a:pt x="1840" y="736"/>
                </a:cubicBezTo>
                <a:cubicBezTo>
                  <a:pt x="1841" y="740"/>
                  <a:pt x="1838" y="745"/>
                  <a:pt x="1834" y="746"/>
                </a:cubicBezTo>
                <a:cubicBezTo>
                  <a:pt x="1833" y="746"/>
                  <a:pt x="1833" y="746"/>
                  <a:pt x="1832" y="746"/>
                </a:cubicBezTo>
                <a:close/>
                <a:moveTo>
                  <a:pt x="1826" y="719"/>
                </a:moveTo>
                <a:cubicBezTo>
                  <a:pt x="1822" y="719"/>
                  <a:pt x="1818" y="716"/>
                  <a:pt x="1817" y="712"/>
                </a:cubicBezTo>
                <a:cubicBezTo>
                  <a:pt x="1804" y="658"/>
                  <a:pt x="1786" y="605"/>
                  <a:pt x="1763" y="553"/>
                </a:cubicBezTo>
                <a:cubicBezTo>
                  <a:pt x="1759" y="546"/>
                  <a:pt x="1756" y="538"/>
                  <a:pt x="1752" y="531"/>
                </a:cubicBezTo>
                <a:cubicBezTo>
                  <a:pt x="1747" y="522"/>
                  <a:pt x="1743" y="512"/>
                  <a:pt x="1738" y="503"/>
                </a:cubicBezTo>
                <a:cubicBezTo>
                  <a:pt x="1736" y="499"/>
                  <a:pt x="1737" y="494"/>
                  <a:pt x="1741" y="492"/>
                </a:cubicBezTo>
                <a:cubicBezTo>
                  <a:pt x="1745" y="490"/>
                  <a:pt x="1751" y="491"/>
                  <a:pt x="1753" y="495"/>
                </a:cubicBezTo>
                <a:cubicBezTo>
                  <a:pt x="1758" y="504"/>
                  <a:pt x="1763" y="514"/>
                  <a:pt x="1767" y="524"/>
                </a:cubicBezTo>
                <a:cubicBezTo>
                  <a:pt x="1771" y="531"/>
                  <a:pt x="1775" y="539"/>
                  <a:pt x="1778" y="546"/>
                </a:cubicBezTo>
                <a:cubicBezTo>
                  <a:pt x="1802" y="598"/>
                  <a:pt x="1820" y="653"/>
                  <a:pt x="1834" y="708"/>
                </a:cubicBezTo>
                <a:cubicBezTo>
                  <a:pt x="1835" y="710"/>
                  <a:pt x="1834" y="713"/>
                  <a:pt x="1833" y="715"/>
                </a:cubicBezTo>
                <a:cubicBezTo>
                  <a:pt x="1832" y="716"/>
                  <a:pt x="1830" y="718"/>
                  <a:pt x="1828" y="718"/>
                </a:cubicBezTo>
                <a:cubicBezTo>
                  <a:pt x="1827" y="719"/>
                  <a:pt x="1826" y="719"/>
                  <a:pt x="1826" y="719"/>
                </a:cubicBezTo>
                <a:close/>
                <a:moveTo>
                  <a:pt x="112" y="516"/>
                </a:moveTo>
                <a:cubicBezTo>
                  <a:pt x="110" y="516"/>
                  <a:pt x="109" y="516"/>
                  <a:pt x="108" y="515"/>
                </a:cubicBezTo>
                <a:cubicBezTo>
                  <a:pt x="106" y="514"/>
                  <a:pt x="104" y="513"/>
                  <a:pt x="103" y="510"/>
                </a:cubicBezTo>
                <a:cubicBezTo>
                  <a:pt x="103" y="508"/>
                  <a:pt x="103" y="506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6" y="500"/>
                  <a:pt x="111" y="498"/>
                  <a:pt x="115" y="500"/>
                </a:cubicBezTo>
                <a:cubicBezTo>
                  <a:pt x="120" y="502"/>
                  <a:pt x="121" y="508"/>
                  <a:pt x="119" y="512"/>
                </a:cubicBezTo>
                <a:cubicBezTo>
                  <a:pt x="118" y="515"/>
                  <a:pt x="115" y="516"/>
                  <a:pt x="112" y="516"/>
                </a:cubicBezTo>
                <a:close/>
                <a:moveTo>
                  <a:pt x="125" y="491"/>
                </a:moveTo>
                <a:cubicBezTo>
                  <a:pt x="123" y="491"/>
                  <a:pt x="122" y="491"/>
                  <a:pt x="121" y="490"/>
                </a:cubicBezTo>
                <a:cubicBezTo>
                  <a:pt x="117" y="488"/>
                  <a:pt x="115" y="483"/>
                  <a:pt x="117" y="479"/>
                </a:cubicBezTo>
                <a:cubicBezTo>
                  <a:pt x="127" y="462"/>
                  <a:pt x="137" y="446"/>
                  <a:pt x="147" y="430"/>
                </a:cubicBezTo>
                <a:cubicBezTo>
                  <a:pt x="177" y="381"/>
                  <a:pt x="213" y="336"/>
                  <a:pt x="251" y="295"/>
                </a:cubicBezTo>
                <a:cubicBezTo>
                  <a:pt x="255" y="291"/>
                  <a:pt x="260" y="291"/>
                  <a:pt x="263" y="294"/>
                </a:cubicBezTo>
                <a:cubicBezTo>
                  <a:pt x="267" y="297"/>
                  <a:pt x="267" y="303"/>
                  <a:pt x="264" y="306"/>
                </a:cubicBezTo>
                <a:cubicBezTo>
                  <a:pt x="226" y="347"/>
                  <a:pt x="191" y="391"/>
                  <a:pt x="161" y="439"/>
                </a:cubicBezTo>
                <a:cubicBezTo>
                  <a:pt x="161" y="439"/>
                  <a:pt x="161" y="439"/>
                  <a:pt x="161" y="439"/>
                </a:cubicBezTo>
                <a:cubicBezTo>
                  <a:pt x="151" y="454"/>
                  <a:pt x="141" y="471"/>
                  <a:pt x="132" y="487"/>
                </a:cubicBezTo>
                <a:cubicBezTo>
                  <a:pt x="131" y="490"/>
                  <a:pt x="128" y="491"/>
                  <a:pt x="125" y="491"/>
                </a:cubicBezTo>
                <a:close/>
                <a:moveTo>
                  <a:pt x="1732" y="483"/>
                </a:moveTo>
                <a:cubicBezTo>
                  <a:pt x="1729" y="483"/>
                  <a:pt x="1726" y="481"/>
                  <a:pt x="1724" y="479"/>
                </a:cubicBezTo>
                <a:cubicBezTo>
                  <a:pt x="1722" y="475"/>
                  <a:pt x="1724" y="469"/>
                  <a:pt x="1728" y="467"/>
                </a:cubicBezTo>
                <a:cubicBezTo>
                  <a:pt x="1731" y="465"/>
                  <a:pt x="1737" y="466"/>
                  <a:pt x="1739" y="470"/>
                </a:cubicBezTo>
                <a:cubicBezTo>
                  <a:pt x="1741" y="474"/>
                  <a:pt x="1740" y="479"/>
                  <a:pt x="1736" y="482"/>
                </a:cubicBezTo>
                <a:cubicBezTo>
                  <a:pt x="1735" y="483"/>
                  <a:pt x="1733" y="483"/>
                  <a:pt x="1732" y="483"/>
                </a:cubicBezTo>
                <a:close/>
                <a:moveTo>
                  <a:pt x="1717" y="459"/>
                </a:moveTo>
                <a:cubicBezTo>
                  <a:pt x="1717" y="459"/>
                  <a:pt x="1717" y="459"/>
                  <a:pt x="1717" y="459"/>
                </a:cubicBezTo>
                <a:cubicBezTo>
                  <a:pt x="1714" y="459"/>
                  <a:pt x="1712" y="457"/>
                  <a:pt x="1710" y="454"/>
                </a:cubicBezTo>
                <a:cubicBezTo>
                  <a:pt x="1681" y="407"/>
                  <a:pt x="1647" y="361"/>
                  <a:pt x="1610" y="320"/>
                </a:cubicBezTo>
                <a:cubicBezTo>
                  <a:pt x="1598" y="306"/>
                  <a:pt x="1585" y="292"/>
                  <a:pt x="1571" y="279"/>
                </a:cubicBezTo>
                <a:cubicBezTo>
                  <a:pt x="1570" y="278"/>
                  <a:pt x="1569" y="276"/>
                  <a:pt x="1569" y="273"/>
                </a:cubicBezTo>
                <a:cubicBezTo>
                  <a:pt x="1569" y="271"/>
                  <a:pt x="1570" y="269"/>
                  <a:pt x="1571" y="267"/>
                </a:cubicBezTo>
                <a:cubicBezTo>
                  <a:pt x="1574" y="264"/>
                  <a:pt x="1580" y="264"/>
                  <a:pt x="1583" y="267"/>
                </a:cubicBezTo>
                <a:cubicBezTo>
                  <a:pt x="1597" y="280"/>
                  <a:pt x="1610" y="294"/>
                  <a:pt x="1623" y="308"/>
                </a:cubicBezTo>
                <a:cubicBezTo>
                  <a:pt x="1661" y="351"/>
                  <a:pt x="1695" y="397"/>
                  <a:pt x="1725" y="446"/>
                </a:cubicBezTo>
                <a:cubicBezTo>
                  <a:pt x="1726" y="448"/>
                  <a:pt x="1726" y="450"/>
                  <a:pt x="1726" y="452"/>
                </a:cubicBezTo>
                <a:cubicBezTo>
                  <a:pt x="1725" y="454"/>
                  <a:pt x="1724" y="456"/>
                  <a:pt x="1722" y="457"/>
                </a:cubicBezTo>
                <a:cubicBezTo>
                  <a:pt x="1720" y="458"/>
                  <a:pt x="1719" y="459"/>
                  <a:pt x="1717" y="459"/>
                </a:cubicBezTo>
                <a:close/>
                <a:moveTo>
                  <a:pt x="277" y="289"/>
                </a:moveTo>
                <a:cubicBezTo>
                  <a:pt x="275" y="289"/>
                  <a:pt x="273" y="288"/>
                  <a:pt x="271" y="286"/>
                </a:cubicBezTo>
                <a:cubicBezTo>
                  <a:pt x="270" y="284"/>
                  <a:pt x="269" y="282"/>
                  <a:pt x="269" y="280"/>
                </a:cubicBezTo>
                <a:cubicBezTo>
                  <a:pt x="269" y="278"/>
                  <a:pt x="270" y="276"/>
                  <a:pt x="271" y="274"/>
                </a:cubicBezTo>
                <a:cubicBezTo>
                  <a:pt x="274" y="271"/>
                  <a:pt x="280" y="271"/>
                  <a:pt x="283" y="274"/>
                </a:cubicBezTo>
                <a:cubicBezTo>
                  <a:pt x="285" y="276"/>
                  <a:pt x="286" y="278"/>
                  <a:pt x="286" y="280"/>
                </a:cubicBezTo>
                <a:cubicBezTo>
                  <a:pt x="286" y="282"/>
                  <a:pt x="285" y="284"/>
                  <a:pt x="284" y="286"/>
                </a:cubicBezTo>
                <a:cubicBezTo>
                  <a:pt x="284" y="286"/>
                  <a:pt x="284" y="286"/>
                  <a:pt x="284" y="286"/>
                </a:cubicBezTo>
                <a:cubicBezTo>
                  <a:pt x="283" y="286"/>
                  <a:pt x="283" y="286"/>
                  <a:pt x="283" y="286"/>
                </a:cubicBezTo>
                <a:cubicBezTo>
                  <a:pt x="282" y="288"/>
                  <a:pt x="280" y="289"/>
                  <a:pt x="277" y="289"/>
                </a:cubicBezTo>
                <a:close/>
                <a:moveTo>
                  <a:pt x="298" y="269"/>
                </a:moveTo>
                <a:cubicBezTo>
                  <a:pt x="295" y="269"/>
                  <a:pt x="293" y="268"/>
                  <a:pt x="291" y="266"/>
                </a:cubicBezTo>
                <a:cubicBezTo>
                  <a:pt x="288" y="263"/>
                  <a:pt x="288" y="257"/>
                  <a:pt x="292" y="254"/>
                </a:cubicBezTo>
                <a:cubicBezTo>
                  <a:pt x="305" y="241"/>
                  <a:pt x="320" y="229"/>
                  <a:pt x="334" y="216"/>
                </a:cubicBezTo>
                <a:cubicBezTo>
                  <a:pt x="334" y="216"/>
                  <a:pt x="334" y="216"/>
                  <a:pt x="334" y="216"/>
                </a:cubicBezTo>
                <a:cubicBezTo>
                  <a:pt x="335" y="216"/>
                  <a:pt x="335" y="216"/>
                  <a:pt x="335" y="216"/>
                </a:cubicBezTo>
                <a:cubicBezTo>
                  <a:pt x="378" y="180"/>
                  <a:pt x="426" y="147"/>
                  <a:pt x="475" y="119"/>
                </a:cubicBezTo>
                <a:cubicBezTo>
                  <a:pt x="479" y="117"/>
                  <a:pt x="485" y="119"/>
                  <a:pt x="487" y="123"/>
                </a:cubicBezTo>
                <a:cubicBezTo>
                  <a:pt x="488" y="125"/>
                  <a:pt x="488" y="127"/>
                  <a:pt x="488" y="129"/>
                </a:cubicBezTo>
                <a:cubicBezTo>
                  <a:pt x="487" y="131"/>
                  <a:pt x="486" y="133"/>
                  <a:pt x="484" y="134"/>
                </a:cubicBezTo>
                <a:cubicBezTo>
                  <a:pt x="435" y="162"/>
                  <a:pt x="388" y="194"/>
                  <a:pt x="345" y="229"/>
                </a:cubicBezTo>
                <a:cubicBezTo>
                  <a:pt x="331" y="241"/>
                  <a:pt x="317" y="254"/>
                  <a:pt x="303" y="266"/>
                </a:cubicBezTo>
                <a:cubicBezTo>
                  <a:pt x="302" y="268"/>
                  <a:pt x="300" y="269"/>
                  <a:pt x="298" y="269"/>
                </a:cubicBezTo>
                <a:close/>
                <a:moveTo>
                  <a:pt x="1557" y="262"/>
                </a:moveTo>
                <a:cubicBezTo>
                  <a:pt x="1555" y="262"/>
                  <a:pt x="1553" y="261"/>
                  <a:pt x="1551" y="260"/>
                </a:cubicBezTo>
                <a:cubicBezTo>
                  <a:pt x="1549" y="258"/>
                  <a:pt x="1548" y="256"/>
                  <a:pt x="1548" y="254"/>
                </a:cubicBezTo>
                <a:cubicBezTo>
                  <a:pt x="1548" y="252"/>
                  <a:pt x="1549" y="250"/>
                  <a:pt x="1550" y="248"/>
                </a:cubicBezTo>
                <a:cubicBezTo>
                  <a:pt x="1554" y="245"/>
                  <a:pt x="1559" y="244"/>
                  <a:pt x="1562" y="247"/>
                </a:cubicBezTo>
                <a:cubicBezTo>
                  <a:pt x="1566" y="251"/>
                  <a:pt x="1566" y="256"/>
                  <a:pt x="1563" y="259"/>
                </a:cubicBezTo>
                <a:cubicBezTo>
                  <a:pt x="1561" y="261"/>
                  <a:pt x="1559" y="262"/>
                  <a:pt x="1557" y="262"/>
                </a:cubicBezTo>
                <a:close/>
                <a:moveTo>
                  <a:pt x="1536" y="243"/>
                </a:moveTo>
                <a:cubicBezTo>
                  <a:pt x="1534" y="243"/>
                  <a:pt x="1532" y="243"/>
                  <a:pt x="1530" y="241"/>
                </a:cubicBezTo>
                <a:cubicBezTo>
                  <a:pt x="1488" y="205"/>
                  <a:pt x="1442" y="172"/>
                  <a:pt x="1394" y="143"/>
                </a:cubicBezTo>
                <a:cubicBezTo>
                  <a:pt x="1378" y="134"/>
                  <a:pt x="1361" y="125"/>
                  <a:pt x="1345" y="116"/>
                </a:cubicBezTo>
                <a:cubicBezTo>
                  <a:pt x="1340" y="114"/>
                  <a:pt x="1339" y="109"/>
                  <a:pt x="1341" y="105"/>
                </a:cubicBezTo>
                <a:cubicBezTo>
                  <a:pt x="1343" y="101"/>
                  <a:pt x="1348" y="99"/>
                  <a:pt x="1352" y="101"/>
                </a:cubicBezTo>
                <a:cubicBezTo>
                  <a:pt x="1369" y="110"/>
                  <a:pt x="1386" y="119"/>
                  <a:pt x="1402" y="129"/>
                </a:cubicBezTo>
                <a:cubicBezTo>
                  <a:pt x="1402" y="129"/>
                  <a:pt x="1402" y="129"/>
                  <a:pt x="1402" y="129"/>
                </a:cubicBezTo>
                <a:cubicBezTo>
                  <a:pt x="1402" y="129"/>
                  <a:pt x="1402" y="129"/>
                  <a:pt x="1403" y="129"/>
                </a:cubicBezTo>
                <a:cubicBezTo>
                  <a:pt x="1403" y="129"/>
                  <a:pt x="1403" y="129"/>
                  <a:pt x="1403" y="129"/>
                </a:cubicBezTo>
                <a:cubicBezTo>
                  <a:pt x="1452" y="158"/>
                  <a:pt x="1498" y="191"/>
                  <a:pt x="1541" y="228"/>
                </a:cubicBezTo>
                <a:cubicBezTo>
                  <a:pt x="1543" y="230"/>
                  <a:pt x="1544" y="232"/>
                  <a:pt x="1544" y="234"/>
                </a:cubicBezTo>
                <a:cubicBezTo>
                  <a:pt x="1544" y="236"/>
                  <a:pt x="1544" y="239"/>
                  <a:pt x="1542" y="240"/>
                </a:cubicBezTo>
                <a:cubicBezTo>
                  <a:pt x="1540" y="242"/>
                  <a:pt x="1538" y="243"/>
                  <a:pt x="1536" y="243"/>
                </a:cubicBezTo>
                <a:close/>
                <a:moveTo>
                  <a:pt x="504" y="122"/>
                </a:moveTo>
                <a:cubicBezTo>
                  <a:pt x="501" y="122"/>
                  <a:pt x="498" y="120"/>
                  <a:pt x="497" y="117"/>
                </a:cubicBezTo>
                <a:cubicBezTo>
                  <a:pt x="496" y="115"/>
                  <a:pt x="496" y="113"/>
                  <a:pt x="496" y="111"/>
                </a:cubicBezTo>
                <a:cubicBezTo>
                  <a:pt x="497" y="109"/>
                  <a:pt x="498" y="107"/>
                  <a:pt x="500" y="106"/>
                </a:cubicBezTo>
                <a:cubicBezTo>
                  <a:pt x="505" y="104"/>
                  <a:pt x="510" y="105"/>
                  <a:pt x="512" y="109"/>
                </a:cubicBezTo>
                <a:cubicBezTo>
                  <a:pt x="513" y="111"/>
                  <a:pt x="513" y="114"/>
                  <a:pt x="512" y="116"/>
                </a:cubicBezTo>
                <a:cubicBezTo>
                  <a:pt x="512" y="118"/>
                  <a:pt x="510" y="120"/>
                  <a:pt x="508" y="121"/>
                </a:cubicBezTo>
                <a:cubicBezTo>
                  <a:pt x="507" y="121"/>
                  <a:pt x="506" y="122"/>
                  <a:pt x="504" y="122"/>
                </a:cubicBezTo>
                <a:close/>
                <a:moveTo>
                  <a:pt x="530" y="109"/>
                </a:moveTo>
                <a:cubicBezTo>
                  <a:pt x="526" y="109"/>
                  <a:pt x="523" y="107"/>
                  <a:pt x="522" y="104"/>
                </a:cubicBezTo>
                <a:cubicBezTo>
                  <a:pt x="521" y="102"/>
                  <a:pt x="521" y="100"/>
                  <a:pt x="522" y="98"/>
                </a:cubicBezTo>
                <a:cubicBezTo>
                  <a:pt x="522" y="96"/>
                  <a:pt x="524" y="94"/>
                  <a:pt x="526" y="93"/>
                </a:cubicBezTo>
                <a:cubicBezTo>
                  <a:pt x="532" y="90"/>
                  <a:pt x="537" y="88"/>
                  <a:pt x="543" y="85"/>
                </a:cubicBezTo>
                <a:cubicBezTo>
                  <a:pt x="555" y="80"/>
                  <a:pt x="566" y="74"/>
                  <a:pt x="578" y="70"/>
                </a:cubicBezTo>
                <a:cubicBezTo>
                  <a:pt x="631" y="48"/>
                  <a:pt x="686" y="31"/>
                  <a:pt x="742" y="19"/>
                </a:cubicBezTo>
                <a:cubicBezTo>
                  <a:pt x="746" y="19"/>
                  <a:pt x="751" y="22"/>
                  <a:pt x="752" y="26"/>
                </a:cubicBezTo>
                <a:cubicBezTo>
                  <a:pt x="753" y="31"/>
                  <a:pt x="750" y="35"/>
                  <a:pt x="745" y="36"/>
                </a:cubicBezTo>
                <a:cubicBezTo>
                  <a:pt x="690" y="48"/>
                  <a:pt x="636" y="64"/>
                  <a:pt x="585" y="85"/>
                </a:cubicBezTo>
                <a:cubicBezTo>
                  <a:pt x="573" y="90"/>
                  <a:pt x="562" y="95"/>
                  <a:pt x="550" y="100"/>
                </a:cubicBezTo>
                <a:cubicBezTo>
                  <a:pt x="544" y="103"/>
                  <a:pt x="539" y="106"/>
                  <a:pt x="533" y="108"/>
                </a:cubicBezTo>
                <a:cubicBezTo>
                  <a:pt x="532" y="109"/>
                  <a:pt x="531" y="109"/>
                  <a:pt x="530" y="109"/>
                </a:cubicBezTo>
                <a:close/>
                <a:moveTo>
                  <a:pt x="1323" y="105"/>
                </a:moveTo>
                <a:cubicBezTo>
                  <a:pt x="1322" y="105"/>
                  <a:pt x="1321" y="105"/>
                  <a:pt x="1319" y="104"/>
                </a:cubicBezTo>
                <a:cubicBezTo>
                  <a:pt x="1317" y="103"/>
                  <a:pt x="1316" y="101"/>
                  <a:pt x="1315" y="99"/>
                </a:cubicBezTo>
                <a:cubicBezTo>
                  <a:pt x="1314" y="97"/>
                  <a:pt x="1314" y="95"/>
                  <a:pt x="1315" y="93"/>
                </a:cubicBezTo>
                <a:cubicBezTo>
                  <a:pt x="1317" y="89"/>
                  <a:pt x="1322" y="87"/>
                  <a:pt x="1327" y="89"/>
                </a:cubicBezTo>
                <a:cubicBezTo>
                  <a:pt x="1331" y="91"/>
                  <a:pt x="1333" y="96"/>
                  <a:pt x="1331" y="100"/>
                </a:cubicBezTo>
                <a:cubicBezTo>
                  <a:pt x="1329" y="103"/>
                  <a:pt x="1326" y="105"/>
                  <a:pt x="1323" y="105"/>
                </a:cubicBezTo>
                <a:close/>
                <a:moveTo>
                  <a:pt x="1297" y="93"/>
                </a:moveTo>
                <a:cubicBezTo>
                  <a:pt x="1296" y="93"/>
                  <a:pt x="1295" y="93"/>
                  <a:pt x="1294" y="93"/>
                </a:cubicBezTo>
                <a:cubicBezTo>
                  <a:pt x="1276" y="85"/>
                  <a:pt x="1257" y="77"/>
                  <a:pt x="1239" y="71"/>
                </a:cubicBezTo>
                <a:cubicBezTo>
                  <a:pt x="1205" y="59"/>
                  <a:pt x="1170" y="48"/>
                  <a:pt x="1134" y="40"/>
                </a:cubicBezTo>
                <a:cubicBezTo>
                  <a:pt x="1116" y="36"/>
                  <a:pt x="1098" y="32"/>
                  <a:pt x="1079" y="29"/>
                </a:cubicBezTo>
                <a:cubicBezTo>
                  <a:pt x="1077" y="29"/>
                  <a:pt x="1075" y="28"/>
                  <a:pt x="1074" y="26"/>
                </a:cubicBezTo>
                <a:cubicBezTo>
                  <a:pt x="1072" y="24"/>
                  <a:pt x="1072" y="22"/>
                  <a:pt x="1072" y="20"/>
                </a:cubicBezTo>
                <a:cubicBezTo>
                  <a:pt x="1073" y="15"/>
                  <a:pt x="1077" y="12"/>
                  <a:pt x="1082" y="13"/>
                </a:cubicBezTo>
                <a:cubicBezTo>
                  <a:pt x="1101" y="16"/>
                  <a:pt x="1120" y="19"/>
                  <a:pt x="1138" y="24"/>
                </a:cubicBezTo>
                <a:cubicBezTo>
                  <a:pt x="1174" y="32"/>
                  <a:pt x="1210" y="42"/>
                  <a:pt x="1245" y="55"/>
                </a:cubicBezTo>
                <a:cubicBezTo>
                  <a:pt x="1263" y="62"/>
                  <a:pt x="1282" y="69"/>
                  <a:pt x="1300" y="77"/>
                </a:cubicBezTo>
                <a:cubicBezTo>
                  <a:pt x="1301" y="77"/>
                  <a:pt x="1301" y="77"/>
                  <a:pt x="1301" y="77"/>
                </a:cubicBezTo>
                <a:cubicBezTo>
                  <a:pt x="1303" y="78"/>
                  <a:pt x="1304" y="79"/>
                  <a:pt x="1305" y="82"/>
                </a:cubicBezTo>
                <a:cubicBezTo>
                  <a:pt x="1306" y="84"/>
                  <a:pt x="1306" y="86"/>
                  <a:pt x="1305" y="88"/>
                </a:cubicBezTo>
                <a:cubicBezTo>
                  <a:pt x="1304" y="91"/>
                  <a:pt x="1301" y="93"/>
                  <a:pt x="1297" y="93"/>
                </a:cubicBezTo>
                <a:close/>
                <a:moveTo>
                  <a:pt x="771" y="31"/>
                </a:moveTo>
                <a:cubicBezTo>
                  <a:pt x="767" y="31"/>
                  <a:pt x="763" y="28"/>
                  <a:pt x="763" y="24"/>
                </a:cubicBezTo>
                <a:cubicBezTo>
                  <a:pt x="762" y="22"/>
                  <a:pt x="763" y="19"/>
                  <a:pt x="764" y="18"/>
                </a:cubicBezTo>
                <a:cubicBezTo>
                  <a:pt x="765" y="16"/>
                  <a:pt x="767" y="14"/>
                  <a:pt x="770" y="14"/>
                </a:cubicBezTo>
                <a:cubicBezTo>
                  <a:pt x="774" y="13"/>
                  <a:pt x="779" y="16"/>
                  <a:pt x="779" y="21"/>
                </a:cubicBezTo>
                <a:cubicBezTo>
                  <a:pt x="780" y="23"/>
                  <a:pt x="779" y="25"/>
                  <a:pt x="778" y="27"/>
                </a:cubicBezTo>
                <a:cubicBezTo>
                  <a:pt x="777" y="29"/>
                  <a:pt x="775" y="30"/>
                  <a:pt x="773" y="31"/>
                </a:cubicBezTo>
                <a:cubicBezTo>
                  <a:pt x="772" y="31"/>
                  <a:pt x="772" y="31"/>
                  <a:pt x="771" y="31"/>
                </a:cubicBezTo>
                <a:close/>
                <a:moveTo>
                  <a:pt x="799" y="26"/>
                </a:moveTo>
                <a:cubicBezTo>
                  <a:pt x="795" y="26"/>
                  <a:pt x="791" y="23"/>
                  <a:pt x="791" y="19"/>
                </a:cubicBezTo>
                <a:cubicBezTo>
                  <a:pt x="790" y="15"/>
                  <a:pt x="793" y="10"/>
                  <a:pt x="798" y="10"/>
                </a:cubicBezTo>
                <a:cubicBezTo>
                  <a:pt x="817" y="7"/>
                  <a:pt x="836" y="5"/>
                  <a:pt x="855" y="3"/>
                </a:cubicBezTo>
                <a:cubicBezTo>
                  <a:pt x="867" y="2"/>
                  <a:pt x="879" y="1"/>
                  <a:pt x="891" y="1"/>
                </a:cubicBezTo>
                <a:cubicBezTo>
                  <a:pt x="904" y="0"/>
                  <a:pt x="917" y="0"/>
                  <a:pt x="930" y="0"/>
                </a:cubicBezTo>
                <a:cubicBezTo>
                  <a:pt x="962" y="0"/>
                  <a:pt x="994" y="2"/>
                  <a:pt x="1026" y="5"/>
                </a:cubicBezTo>
                <a:cubicBezTo>
                  <a:pt x="1028" y="5"/>
                  <a:pt x="1030" y="6"/>
                  <a:pt x="1031" y="8"/>
                </a:cubicBezTo>
                <a:cubicBezTo>
                  <a:pt x="1033" y="10"/>
                  <a:pt x="1033" y="12"/>
                  <a:pt x="1033" y="14"/>
                </a:cubicBezTo>
                <a:cubicBezTo>
                  <a:pt x="1033" y="19"/>
                  <a:pt x="1028" y="22"/>
                  <a:pt x="1024" y="22"/>
                </a:cubicBezTo>
                <a:cubicBezTo>
                  <a:pt x="993" y="19"/>
                  <a:pt x="961" y="17"/>
                  <a:pt x="930" y="17"/>
                </a:cubicBezTo>
                <a:cubicBezTo>
                  <a:pt x="917" y="17"/>
                  <a:pt x="904" y="17"/>
                  <a:pt x="892" y="18"/>
                </a:cubicBezTo>
                <a:cubicBezTo>
                  <a:pt x="880" y="18"/>
                  <a:pt x="868" y="19"/>
                  <a:pt x="856" y="20"/>
                </a:cubicBezTo>
                <a:cubicBezTo>
                  <a:pt x="856" y="20"/>
                  <a:pt x="856" y="20"/>
                  <a:pt x="856" y="20"/>
                </a:cubicBezTo>
                <a:cubicBezTo>
                  <a:pt x="837" y="22"/>
                  <a:pt x="819" y="24"/>
                  <a:pt x="800" y="26"/>
                </a:cubicBezTo>
                <a:cubicBezTo>
                  <a:pt x="800" y="26"/>
                  <a:pt x="799" y="26"/>
                  <a:pt x="799" y="26"/>
                </a:cubicBezTo>
                <a:close/>
                <a:moveTo>
                  <a:pt x="1053" y="25"/>
                </a:moveTo>
                <a:cubicBezTo>
                  <a:pt x="1053" y="25"/>
                  <a:pt x="1053" y="25"/>
                  <a:pt x="1053" y="25"/>
                </a:cubicBezTo>
                <a:cubicBezTo>
                  <a:pt x="1053" y="25"/>
                  <a:pt x="1053" y="25"/>
                  <a:pt x="1053" y="25"/>
                </a:cubicBezTo>
                <a:cubicBezTo>
                  <a:pt x="1052" y="25"/>
                  <a:pt x="1052" y="25"/>
                  <a:pt x="1052" y="25"/>
                </a:cubicBezTo>
                <a:cubicBezTo>
                  <a:pt x="1047" y="25"/>
                  <a:pt x="1044" y="20"/>
                  <a:pt x="1044" y="16"/>
                </a:cubicBezTo>
                <a:cubicBezTo>
                  <a:pt x="1045" y="11"/>
                  <a:pt x="1049" y="8"/>
                  <a:pt x="1054" y="8"/>
                </a:cubicBezTo>
                <a:cubicBezTo>
                  <a:pt x="1056" y="9"/>
                  <a:pt x="1058" y="10"/>
                  <a:pt x="1059" y="12"/>
                </a:cubicBezTo>
                <a:cubicBezTo>
                  <a:pt x="1061" y="13"/>
                  <a:pt x="1061" y="16"/>
                  <a:pt x="1061" y="18"/>
                </a:cubicBezTo>
                <a:cubicBezTo>
                  <a:pt x="1061" y="22"/>
                  <a:pt x="1057" y="25"/>
                  <a:pt x="1053" y="25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BB1FF430-D241-4710-BD11-A750923701DF}"/>
              </a:ext>
            </a:extLst>
          </p:cNvPr>
          <p:cNvSpPr>
            <a:spLocks/>
          </p:cNvSpPr>
          <p:nvPr/>
        </p:nvSpPr>
        <p:spPr bwMode="auto">
          <a:xfrm>
            <a:off x="9339262" y="3995738"/>
            <a:ext cx="5721350" cy="5705475"/>
          </a:xfrm>
          <a:custGeom>
            <a:avLst/>
            <a:gdLst>
              <a:gd name="T0" fmla="*/ 899 w 1800"/>
              <a:gd name="T1" fmla="*/ 1794 h 1794"/>
              <a:gd name="T2" fmla="*/ 586 w 1800"/>
              <a:gd name="T3" fmla="*/ 1738 h 1794"/>
              <a:gd name="T4" fmla="*/ 293 w 1800"/>
              <a:gd name="T5" fmla="*/ 1558 h 1794"/>
              <a:gd name="T6" fmla="*/ 90 w 1800"/>
              <a:gd name="T7" fmla="*/ 1281 h 1794"/>
              <a:gd name="T8" fmla="*/ 6 w 1800"/>
              <a:gd name="T9" fmla="*/ 947 h 1794"/>
              <a:gd name="T10" fmla="*/ 54 w 1800"/>
              <a:gd name="T11" fmla="*/ 607 h 1794"/>
              <a:gd name="T12" fmla="*/ 227 w 1800"/>
              <a:gd name="T13" fmla="*/ 310 h 1794"/>
              <a:gd name="T14" fmla="*/ 500 w 1800"/>
              <a:gd name="T15" fmla="*/ 100 h 1794"/>
              <a:gd name="T16" fmla="*/ 831 w 1800"/>
              <a:gd name="T17" fmla="*/ 8 h 1794"/>
              <a:gd name="T18" fmla="*/ 1173 w 1800"/>
              <a:gd name="T19" fmla="*/ 49 h 1794"/>
              <a:gd name="T20" fmla="*/ 1474 w 1800"/>
              <a:gd name="T21" fmla="*/ 215 h 1794"/>
              <a:gd name="T22" fmla="*/ 1689 w 1800"/>
              <a:gd name="T23" fmla="*/ 483 h 1794"/>
              <a:gd name="T24" fmla="*/ 1789 w 1800"/>
              <a:gd name="T25" fmla="*/ 812 h 1794"/>
              <a:gd name="T26" fmla="*/ 1756 w 1800"/>
              <a:gd name="T27" fmla="*/ 1155 h 1794"/>
              <a:gd name="T28" fmla="*/ 1745 w 1800"/>
              <a:gd name="T29" fmla="*/ 1160 h 1794"/>
              <a:gd name="T30" fmla="*/ 1740 w 1800"/>
              <a:gd name="T31" fmla="*/ 1150 h 1794"/>
              <a:gd name="T32" fmla="*/ 1772 w 1800"/>
              <a:gd name="T33" fmla="*/ 814 h 1794"/>
              <a:gd name="T34" fmla="*/ 1674 w 1800"/>
              <a:gd name="T35" fmla="*/ 491 h 1794"/>
              <a:gd name="T36" fmla="*/ 1463 w 1800"/>
              <a:gd name="T37" fmla="*/ 228 h 1794"/>
              <a:gd name="T38" fmla="*/ 1167 w 1800"/>
              <a:gd name="T39" fmla="*/ 65 h 1794"/>
              <a:gd name="T40" fmla="*/ 832 w 1800"/>
              <a:gd name="T41" fmla="*/ 25 h 1794"/>
              <a:gd name="T42" fmla="*/ 507 w 1800"/>
              <a:gd name="T43" fmla="*/ 115 h 1794"/>
              <a:gd name="T44" fmla="*/ 240 w 1800"/>
              <a:gd name="T45" fmla="*/ 321 h 1794"/>
              <a:gd name="T46" fmla="*/ 70 w 1800"/>
              <a:gd name="T47" fmla="*/ 612 h 1794"/>
              <a:gd name="T48" fmla="*/ 23 w 1800"/>
              <a:gd name="T49" fmla="*/ 947 h 1794"/>
              <a:gd name="T50" fmla="*/ 105 w 1800"/>
              <a:gd name="T51" fmla="*/ 1274 h 1794"/>
              <a:gd name="T52" fmla="*/ 305 w 1800"/>
              <a:gd name="T53" fmla="*/ 1546 h 1794"/>
              <a:gd name="T54" fmla="*/ 592 w 1800"/>
              <a:gd name="T55" fmla="*/ 1722 h 1794"/>
              <a:gd name="T56" fmla="*/ 925 w 1800"/>
              <a:gd name="T57" fmla="*/ 1777 h 1794"/>
              <a:gd name="T58" fmla="*/ 1254 w 1800"/>
              <a:gd name="T59" fmla="*/ 1702 h 1794"/>
              <a:gd name="T60" fmla="*/ 1531 w 1800"/>
              <a:gd name="T61" fmla="*/ 1509 h 1794"/>
              <a:gd name="T62" fmla="*/ 1713 w 1800"/>
              <a:gd name="T63" fmla="*/ 1225 h 1794"/>
              <a:gd name="T64" fmla="*/ 1724 w 1800"/>
              <a:gd name="T65" fmla="*/ 1221 h 1794"/>
              <a:gd name="T66" fmla="*/ 1729 w 1800"/>
              <a:gd name="T67" fmla="*/ 1232 h 1794"/>
              <a:gd name="T68" fmla="*/ 1543 w 1800"/>
              <a:gd name="T69" fmla="*/ 1521 h 1794"/>
              <a:gd name="T70" fmla="*/ 1261 w 1800"/>
              <a:gd name="T71" fmla="*/ 1718 h 1794"/>
              <a:gd name="T72" fmla="*/ 926 w 1800"/>
              <a:gd name="T73" fmla="*/ 1794 h 1794"/>
              <a:gd name="T74" fmla="*/ 899 w 1800"/>
              <a:gd name="T75" fmla="*/ 1794 h 1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00" h="1794">
                <a:moveTo>
                  <a:pt x="899" y="1794"/>
                </a:moveTo>
                <a:cubicBezTo>
                  <a:pt x="794" y="1794"/>
                  <a:pt x="686" y="1775"/>
                  <a:pt x="586" y="1738"/>
                </a:cubicBezTo>
                <a:cubicBezTo>
                  <a:pt x="479" y="1698"/>
                  <a:pt x="377" y="1636"/>
                  <a:pt x="293" y="1558"/>
                </a:cubicBezTo>
                <a:cubicBezTo>
                  <a:pt x="209" y="1481"/>
                  <a:pt x="139" y="1385"/>
                  <a:pt x="90" y="1281"/>
                </a:cubicBezTo>
                <a:cubicBezTo>
                  <a:pt x="41" y="1177"/>
                  <a:pt x="12" y="1062"/>
                  <a:pt x="6" y="947"/>
                </a:cubicBezTo>
                <a:cubicBezTo>
                  <a:pt x="0" y="834"/>
                  <a:pt x="16" y="716"/>
                  <a:pt x="54" y="607"/>
                </a:cubicBezTo>
                <a:cubicBezTo>
                  <a:pt x="92" y="498"/>
                  <a:pt x="152" y="395"/>
                  <a:pt x="227" y="310"/>
                </a:cubicBezTo>
                <a:cubicBezTo>
                  <a:pt x="303" y="224"/>
                  <a:pt x="397" y="151"/>
                  <a:pt x="500" y="100"/>
                </a:cubicBezTo>
                <a:cubicBezTo>
                  <a:pt x="603" y="49"/>
                  <a:pt x="717" y="17"/>
                  <a:pt x="831" y="8"/>
                </a:cubicBezTo>
                <a:cubicBezTo>
                  <a:pt x="945" y="0"/>
                  <a:pt x="1063" y="14"/>
                  <a:pt x="1173" y="49"/>
                </a:cubicBezTo>
                <a:cubicBezTo>
                  <a:pt x="1282" y="85"/>
                  <a:pt x="1387" y="142"/>
                  <a:pt x="1474" y="215"/>
                </a:cubicBezTo>
                <a:cubicBezTo>
                  <a:pt x="1561" y="289"/>
                  <a:pt x="1636" y="381"/>
                  <a:pt x="1689" y="483"/>
                </a:cubicBezTo>
                <a:cubicBezTo>
                  <a:pt x="1743" y="585"/>
                  <a:pt x="1777" y="698"/>
                  <a:pt x="1789" y="812"/>
                </a:cubicBezTo>
                <a:cubicBezTo>
                  <a:pt x="1800" y="926"/>
                  <a:pt x="1789" y="1044"/>
                  <a:pt x="1756" y="1155"/>
                </a:cubicBezTo>
                <a:cubicBezTo>
                  <a:pt x="1755" y="1159"/>
                  <a:pt x="1750" y="1162"/>
                  <a:pt x="1745" y="1160"/>
                </a:cubicBezTo>
                <a:cubicBezTo>
                  <a:pt x="1741" y="1159"/>
                  <a:pt x="1738" y="1154"/>
                  <a:pt x="1740" y="1150"/>
                </a:cubicBezTo>
                <a:cubicBezTo>
                  <a:pt x="1772" y="1042"/>
                  <a:pt x="1783" y="925"/>
                  <a:pt x="1772" y="814"/>
                </a:cubicBezTo>
                <a:cubicBezTo>
                  <a:pt x="1761" y="702"/>
                  <a:pt x="1727" y="591"/>
                  <a:pt x="1674" y="491"/>
                </a:cubicBezTo>
                <a:cubicBezTo>
                  <a:pt x="1622" y="391"/>
                  <a:pt x="1549" y="300"/>
                  <a:pt x="1463" y="228"/>
                </a:cubicBezTo>
                <a:cubicBezTo>
                  <a:pt x="1377" y="156"/>
                  <a:pt x="1275" y="100"/>
                  <a:pt x="1167" y="65"/>
                </a:cubicBezTo>
                <a:cubicBezTo>
                  <a:pt x="1060" y="31"/>
                  <a:pt x="944" y="17"/>
                  <a:pt x="832" y="25"/>
                </a:cubicBezTo>
                <a:cubicBezTo>
                  <a:pt x="721" y="34"/>
                  <a:pt x="608" y="65"/>
                  <a:pt x="507" y="115"/>
                </a:cubicBezTo>
                <a:cubicBezTo>
                  <a:pt x="406" y="166"/>
                  <a:pt x="314" y="237"/>
                  <a:pt x="240" y="321"/>
                </a:cubicBezTo>
                <a:cubicBezTo>
                  <a:pt x="166" y="405"/>
                  <a:pt x="107" y="506"/>
                  <a:pt x="70" y="612"/>
                </a:cubicBezTo>
                <a:cubicBezTo>
                  <a:pt x="33" y="719"/>
                  <a:pt x="17" y="835"/>
                  <a:pt x="23" y="947"/>
                </a:cubicBezTo>
                <a:cubicBezTo>
                  <a:pt x="29" y="1059"/>
                  <a:pt x="57" y="1172"/>
                  <a:pt x="105" y="1274"/>
                </a:cubicBezTo>
                <a:cubicBezTo>
                  <a:pt x="153" y="1376"/>
                  <a:pt x="222" y="1470"/>
                  <a:pt x="305" y="1546"/>
                </a:cubicBezTo>
                <a:cubicBezTo>
                  <a:pt x="387" y="1622"/>
                  <a:pt x="486" y="1683"/>
                  <a:pt x="592" y="1722"/>
                </a:cubicBezTo>
                <a:cubicBezTo>
                  <a:pt x="698" y="1761"/>
                  <a:pt x="813" y="1781"/>
                  <a:pt x="925" y="1777"/>
                </a:cubicBezTo>
                <a:cubicBezTo>
                  <a:pt x="1037" y="1774"/>
                  <a:pt x="1151" y="1748"/>
                  <a:pt x="1254" y="1702"/>
                </a:cubicBezTo>
                <a:cubicBezTo>
                  <a:pt x="1357" y="1656"/>
                  <a:pt x="1453" y="1590"/>
                  <a:pt x="1531" y="1509"/>
                </a:cubicBezTo>
                <a:cubicBezTo>
                  <a:pt x="1608" y="1428"/>
                  <a:pt x="1672" y="1330"/>
                  <a:pt x="1713" y="1225"/>
                </a:cubicBezTo>
                <a:cubicBezTo>
                  <a:pt x="1715" y="1221"/>
                  <a:pt x="1720" y="1219"/>
                  <a:pt x="1724" y="1221"/>
                </a:cubicBezTo>
                <a:cubicBezTo>
                  <a:pt x="1729" y="1222"/>
                  <a:pt x="1731" y="1227"/>
                  <a:pt x="1729" y="1232"/>
                </a:cubicBezTo>
                <a:cubicBezTo>
                  <a:pt x="1687" y="1338"/>
                  <a:pt x="1622" y="1438"/>
                  <a:pt x="1543" y="1521"/>
                </a:cubicBezTo>
                <a:cubicBezTo>
                  <a:pt x="1463" y="1603"/>
                  <a:pt x="1366" y="1671"/>
                  <a:pt x="1261" y="1718"/>
                </a:cubicBezTo>
                <a:cubicBezTo>
                  <a:pt x="1156" y="1764"/>
                  <a:pt x="1040" y="1791"/>
                  <a:pt x="926" y="1794"/>
                </a:cubicBezTo>
                <a:cubicBezTo>
                  <a:pt x="917" y="1794"/>
                  <a:pt x="908" y="1794"/>
                  <a:pt x="899" y="1794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250BFA0E-E377-4251-95AD-25EB8729EA96}"/>
              </a:ext>
            </a:extLst>
          </p:cNvPr>
          <p:cNvSpPr>
            <a:spLocks noEditPoints="1"/>
          </p:cNvSpPr>
          <p:nvPr/>
        </p:nvSpPr>
        <p:spPr bwMode="auto">
          <a:xfrm>
            <a:off x="9466262" y="4122738"/>
            <a:ext cx="5454650" cy="5462588"/>
          </a:xfrm>
          <a:custGeom>
            <a:avLst/>
            <a:gdLst>
              <a:gd name="T0" fmla="*/ 634 w 1716"/>
              <a:gd name="T1" fmla="*/ 1679 h 1718"/>
              <a:gd name="T2" fmla="*/ 866 w 1716"/>
              <a:gd name="T3" fmla="*/ 1718 h 1718"/>
              <a:gd name="T4" fmla="*/ 903 w 1716"/>
              <a:gd name="T5" fmla="*/ 1708 h 1718"/>
              <a:gd name="T6" fmla="*/ 916 w 1716"/>
              <a:gd name="T7" fmla="*/ 1701 h 1718"/>
              <a:gd name="T8" fmla="*/ 1092 w 1716"/>
              <a:gd name="T9" fmla="*/ 1685 h 1718"/>
              <a:gd name="T10" fmla="*/ 623 w 1716"/>
              <a:gd name="T11" fmla="*/ 1676 h 1718"/>
              <a:gd name="T12" fmla="*/ 379 w 1716"/>
              <a:gd name="T13" fmla="*/ 1561 h 1718"/>
              <a:gd name="T14" fmla="*/ 588 w 1716"/>
              <a:gd name="T15" fmla="*/ 1674 h 1718"/>
              <a:gd name="T16" fmla="*/ 1178 w 1716"/>
              <a:gd name="T17" fmla="*/ 1647 h 1718"/>
              <a:gd name="T18" fmla="*/ 1339 w 1716"/>
              <a:gd name="T19" fmla="*/ 1550 h 1718"/>
              <a:gd name="T20" fmla="*/ 1199 w 1716"/>
              <a:gd name="T21" fmla="*/ 1647 h 1718"/>
              <a:gd name="T22" fmla="*/ 367 w 1716"/>
              <a:gd name="T23" fmla="*/ 1543 h 1718"/>
              <a:gd name="T24" fmla="*/ 251 w 1716"/>
              <a:gd name="T25" fmla="*/ 1467 h 1718"/>
              <a:gd name="T26" fmla="*/ 345 w 1716"/>
              <a:gd name="T27" fmla="*/ 1526 h 1718"/>
              <a:gd name="T28" fmla="*/ 1418 w 1716"/>
              <a:gd name="T29" fmla="*/ 1499 h 1718"/>
              <a:gd name="T30" fmla="*/ 1538 w 1716"/>
              <a:gd name="T31" fmla="*/ 1354 h 1718"/>
              <a:gd name="T32" fmla="*/ 1438 w 1716"/>
              <a:gd name="T33" fmla="*/ 1492 h 1718"/>
              <a:gd name="T34" fmla="*/ 159 w 1716"/>
              <a:gd name="T35" fmla="*/ 1343 h 1718"/>
              <a:gd name="T36" fmla="*/ 67 w 1716"/>
              <a:gd name="T37" fmla="*/ 1193 h 1718"/>
              <a:gd name="T38" fmla="*/ 155 w 1716"/>
              <a:gd name="T39" fmla="*/ 1322 h 1718"/>
              <a:gd name="T40" fmla="*/ 1584 w 1716"/>
              <a:gd name="T41" fmla="*/ 1284 h 1718"/>
              <a:gd name="T42" fmla="*/ 1601 w 1716"/>
              <a:gd name="T43" fmla="*/ 1271 h 1718"/>
              <a:gd name="T44" fmla="*/ 1687 w 1716"/>
              <a:gd name="T45" fmla="*/ 1044 h 1718"/>
              <a:gd name="T46" fmla="*/ 42 w 1716"/>
              <a:gd name="T47" fmla="*/ 1105 h 1718"/>
              <a:gd name="T48" fmla="*/ 35 w 1716"/>
              <a:gd name="T49" fmla="*/ 1077 h 1718"/>
              <a:gd name="T50" fmla="*/ 9 w 1716"/>
              <a:gd name="T51" fmla="*/ 836 h 1718"/>
              <a:gd name="T52" fmla="*/ 42 w 1716"/>
              <a:gd name="T53" fmla="*/ 1073 h 1718"/>
              <a:gd name="T54" fmla="*/ 1700 w 1716"/>
              <a:gd name="T55" fmla="*/ 1027 h 1718"/>
              <a:gd name="T56" fmla="*/ 1699 w 1716"/>
              <a:gd name="T57" fmla="*/ 829 h 1718"/>
              <a:gd name="T58" fmla="*/ 1716 w 1716"/>
              <a:gd name="T59" fmla="*/ 859 h 1718"/>
              <a:gd name="T60" fmla="*/ 9 w 1716"/>
              <a:gd name="T61" fmla="*/ 825 h 1718"/>
              <a:gd name="T62" fmla="*/ 11 w 1716"/>
              <a:gd name="T63" fmla="*/ 797 h 1718"/>
              <a:gd name="T64" fmla="*/ 26 w 1716"/>
              <a:gd name="T65" fmla="*/ 733 h 1718"/>
              <a:gd name="T66" fmla="*/ 1699 w 1716"/>
              <a:gd name="T67" fmla="*/ 735 h 1718"/>
              <a:gd name="T68" fmla="*/ 1647 w 1716"/>
              <a:gd name="T69" fmla="*/ 569 h 1718"/>
              <a:gd name="T70" fmla="*/ 1704 w 1716"/>
              <a:gd name="T71" fmla="*/ 714 h 1718"/>
              <a:gd name="T72" fmla="*/ 78 w 1716"/>
              <a:gd name="T73" fmla="*/ 545 h 1718"/>
              <a:gd name="T74" fmla="*/ 98 w 1716"/>
              <a:gd name="T75" fmla="*/ 461 h 1718"/>
              <a:gd name="T76" fmla="*/ 81 w 1716"/>
              <a:gd name="T77" fmla="*/ 524 h 1718"/>
              <a:gd name="T78" fmla="*/ 1624 w 1716"/>
              <a:gd name="T79" fmla="*/ 478 h 1718"/>
              <a:gd name="T80" fmla="*/ 1479 w 1716"/>
              <a:gd name="T81" fmla="*/ 292 h 1718"/>
              <a:gd name="T82" fmla="*/ 1610 w 1716"/>
              <a:gd name="T83" fmla="*/ 446 h 1718"/>
              <a:gd name="T84" fmla="*/ 224 w 1716"/>
              <a:gd name="T85" fmla="*/ 307 h 1718"/>
              <a:gd name="T86" fmla="*/ 237 w 1716"/>
              <a:gd name="T87" fmla="*/ 267 h 1718"/>
              <a:gd name="T88" fmla="*/ 242 w 1716"/>
              <a:gd name="T89" fmla="*/ 286 h 1718"/>
              <a:gd name="T90" fmla="*/ 1454 w 1716"/>
              <a:gd name="T91" fmla="*/ 242 h 1718"/>
              <a:gd name="T92" fmla="*/ 1287 w 1716"/>
              <a:gd name="T93" fmla="*/ 136 h 1718"/>
              <a:gd name="T94" fmla="*/ 1434 w 1716"/>
              <a:gd name="T95" fmla="*/ 235 h 1718"/>
              <a:gd name="T96" fmla="*/ 439 w 1716"/>
              <a:gd name="T97" fmla="*/ 130 h 1718"/>
              <a:gd name="T98" fmla="*/ 518 w 1716"/>
              <a:gd name="T99" fmla="*/ 81 h 1718"/>
              <a:gd name="T100" fmla="*/ 1212 w 1716"/>
              <a:gd name="T101" fmla="*/ 97 h 1718"/>
              <a:gd name="T102" fmla="*/ 1190 w 1716"/>
              <a:gd name="T103" fmla="*/ 86 h 1718"/>
              <a:gd name="T104" fmla="*/ 1030 w 1716"/>
              <a:gd name="T105" fmla="*/ 19 h 1718"/>
              <a:gd name="T106" fmla="*/ 582 w 1716"/>
              <a:gd name="T107" fmla="*/ 64 h 1718"/>
              <a:gd name="T108" fmla="*/ 639 w 1716"/>
              <a:gd name="T109" fmla="*/ 47 h 1718"/>
              <a:gd name="T110" fmla="*/ 662 w 1716"/>
              <a:gd name="T111" fmla="*/ 24 h 1718"/>
              <a:gd name="T112" fmla="*/ 683 w 1716"/>
              <a:gd name="T113" fmla="*/ 28 h 1718"/>
              <a:gd name="T114" fmla="*/ 916 w 1716"/>
              <a:gd name="T115" fmla="*/ 20 h 1718"/>
              <a:gd name="T116" fmla="*/ 945 w 1716"/>
              <a:gd name="T117" fmla="*/ 23 h 1718"/>
              <a:gd name="T118" fmla="*/ 945 w 1716"/>
              <a:gd name="T119" fmla="*/ 23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16" h="1718">
                <a:moveTo>
                  <a:pt x="859" y="1718"/>
                </a:moveTo>
                <a:cubicBezTo>
                  <a:pt x="855" y="1718"/>
                  <a:pt x="852" y="1718"/>
                  <a:pt x="849" y="1718"/>
                </a:cubicBezTo>
                <a:cubicBezTo>
                  <a:pt x="836" y="1718"/>
                  <a:pt x="822" y="1717"/>
                  <a:pt x="809" y="1716"/>
                </a:cubicBezTo>
                <a:cubicBezTo>
                  <a:pt x="753" y="1713"/>
                  <a:pt x="696" y="1704"/>
                  <a:pt x="641" y="1690"/>
                </a:cubicBezTo>
                <a:cubicBezTo>
                  <a:pt x="640" y="1689"/>
                  <a:pt x="640" y="1689"/>
                  <a:pt x="640" y="1689"/>
                </a:cubicBezTo>
                <a:cubicBezTo>
                  <a:pt x="638" y="1689"/>
                  <a:pt x="636" y="1688"/>
                  <a:pt x="635" y="1686"/>
                </a:cubicBezTo>
                <a:cubicBezTo>
                  <a:pt x="634" y="1684"/>
                  <a:pt x="634" y="1681"/>
                  <a:pt x="634" y="1679"/>
                </a:cubicBezTo>
                <a:cubicBezTo>
                  <a:pt x="635" y="1675"/>
                  <a:pt x="640" y="1672"/>
                  <a:pt x="645" y="1673"/>
                </a:cubicBezTo>
                <a:cubicBezTo>
                  <a:pt x="699" y="1687"/>
                  <a:pt x="755" y="1696"/>
                  <a:pt x="810" y="1699"/>
                </a:cubicBezTo>
                <a:cubicBezTo>
                  <a:pt x="823" y="1700"/>
                  <a:pt x="836" y="1701"/>
                  <a:pt x="849" y="1701"/>
                </a:cubicBezTo>
                <a:cubicBezTo>
                  <a:pt x="855" y="1701"/>
                  <a:pt x="861" y="1701"/>
                  <a:pt x="866" y="1701"/>
                </a:cubicBezTo>
                <a:cubicBezTo>
                  <a:pt x="866" y="1701"/>
                  <a:pt x="866" y="1701"/>
                  <a:pt x="866" y="1701"/>
                </a:cubicBezTo>
                <a:cubicBezTo>
                  <a:pt x="871" y="1701"/>
                  <a:pt x="875" y="1704"/>
                  <a:pt x="875" y="1709"/>
                </a:cubicBezTo>
                <a:cubicBezTo>
                  <a:pt x="875" y="1714"/>
                  <a:pt x="871" y="1718"/>
                  <a:pt x="866" y="1718"/>
                </a:cubicBezTo>
                <a:cubicBezTo>
                  <a:pt x="864" y="1718"/>
                  <a:pt x="862" y="1718"/>
                  <a:pt x="859" y="1718"/>
                </a:cubicBezTo>
                <a:close/>
                <a:moveTo>
                  <a:pt x="895" y="1717"/>
                </a:moveTo>
                <a:cubicBezTo>
                  <a:pt x="890" y="1717"/>
                  <a:pt x="886" y="1713"/>
                  <a:pt x="886" y="1709"/>
                </a:cubicBezTo>
                <a:cubicBezTo>
                  <a:pt x="886" y="1707"/>
                  <a:pt x="887" y="1704"/>
                  <a:pt x="888" y="1703"/>
                </a:cubicBezTo>
                <a:cubicBezTo>
                  <a:pt x="890" y="1701"/>
                  <a:pt x="892" y="1700"/>
                  <a:pt x="894" y="1700"/>
                </a:cubicBezTo>
                <a:cubicBezTo>
                  <a:pt x="894" y="1700"/>
                  <a:pt x="894" y="1700"/>
                  <a:pt x="894" y="1700"/>
                </a:cubicBezTo>
                <a:cubicBezTo>
                  <a:pt x="899" y="1700"/>
                  <a:pt x="903" y="1703"/>
                  <a:pt x="903" y="1708"/>
                </a:cubicBezTo>
                <a:cubicBezTo>
                  <a:pt x="903" y="1713"/>
                  <a:pt x="900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lose/>
                <a:moveTo>
                  <a:pt x="923" y="1715"/>
                </a:moveTo>
                <a:cubicBezTo>
                  <a:pt x="923" y="1715"/>
                  <a:pt x="923" y="1715"/>
                  <a:pt x="923" y="1715"/>
                </a:cubicBezTo>
                <a:cubicBezTo>
                  <a:pt x="919" y="1715"/>
                  <a:pt x="915" y="1712"/>
                  <a:pt x="914" y="1707"/>
                </a:cubicBezTo>
                <a:cubicBezTo>
                  <a:pt x="914" y="1705"/>
                  <a:pt x="915" y="1703"/>
                  <a:pt x="916" y="1701"/>
                </a:cubicBezTo>
                <a:cubicBezTo>
                  <a:pt x="918" y="1700"/>
                  <a:pt x="920" y="1698"/>
                  <a:pt x="922" y="1698"/>
                </a:cubicBezTo>
                <a:cubicBezTo>
                  <a:pt x="978" y="1694"/>
                  <a:pt x="1033" y="1684"/>
                  <a:pt x="1087" y="1669"/>
                </a:cubicBezTo>
                <a:cubicBezTo>
                  <a:pt x="1105" y="1664"/>
                  <a:pt x="1123" y="1658"/>
                  <a:pt x="1141" y="1652"/>
                </a:cubicBezTo>
                <a:cubicBezTo>
                  <a:pt x="1145" y="1650"/>
                  <a:pt x="1150" y="1653"/>
                  <a:pt x="1152" y="1657"/>
                </a:cubicBezTo>
                <a:cubicBezTo>
                  <a:pt x="1152" y="1659"/>
                  <a:pt x="1152" y="1661"/>
                  <a:pt x="1151" y="1663"/>
                </a:cubicBezTo>
                <a:cubicBezTo>
                  <a:pt x="1150" y="1665"/>
                  <a:pt x="1148" y="1667"/>
                  <a:pt x="1146" y="1668"/>
                </a:cubicBezTo>
                <a:cubicBezTo>
                  <a:pt x="1128" y="1674"/>
                  <a:pt x="1110" y="1680"/>
                  <a:pt x="1092" y="1685"/>
                </a:cubicBezTo>
                <a:cubicBezTo>
                  <a:pt x="1037" y="1701"/>
                  <a:pt x="980" y="1711"/>
                  <a:pt x="923" y="1715"/>
                </a:cubicBezTo>
                <a:close/>
                <a:moveTo>
                  <a:pt x="615" y="1682"/>
                </a:moveTo>
                <a:cubicBezTo>
                  <a:pt x="614" y="1682"/>
                  <a:pt x="614" y="1682"/>
                  <a:pt x="613" y="1682"/>
                </a:cubicBezTo>
                <a:cubicBezTo>
                  <a:pt x="608" y="1680"/>
                  <a:pt x="606" y="1676"/>
                  <a:pt x="607" y="1671"/>
                </a:cubicBezTo>
                <a:cubicBezTo>
                  <a:pt x="608" y="1667"/>
                  <a:pt x="613" y="1664"/>
                  <a:pt x="618" y="1665"/>
                </a:cubicBezTo>
                <a:cubicBezTo>
                  <a:pt x="620" y="1666"/>
                  <a:pt x="622" y="1668"/>
                  <a:pt x="623" y="1670"/>
                </a:cubicBezTo>
                <a:cubicBezTo>
                  <a:pt x="624" y="1672"/>
                  <a:pt x="624" y="1674"/>
                  <a:pt x="623" y="1676"/>
                </a:cubicBezTo>
                <a:cubicBezTo>
                  <a:pt x="622" y="1680"/>
                  <a:pt x="619" y="1682"/>
                  <a:pt x="615" y="1682"/>
                </a:cubicBezTo>
                <a:close/>
                <a:moveTo>
                  <a:pt x="588" y="1674"/>
                </a:moveTo>
                <a:cubicBezTo>
                  <a:pt x="587" y="1674"/>
                  <a:pt x="586" y="1673"/>
                  <a:pt x="586" y="1673"/>
                </a:cubicBezTo>
                <a:cubicBezTo>
                  <a:pt x="568" y="1667"/>
                  <a:pt x="550" y="1660"/>
                  <a:pt x="532" y="1653"/>
                </a:cubicBezTo>
                <a:cubicBezTo>
                  <a:pt x="530" y="1652"/>
                  <a:pt x="527" y="1651"/>
                  <a:pt x="525" y="1650"/>
                </a:cubicBezTo>
                <a:cubicBezTo>
                  <a:pt x="475" y="1629"/>
                  <a:pt x="427" y="1603"/>
                  <a:pt x="381" y="1573"/>
                </a:cubicBezTo>
                <a:cubicBezTo>
                  <a:pt x="377" y="1570"/>
                  <a:pt x="376" y="1565"/>
                  <a:pt x="379" y="1561"/>
                </a:cubicBezTo>
                <a:cubicBezTo>
                  <a:pt x="381" y="1557"/>
                  <a:pt x="387" y="1556"/>
                  <a:pt x="390" y="1559"/>
                </a:cubicBezTo>
                <a:cubicBezTo>
                  <a:pt x="435" y="1589"/>
                  <a:pt x="483" y="1614"/>
                  <a:pt x="532" y="1635"/>
                </a:cubicBezTo>
                <a:cubicBezTo>
                  <a:pt x="533" y="1635"/>
                  <a:pt x="535" y="1636"/>
                  <a:pt x="536" y="1637"/>
                </a:cubicBezTo>
                <a:cubicBezTo>
                  <a:pt x="539" y="1637"/>
                  <a:pt x="539" y="1637"/>
                  <a:pt x="539" y="1637"/>
                </a:cubicBezTo>
                <a:cubicBezTo>
                  <a:pt x="556" y="1645"/>
                  <a:pt x="573" y="1651"/>
                  <a:pt x="591" y="1657"/>
                </a:cubicBezTo>
                <a:cubicBezTo>
                  <a:pt x="595" y="1659"/>
                  <a:pt x="598" y="1663"/>
                  <a:pt x="596" y="1668"/>
                </a:cubicBezTo>
                <a:cubicBezTo>
                  <a:pt x="595" y="1671"/>
                  <a:pt x="592" y="1674"/>
                  <a:pt x="588" y="1674"/>
                </a:cubicBezTo>
                <a:close/>
                <a:moveTo>
                  <a:pt x="1170" y="1658"/>
                </a:moveTo>
                <a:cubicBezTo>
                  <a:pt x="1166" y="1658"/>
                  <a:pt x="1163" y="1656"/>
                  <a:pt x="1162" y="1653"/>
                </a:cubicBezTo>
                <a:cubicBezTo>
                  <a:pt x="1161" y="1651"/>
                  <a:pt x="1161" y="1649"/>
                  <a:pt x="1162" y="1646"/>
                </a:cubicBezTo>
                <a:cubicBezTo>
                  <a:pt x="1163" y="1644"/>
                  <a:pt x="1165" y="1643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71" y="1640"/>
                  <a:pt x="1176" y="1643"/>
                  <a:pt x="1178" y="1647"/>
                </a:cubicBezTo>
                <a:cubicBezTo>
                  <a:pt x="1180" y="1651"/>
                  <a:pt x="1177" y="1656"/>
                  <a:pt x="1173" y="1658"/>
                </a:cubicBezTo>
                <a:cubicBezTo>
                  <a:pt x="1172" y="1658"/>
                  <a:pt x="1171" y="1658"/>
                  <a:pt x="1170" y="1658"/>
                </a:cubicBezTo>
                <a:close/>
                <a:moveTo>
                  <a:pt x="1196" y="1648"/>
                </a:moveTo>
                <a:cubicBezTo>
                  <a:pt x="1193" y="1648"/>
                  <a:pt x="1190" y="1645"/>
                  <a:pt x="1188" y="1642"/>
                </a:cubicBezTo>
                <a:cubicBezTo>
                  <a:pt x="1187" y="1640"/>
                  <a:pt x="1187" y="1638"/>
                  <a:pt x="1188" y="1636"/>
                </a:cubicBezTo>
                <a:cubicBezTo>
                  <a:pt x="1189" y="1634"/>
                  <a:pt x="1191" y="1632"/>
                  <a:pt x="1193" y="1631"/>
                </a:cubicBezTo>
                <a:cubicBezTo>
                  <a:pt x="1244" y="1609"/>
                  <a:pt x="1293" y="1581"/>
                  <a:pt x="1339" y="1550"/>
                </a:cubicBezTo>
                <a:cubicBezTo>
                  <a:pt x="1354" y="1539"/>
                  <a:pt x="1369" y="1528"/>
                  <a:pt x="1384" y="1516"/>
                </a:cubicBezTo>
                <a:cubicBezTo>
                  <a:pt x="1388" y="1513"/>
                  <a:pt x="1393" y="1514"/>
                  <a:pt x="1396" y="1517"/>
                </a:cubicBezTo>
                <a:cubicBezTo>
                  <a:pt x="1397" y="1519"/>
                  <a:pt x="1398" y="1521"/>
                  <a:pt x="1398" y="1524"/>
                </a:cubicBezTo>
                <a:cubicBezTo>
                  <a:pt x="1398" y="1526"/>
                  <a:pt x="1396" y="1528"/>
                  <a:pt x="1395" y="1529"/>
                </a:cubicBezTo>
                <a:cubicBezTo>
                  <a:pt x="1380" y="1541"/>
                  <a:pt x="1365" y="1553"/>
                  <a:pt x="1349" y="1563"/>
                </a:cubicBezTo>
                <a:cubicBezTo>
                  <a:pt x="1302" y="1596"/>
                  <a:pt x="1252" y="1624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8" y="1647"/>
                  <a:pt x="1197" y="1648"/>
                  <a:pt x="1196" y="1648"/>
                </a:cubicBezTo>
                <a:close/>
                <a:moveTo>
                  <a:pt x="362" y="1558"/>
                </a:moveTo>
                <a:cubicBezTo>
                  <a:pt x="361" y="1558"/>
                  <a:pt x="359" y="1558"/>
                  <a:pt x="358" y="1557"/>
                </a:cubicBezTo>
                <a:cubicBezTo>
                  <a:pt x="354" y="1554"/>
                  <a:pt x="353" y="1549"/>
                  <a:pt x="356" y="1545"/>
                </a:cubicBezTo>
                <a:cubicBezTo>
                  <a:pt x="358" y="1541"/>
                  <a:pt x="363" y="1540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71" y="1545"/>
                  <a:pt x="372" y="1551"/>
                  <a:pt x="369" y="1555"/>
                </a:cubicBezTo>
                <a:cubicBezTo>
                  <a:pt x="368" y="1557"/>
                  <a:pt x="365" y="1558"/>
                  <a:pt x="362" y="1558"/>
                </a:cubicBezTo>
                <a:close/>
                <a:moveTo>
                  <a:pt x="340" y="1541"/>
                </a:moveTo>
                <a:cubicBezTo>
                  <a:pt x="338" y="1541"/>
                  <a:pt x="336" y="1541"/>
                  <a:pt x="335" y="1540"/>
                </a:cubicBezTo>
                <a:cubicBezTo>
                  <a:pt x="319" y="1528"/>
                  <a:pt x="305" y="1516"/>
                  <a:pt x="290" y="1503"/>
                </a:cubicBezTo>
                <a:cubicBezTo>
                  <a:pt x="277" y="1491"/>
                  <a:pt x="264" y="1479"/>
                  <a:pt x="251" y="1467"/>
                </a:cubicBezTo>
                <a:cubicBezTo>
                  <a:pt x="224" y="1439"/>
                  <a:pt x="198" y="1409"/>
                  <a:pt x="174" y="1378"/>
                </a:cubicBezTo>
                <a:cubicBezTo>
                  <a:pt x="171" y="1374"/>
                  <a:pt x="172" y="1369"/>
                  <a:pt x="176" y="1366"/>
                </a:cubicBezTo>
                <a:cubicBezTo>
                  <a:pt x="179" y="1363"/>
                  <a:pt x="185" y="1364"/>
                  <a:pt x="188" y="1368"/>
                </a:cubicBezTo>
                <a:cubicBezTo>
                  <a:pt x="211" y="1398"/>
                  <a:pt x="236" y="1428"/>
                  <a:pt x="263" y="1455"/>
                </a:cubicBezTo>
                <a:cubicBezTo>
                  <a:pt x="276" y="1467"/>
                  <a:pt x="288" y="1479"/>
                  <a:pt x="302" y="1491"/>
                </a:cubicBezTo>
                <a:cubicBezTo>
                  <a:pt x="302" y="1491"/>
                  <a:pt x="302" y="1491"/>
                  <a:pt x="302" y="1491"/>
                </a:cubicBezTo>
                <a:cubicBezTo>
                  <a:pt x="316" y="1503"/>
                  <a:pt x="330" y="1515"/>
                  <a:pt x="345" y="1526"/>
                </a:cubicBezTo>
                <a:cubicBezTo>
                  <a:pt x="349" y="1529"/>
                  <a:pt x="349" y="1534"/>
                  <a:pt x="346" y="1538"/>
                </a:cubicBezTo>
                <a:cubicBezTo>
                  <a:pt x="345" y="1540"/>
                  <a:pt x="342" y="1541"/>
                  <a:pt x="340" y="1541"/>
                </a:cubicBezTo>
                <a:close/>
                <a:moveTo>
                  <a:pt x="1411" y="1513"/>
                </a:moveTo>
                <a:cubicBezTo>
                  <a:pt x="1409" y="1513"/>
                  <a:pt x="1406" y="1512"/>
                  <a:pt x="1405" y="1510"/>
                </a:cubicBezTo>
                <a:cubicBezTo>
                  <a:pt x="1403" y="1508"/>
                  <a:pt x="1403" y="1506"/>
                  <a:pt x="1403" y="1504"/>
                </a:cubicBezTo>
                <a:cubicBezTo>
                  <a:pt x="1403" y="1502"/>
                  <a:pt x="1404" y="1500"/>
                  <a:pt x="1406" y="1498"/>
                </a:cubicBezTo>
                <a:cubicBezTo>
                  <a:pt x="1409" y="1495"/>
                  <a:pt x="1415" y="1496"/>
                  <a:pt x="1418" y="1499"/>
                </a:cubicBezTo>
                <a:cubicBezTo>
                  <a:pt x="1421" y="1503"/>
                  <a:pt x="1420" y="1508"/>
                  <a:pt x="1417" y="1511"/>
                </a:cubicBezTo>
                <a:cubicBezTo>
                  <a:pt x="1415" y="1512"/>
                  <a:pt x="1413" y="1513"/>
                  <a:pt x="1411" y="1513"/>
                </a:cubicBezTo>
                <a:close/>
                <a:moveTo>
                  <a:pt x="1432" y="1494"/>
                </a:moveTo>
                <a:cubicBezTo>
                  <a:pt x="1430" y="1494"/>
                  <a:pt x="1428" y="1493"/>
                  <a:pt x="1426" y="1492"/>
                </a:cubicBezTo>
                <a:cubicBezTo>
                  <a:pt x="1423" y="1488"/>
                  <a:pt x="1423" y="1483"/>
                  <a:pt x="1427" y="1480"/>
                </a:cubicBezTo>
                <a:cubicBezTo>
                  <a:pt x="1431" y="1475"/>
                  <a:pt x="1435" y="1471"/>
                  <a:pt x="1439" y="1468"/>
                </a:cubicBezTo>
                <a:cubicBezTo>
                  <a:pt x="1475" y="1433"/>
                  <a:pt x="1509" y="1395"/>
                  <a:pt x="1538" y="1354"/>
                </a:cubicBezTo>
                <a:cubicBezTo>
                  <a:pt x="1549" y="1339"/>
                  <a:pt x="1560" y="1324"/>
                  <a:pt x="1570" y="1308"/>
                </a:cubicBezTo>
                <a:cubicBezTo>
                  <a:pt x="1572" y="1304"/>
                  <a:pt x="1577" y="1303"/>
                  <a:pt x="1581" y="1305"/>
                </a:cubicBezTo>
                <a:cubicBezTo>
                  <a:pt x="1585" y="1308"/>
                  <a:pt x="1586" y="1313"/>
                  <a:pt x="1584" y="1317"/>
                </a:cubicBezTo>
                <a:cubicBezTo>
                  <a:pt x="1574" y="1333"/>
                  <a:pt x="1563" y="1349"/>
                  <a:pt x="1552" y="1364"/>
                </a:cubicBezTo>
                <a:cubicBezTo>
                  <a:pt x="1522" y="1406"/>
                  <a:pt x="1488" y="1445"/>
                  <a:pt x="1451" y="1480"/>
                </a:cubicBezTo>
                <a:cubicBezTo>
                  <a:pt x="1447" y="1484"/>
                  <a:pt x="1442" y="1488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6" y="1494"/>
                  <a:pt x="1434" y="1494"/>
                  <a:pt x="1432" y="1494"/>
                </a:cubicBezTo>
                <a:close/>
                <a:moveTo>
                  <a:pt x="164" y="1358"/>
                </a:moveTo>
                <a:cubicBezTo>
                  <a:pt x="161" y="1358"/>
                  <a:pt x="159" y="1357"/>
                  <a:pt x="157" y="1355"/>
                </a:cubicBezTo>
                <a:cubicBezTo>
                  <a:pt x="157" y="1355"/>
                  <a:pt x="157" y="1355"/>
                  <a:pt x="157" y="1355"/>
                </a:cubicBezTo>
                <a:cubicBezTo>
                  <a:pt x="156" y="1353"/>
                  <a:pt x="155" y="1351"/>
                  <a:pt x="156" y="1348"/>
                </a:cubicBezTo>
                <a:cubicBezTo>
                  <a:pt x="156" y="1346"/>
                  <a:pt x="157" y="1344"/>
                  <a:pt x="159" y="1343"/>
                </a:cubicBezTo>
                <a:cubicBezTo>
                  <a:pt x="163" y="1340"/>
                  <a:pt x="168" y="1341"/>
                  <a:pt x="171" y="1345"/>
                </a:cubicBezTo>
                <a:cubicBezTo>
                  <a:pt x="174" y="1349"/>
                  <a:pt x="173" y="1354"/>
                  <a:pt x="169" y="1357"/>
                </a:cubicBezTo>
                <a:cubicBezTo>
                  <a:pt x="168" y="1358"/>
                  <a:pt x="166" y="1358"/>
                  <a:pt x="164" y="1358"/>
                </a:cubicBezTo>
                <a:close/>
                <a:moveTo>
                  <a:pt x="148" y="1335"/>
                </a:moveTo>
                <a:cubicBezTo>
                  <a:pt x="145" y="1335"/>
                  <a:pt x="143" y="1334"/>
                  <a:pt x="141" y="1331"/>
                </a:cubicBezTo>
                <a:cubicBezTo>
                  <a:pt x="131" y="1315"/>
                  <a:pt x="121" y="1299"/>
                  <a:pt x="111" y="1282"/>
                </a:cubicBezTo>
                <a:cubicBezTo>
                  <a:pt x="95" y="1253"/>
                  <a:pt x="80" y="1223"/>
                  <a:pt x="67" y="1193"/>
                </a:cubicBezTo>
                <a:cubicBezTo>
                  <a:pt x="58" y="1171"/>
                  <a:pt x="50" y="1148"/>
                  <a:pt x="42" y="1126"/>
                </a:cubicBezTo>
                <a:cubicBezTo>
                  <a:pt x="42" y="1124"/>
                  <a:pt x="42" y="1121"/>
                  <a:pt x="43" y="1119"/>
                </a:cubicBezTo>
                <a:cubicBezTo>
                  <a:pt x="44" y="1117"/>
                  <a:pt x="46" y="1116"/>
                  <a:pt x="48" y="1115"/>
                </a:cubicBezTo>
                <a:cubicBezTo>
                  <a:pt x="52" y="1114"/>
                  <a:pt x="57" y="1116"/>
                  <a:pt x="59" y="1121"/>
                </a:cubicBezTo>
                <a:cubicBezTo>
                  <a:pt x="66" y="1143"/>
                  <a:pt x="74" y="1165"/>
                  <a:pt x="83" y="1186"/>
                </a:cubicBezTo>
                <a:cubicBezTo>
                  <a:pt x="96" y="1216"/>
                  <a:pt x="110" y="1246"/>
                  <a:pt x="126" y="1274"/>
                </a:cubicBezTo>
                <a:cubicBezTo>
                  <a:pt x="135" y="1290"/>
                  <a:pt x="145" y="1306"/>
                  <a:pt x="155" y="1322"/>
                </a:cubicBezTo>
                <a:cubicBezTo>
                  <a:pt x="158" y="1326"/>
                  <a:pt x="157" y="1331"/>
                  <a:pt x="153" y="1334"/>
                </a:cubicBezTo>
                <a:cubicBezTo>
                  <a:pt x="151" y="1335"/>
                  <a:pt x="150" y="1335"/>
                  <a:pt x="148" y="1335"/>
                </a:cubicBezTo>
                <a:close/>
                <a:moveTo>
                  <a:pt x="1591" y="1297"/>
                </a:moveTo>
                <a:cubicBezTo>
                  <a:pt x="1590" y="1297"/>
                  <a:pt x="1588" y="1296"/>
                  <a:pt x="1587" y="1296"/>
                </a:cubicBezTo>
                <a:cubicBezTo>
                  <a:pt x="1583" y="1293"/>
                  <a:pt x="1582" y="1288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6" y="1280"/>
                  <a:pt x="1592" y="1279"/>
                  <a:pt x="1596" y="1281"/>
                </a:cubicBezTo>
                <a:cubicBezTo>
                  <a:pt x="1598" y="1282"/>
                  <a:pt x="1599" y="1284"/>
                  <a:pt x="1600" y="1286"/>
                </a:cubicBezTo>
                <a:cubicBezTo>
                  <a:pt x="1600" y="1288"/>
                  <a:pt x="1600" y="1291"/>
                  <a:pt x="1599" y="1293"/>
                </a:cubicBezTo>
                <a:cubicBezTo>
                  <a:pt x="1599" y="1293"/>
                  <a:pt x="1599" y="1293"/>
                  <a:pt x="1599" y="1293"/>
                </a:cubicBezTo>
                <a:cubicBezTo>
                  <a:pt x="1597" y="1295"/>
                  <a:pt x="1594" y="1297"/>
                  <a:pt x="1591" y="1297"/>
                </a:cubicBezTo>
                <a:close/>
                <a:moveTo>
                  <a:pt x="1605" y="1272"/>
                </a:moveTo>
                <a:cubicBezTo>
                  <a:pt x="1604" y="1272"/>
                  <a:pt x="1602" y="1272"/>
                  <a:pt x="1601" y="1271"/>
                </a:cubicBezTo>
                <a:cubicBezTo>
                  <a:pt x="1599" y="1270"/>
                  <a:pt x="1598" y="1268"/>
                  <a:pt x="1597" y="1266"/>
                </a:cubicBezTo>
                <a:cubicBezTo>
                  <a:pt x="1596" y="1264"/>
                  <a:pt x="1597" y="1262"/>
                  <a:pt x="1598" y="1260"/>
                </a:cubicBezTo>
                <a:cubicBezTo>
                  <a:pt x="1608" y="1241"/>
                  <a:pt x="1617" y="1222"/>
                  <a:pt x="1626" y="1203"/>
                </a:cubicBezTo>
                <a:cubicBezTo>
                  <a:pt x="1640" y="1171"/>
                  <a:pt x="1652" y="1138"/>
                  <a:pt x="1662" y="1105"/>
                </a:cubicBezTo>
                <a:cubicBezTo>
                  <a:pt x="1663" y="1105"/>
                  <a:pt x="1663" y="1105"/>
                  <a:pt x="1663" y="1105"/>
                </a:cubicBezTo>
                <a:cubicBezTo>
                  <a:pt x="1668" y="1087"/>
                  <a:pt x="1673" y="1069"/>
                  <a:pt x="1677" y="1051"/>
                </a:cubicBezTo>
                <a:cubicBezTo>
                  <a:pt x="1678" y="1046"/>
                  <a:pt x="1683" y="1043"/>
                  <a:pt x="1687" y="1044"/>
                </a:cubicBezTo>
                <a:cubicBezTo>
                  <a:pt x="1690" y="1045"/>
                  <a:pt x="1691" y="1046"/>
                  <a:pt x="1693" y="1048"/>
                </a:cubicBezTo>
                <a:cubicBezTo>
                  <a:pt x="1694" y="1050"/>
                  <a:pt x="1694" y="1052"/>
                  <a:pt x="1694" y="1055"/>
                </a:cubicBezTo>
                <a:cubicBezTo>
                  <a:pt x="1689" y="1073"/>
                  <a:pt x="1684" y="1092"/>
                  <a:pt x="1679" y="1110"/>
                </a:cubicBezTo>
                <a:cubicBezTo>
                  <a:pt x="1668" y="1144"/>
                  <a:pt x="1656" y="1178"/>
                  <a:pt x="1641" y="1210"/>
                </a:cubicBezTo>
                <a:cubicBezTo>
                  <a:pt x="1633" y="1229"/>
                  <a:pt x="1623" y="1249"/>
                  <a:pt x="1613" y="1268"/>
                </a:cubicBezTo>
                <a:cubicBezTo>
                  <a:pt x="1611" y="1270"/>
                  <a:pt x="1608" y="1272"/>
                  <a:pt x="1605" y="1272"/>
                </a:cubicBezTo>
                <a:close/>
                <a:moveTo>
                  <a:pt x="42" y="1105"/>
                </a:moveTo>
                <a:cubicBezTo>
                  <a:pt x="38" y="1105"/>
                  <a:pt x="35" y="1102"/>
                  <a:pt x="34" y="1098"/>
                </a:cubicBezTo>
                <a:cubicBezTo>
                  <a:pt x="33" y="1094"/>
                  <a:pt x="35" y="1089"/>
                  <a:pt x="40" y="1088"/>
                </a:cubicBezTo>
                <a:cubicBezTo>
                  <a:pt x="44" y="1087"/>
                  <a:pt x="49" y="1089"/>
                  <a:pt x="50" y="1094"/>
                </a:cubicBezTo>
                <a:cubicBezTo>
                  <a:pt x="51" y="1096"/>
                  <a:pt x="51" y="1098"/>
                  <a:pt x="50" y="1100"/>
                </a:cubicBezTo>
                <a:cubicBezTo>
                  <a:pt x="48" y="1102"/>
                  <a:pt x="47" y="1104"/>
                  <a:pt x="44" y="1104"/>
                </a:cubicBezTo>
                <a:cubicBezTo>
                  <a:pt x="44" y="1104"/>
                  <a:pt x="43" y="1105"/>
                  <a:pt x="42" y="1105"/>
                </a:cubicBezTo>
                <a:close/>
                <a:moveTo>
                  <a:pt x="35" y="1077"/>
                </a:moveTo>
                <a:cubicBezTo>
                  <a:pt x="31" y="1077"/>
                  <a:pt x="27" y="1075"/>
                  <a:pt x="26" y="1071"/>
                </a:cubicBezTo>
                <a:cubicBezTo>
                  <a:pt x="22" y="1053"/>
                  <a:pt x="18" y="1034"/>
                  <a:pt x="14" y="1015"/>
                </a:cubicBezTo>
                <a:cubicBezTo>
                  <a:pt x="5" y="967"/>
                  <a:pt x="0" y="918"/>
                  <a:pt x="0" y="870"/>
                </a:cubicBezTo>
                <a:cubicBezTo>
                  <a:pt x="0" y="866"/>
                  <a:pt x="0" y="863"/>
                  <a:pt x="0" y="859"/>
                </a:cubicBezTo>
                <a:cubicBezTo>
                  <a:pt x="0" y="854"/>
                  <a:pt x="0" y="849"/>
                  <a:pt x="0" y="845"/>
                </a:cubicBezTo>
                <a:cubicBezTo>
                  <a:pt x="0" y="840"/>
                  <a:pt x="4" y="836"/>
                  <a:pt x="8" y="836"/>
                </a:cubicBezTo>
                <a:cubicBezTo>
                  <a:pt x="9" y="836"/>
                  <a:pt x="9" y="836"/>
                  <a:pt x="9" y="836"/>
                </a:cubicBezTo>
                <a:cubicBezTo>
                  <a:pt x="11" y="836"/>
                  <a:pt x="13" y="837"/>
                  <a:pt x="14" y="839"/>
                </a:cubicBezTo>
                <a:cubicBezTo>
                  <a:pt x="16" y="841"/>
                  <a:pt x="17" y="843"/>
                  <a:pt x="17" y="845"/>
                </a:cubicBezTo>
                <a:cubicBezTo>
                  <a:pt x="17" y="850"/>
                  <a:pt x="17" y="855"/>
                  <a:pt x="17" y="859"/>
                </a:cubicBezTo>
                <a:cubicBezTo>
                  <a:pt x="17" y="863"/>
                  <a:pt x="17" y="866"/>
                  <a:pt x="17" y="869"/>
                </a:cubicBezTo>
                <a:cubicBezTo>
                  <a:pt x="17" y="917"/>
                  <a:pt x="22" y="965"/>
                  <a:pt x="31" y="1012"/>
                </a:cubicBezTo>
                <a:cubicBezTo>
                  <a:pt x="34" y="1030"/>
                  <a:pt x="38" y="1049"/>
                  <a:pt x="43" y="1067"/>
                </a:cubicBezTo>
                <a:cubicBezTo>
                  <a:pt x="43" y="1069"/>
                  <a:pt x="43" y="1071"/>
                  <a:pt x="42" y="1073"/>
                </a:cubicBezTo>
                <a:cubicBezTo>
                  <a:pt x="41" y="1075"/>
                  <a:pt x="39" y="1077"/>
                  <a:pt x="37" y="1077"/>
                </a:cubicBezTo>
                <a:cubicBezTo>
                  <a:pt x="36" y="1077"/>
                  <a:pt x="35" y="1077"/>
                  <a:pt x="35" y="1077"/>
                </a:cubicBezTo>
                <a:close/>
                <a:moveTo>
                  <a:pt x="1691" y="1034"/>
                </a:moveTo>
                <a:cubicBezTo>
                  <a:pt x="1691" y="1034"/>
                  <a:pt x="1690" y="1034"/>
                  <a:pt x="1690" y="1033"/>
                </a:cubicBezTo>
                <a:cubicBezTo>
                  <a:pt x="1685" y="1033"/>
                  <a:pt x="1682" y="1028"/>
                  <a:pt x="1683" y="1023"/>
                </a:cubicBezTo>
                <a:cubicBezTo>
                  <a:pt x="1684" y="1019"/>
                  <a:pt x="1689" y="1016"/>
                  <a:pt x="1693" y="1017"/>
                </a:cubicBezTo>
                <a:cubicBezTo>
                  <a:pt x="1698" y="1018"/>
                  <a:pt x="1701" y="1022"/>
                  <a:pt x="1700" y="1027"/>
                </a:cubicBezTo>
                <a:cubicBezTo>
                  <a:pt x="1699" y="1031"/>
                  <a:pt x="1695" y="1034"/>
                  <a:pt x="1691" y="1034"/>
                </a:cubicBezTo>
                <a:close/>
                <a:moveTo>
                  <a:pt x="1696" y="1006"/>
                </a:moveTo>
                <a:cubicBezTo>
                  <a:pt x="1696" y="1006"/>
                  <a:pt x="1696" y="1006"/>
                  <a:pt x="1695" y="1006"/>
                </a:cubicBezTo>
                <a:cubicBezTo>
                  <a:pt x="1690" y="1005"/>
                  <a:pt x="1687" y="1001"/>
                  <a:pt x="1688" y="996"/>
                </a:cubicBezTo>
                <a:cubicBezTo>
                  <a:pt x="1694" y="960"/>
                  <a:pt x="1698" y="924"/>
                  <a:pt x="1699" y="888"/>
                </a:cubicBezTo>
                <a:cubicBezTo>
                  <a:pt x="1699" y="878"/>
                  <a:pt x="1699" y="869"/>
                  <a:pt x="1699" y="859"/>
                </a:cubicBezTo>
                <a:cubicBezTo>
                  <a:pt x="1699" y="849"/>
                  <a:pt x="1699" y="83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8" y="810"/>
                  <a:pt x="1697" y="791"/>
                  <a:pt x="1695" y="773"/>
                </a:cubicBezTo>
                <a:cubicBezTo>
                  <a:pt x="1694" y="768"/>
                  <a:pt x="1698" y="764"/>
                  <a:pt x="1702" y="763"/>
                </a:cubicBezTo>
                <a:cubicBezTo>
                  <a:pt x="1707" y="763"/>
                  <a:pt x="1711" y="766"/>
                  <a:pt x="1712" y="771"/>
                </a:cubicBezTo>
                <a:cubicBezTo>
                  <a:pt x="1714" y="790"/>
                  <a:pt x="1715" y="809"/>
                  <a:pt x="1716" y="828"/>
                </a:cubicBezTo>
                <a:cubicBezTo>
                  <a:pt x="1716" y="838"/>
                  <a:pt x="1716" y="849"/>
                  <a:pt x="1716" y="859"/>
                </a:cubicBezTo>
                <a:cubicBezTo>
                  <a:pt x="1716" y="869"/>
                  <a:pt x="1716" y="879"/>
                  <a:pt x="1716" y="888"/>
                </a:cubicBezTo>
                <a:cubicBezTo>
                  <a:pt x="1715" y="925"/>
                  <a:pt x="1711" y="962"/>
                  <a:pt x="1705" y="998"/>
                </a:cubicBezTo>
                <a:cubicBezTo>
                  <a:pt x="1705" y="998"/>
                  <a:pt x="1705" y="998"/>
                  <a:pt x="1705" y="998"/>
                </a:cubicBezTo>
                <a:cubicBezTo>
                  <a:pt x="1705" y="999"/>
                  <a:pt x="1705" y="999"/>
                  <a:pt x="1705" y="999"/>
                </a:cubicBezTo>
                <a:cubicBezTo>
                  <a:pt x="1704" y="1003"/>
                  <a:pt x="1701" y="1006"/>
                  <a:pt x="1696" y="1006"/>
                </a:cubicBezTo>
                <a:close/>
                <a:moveTo>
                  <a:pt x="9" y="825"/>
                </a:moveTo>
                <a:cubicBezTo>
                  <a:pt x="9" y="825"/>
                  <a:pt x="9" y="825"/>
                  <a:pt x="9" y="825"/>
                </a:cubicBezTo>
                <a:cubicBezTo>
                  <a:pt x="4" y="825"/>
                  <a:pt x="1" y="821"/>
                  <a:pt x="1" y="816"/>
                </a:cubicBezTo>
                <a:cubicBezTo>
                  <a:pt x="1" y="811"/>
                  <a:pt x="5" y="808"/>
                  <a:pt x="10" y="808"/>
                </a:cubicBezTo>
                <a:cubicBezTo>
                  <a:pt x="14" y="808"/>
                  <a:pt x="18" y="812"/>
                  <a:pt x="18" y="817"/>
                </a:cubicBezTo>
                <a:cubicBezTo>
                  <a:pt x="18" y="821"/>
                  <a:pt x="14" y="825"/>
                  <a:pt x="9" y="825"/>
                </a:cubicBezTo>
                <a:close/>
                <a:moveTo>
                  <a:pt x="11" y="797"/>
                </a:moveTo>
                <a:cubicBezTo>
                  <a:pt x="11" y="797"/>
                  <a:pt x="11" y="797"/>
                  <a:pt x="11" y="797"/>
                </a:cubicBezTo>
                <a:cubicBezTo>
                  <a:pt x="11" y="797"/>
                  <a:pt x="11" y="797"/>
                  <a:pt x="11" y="797"/>
                </a:cubicBezTo>
                <a:cubicBezTo>
                  <a:pt x="8" y="797"/>
                  <a:pt x="6" y="796"/>
                  <a:pt x="5" y="794"/>
                </a:cubicBezTo>
                <a:cubicBezTo>
                  <a:pt x="3" y="792"/>
                  <a:pt x="3" y="790"/>
                  <a:pt x="3" y="788"/>
                </a:cubicBezTo>
                <a:cubicBezTo>
                  <a:pt x="4" y="769"/>
                  <a:pt x="7" y="750"/>
                  <a:pt x="10" y="731"/>
                </a:cubicBezTo>
                <a:cubicBezTo>
                  <a:pt x="18" y="674"/>
                  <a:pt x="32" y="619"/>
                  <a:pt x="52" y="565"/>
                </a:cubicBezTo>
                <a:cubicBezTo>
                  <a:pt x="54" y="561"/>
                  <a:pt x="59" y="558"/>
                  <a:pt x="63" y="560"/>
                </a:cubicBezTo>
                <a:cubicBezTo>
                  <a:pt x="67" y="562"/>
                  <a:pt x="70" y="567"/>
                  <a:pt x="68" y="571"/>
                </a:cubicBezTo>
                <a:cubicBezTo>
                  <a:pt x="49" y="623"/>
                  <a:pt x="35" y="678"/>
                  <a:pt x="26" y="733"/>
                </a:cubicBezTo>
                <a:cubicBezTo>
                  <a:pt x="24" y="752"/>
                  <a:pt x="21" y="771"/>
                  <a:pt x="20" y="789"/>
                </a:cubicBezTo>
                <a:cubicBezTo>
                  <a:pt x="19" y="793"/>
                  <a:pt x="16" y="797"/>
                  <a:pt x="11" y="797"/>
                </a:cubicBezTo>
                <a:close/>
                <a:moveTo>
                  <a:pt x="1700" y="752"/>
                </a:moveTo>
                <a:cubicBezTo>
                  <a:pt x="1696" y="752"/>
                  <a:pt x="1692" y="749"/>
                  <a:pt x="1691" y="745"/>
                </a:cubicBezTo>
                <a:cubicBezTo>
                  <a:pt x="1691" y="745"/>
                  <a:pt x="1691" y="745"/>
                  <a:pt x="1691" y="745"/>
                </a:cubicBezTo>
                <a:cubicBezTo>
                  <a:pt x="1691" y="743"/>
                  <a:pt x="1692" y="740"/>
                  <a:pt x="1693" y="739"/>
                </a:cubicBezTo>
                <a:cubicBezTo>
                  <a:pt x="1694" y="737"/>
                  <a:pt x="1696" y="736"/>
                  <a:pt x="1699" y="735"/>
                </a:cubicBezTo>
                <a:cubicBezTo>
                  <a:pt x="1703" y="735"/>
                  <a:pt x="1708" y="738"/>
                  <a:pt x="1708" y="743"/>
                </a:cubicBezTo>
                <a:cubicBezTo>
                  <a:pt x="1709" y="745"/>
                  <a:pt x="1708" y="747"/>
                  <a:pt x="1707" y="749"/>
                </a:cubicBezTo>
                <a:cubicBezTo>
                  <a:pt x="1705" y="751"/>
                  <a:pt x="1703" y="752"/>
                  <a:pt x="1701" y="752"/>
                </a:cubicBezTo>
                <a:cubicBezTo>
                  <a:pt x="1701" y="752"/>
                  <a:pt x="1700" y="752"/>
                  <a:pt x="1700" y="752"/>
                </a:cubicBezTo>
                <a:close/>
                <a:moveTo>
                  <a:pt x="1695" y="724"/>
                </a:moveTo>
                <a:cubicBezTo>
                  <a:pt x="1691" y="724"/>
                  <a:pt x="1688" y="721"/>
                  <a:pt x="1687" y="717"/>
                </a:cubicBezTo>
                <a:cubicBezTo>
                  <a:pt x="1678" y="667"/>
                  <a:pt x="1665" y="617"/>
                  <a:pt x="1647" y="569"/>
                </a:cubicBezTo>
                <a:cubicBezTo>
                  <a:pt x="1646" y="564"/>
                  <a:pt x="1644" y="560"/>
                  <a:pt x="1642" y="556"/>
                </a:cubicBezTo>
                <a:cubicBezTo>
                  <a:pt x="1635" y="538"/>
                  <a:pt x="1628" y="521"/>
                  <a:pt x="1620" y="504"/>
                </a:cubicBezTo>
                <a:cubicBezTo>
                  <a:pt x="1618" y="500"/>
                  <a:pt x="1620" y="495"/>
                  <a:pt x="1624" y="493"/>
                </a:cubicBezTo>
                <a:cubicBezTo>
                  <a:pt x="1628" y="491"/>
                  <a:pt x="1634" y="493"/>
                  <a:pt x="1636" y="497"/>
                </a:cubicBezTo>
                <a:cubicBezTo>
                  <a:pt x="1644" y="514"/>
                  <a:pt x="1651" y="532"/>
                  <a:pt x="1658" y="549"/>
                </a:cubicBezTo>
                <a:cubicBezTo>
                  <a:pt x="1660" y="554"/>
                  <a:pt x="1661" y="558"/>
                  <a:pt x="1663" y="563"/>
                </a:cubicBezTo>
                <a:cubicBezTo>
                  <a:pt x="1681" y="612"/>
                  <a:pt x="1695" y="663"/>
                  <a:pt x="1704" y="714"/>
                </a:cubicBezTo>
                <a:cubicBezTo>
                  <a:pt x="1705" y="719"/>
                  <a:pt x="1701" y="723"/>
                  <a:pt x="1697" y="724"/>
                </a:cubicBezTo>
                <a:cubicBezTo>
                  <a:pt x="1696" y="724"/>
                  <a:pt x="1696" y="724"/>
                  <a:pt x="1695" y="724"/>
                </a:cubicBezTo>
                <a:close/>
                <a:moveTo>
                  <a:pt x="70" y="550"/>
                </a:moveTo>
                <a:cubicBezTo>
                  <a:pt x="69" y="550"/>
                  <a:pt x="68" y="550"/>
                  <a:pt x="67" y="550"/>
                </a:cubicBezTo>
                <a:cubicBezTo>
                  <a:pt x="63" y="548"/>
                  <a:pt x="61" y="543"/>
                  <a:pt x="62" y="538"/>
                </a:cubicBezTo>
                <a:cubicBezTo>
                  <a:pt x="64" y="534"/>
                  <a:pt x="69" y="532"/>
                  <a:pt x="73" y="534"/>
                </a:cubicBezTo>
                <a:cubicBezTo>
                  <a:pt x="78" y="536"/>
                  <a:pt x="80" y="540"/>
                  <a:pt x="78" y="545"/>
                </a:cubicBezTo>
                <a:cubicBezTo>
                  <a:pt x="77" y="548"/>
                  <a:pt x="74" y="550"/>
                  <a:pt x="70" y="550"/>
                </a:cubicBezTo>
                <a:close/>
                <a:moveTo>
                  <a:pt x="81" y="524"/>
                </a:moveTo>
                <a:cubicBezTo>
                  <a:pt x="80" y="524"/>
                  <a:pt x="79" y="524"/>
                  <a:pt x="78" y="523"/>
                </a:cubicBezTo>
                <a:cubicBezTo>
                  <a:pt x="76" y="522"/>
                  <a:pt x="74" y="521"/>
                  <a:pt x="73" y="519"/>
                </a:cubicBezTo>
                <a:cubicBezTo>
                  <a:pt x="72" y="517"/>
                  <a:pt x="73" y="514"/>
                  <a:pt x="73" y="512"/>
                </a:cubicBezTo>
                <a:cubicBezTo>
                  <a:pt x="81" y="495"/>
                  <a:pt x="89" y="478"/>
                  <a:pt x="98" y="461"/>
                </a:cubicBezTo>
                <a:cubicBezTo>
                  <a:pt x="98" y="461"/>
                  <a:pt x="98" y="461"/>
                  <a:pt x="98" y="461"/>
                </a:cubicBezTo>
                <a:cubicBezTo>
                  <a:pt x="98" y="461"/>
                  <a:pt x="98" y="461"/>
                  <a:pt x="98" y="460"/>
                </a:cubicBezTo>
                <a:cubicBezTo>
                  <a:pt x="125" y="410"/>
                  <a:pt x="157" y="362"/>
                  <a:pt x="192" y="318"/>
                </a:cubicBezTo>
                <a:cubicBezTo>
                  <a:pt x="195" y="314"/>
                  <a:pt x="201" y="314"/>
                  <a:pt x="204" y="317"/>
                </a:cubicBezTo>
                <a:cubicBezTo>
                  <a:pt x="208" y="320"/>
                  <a:pt x="209" y="325"/>
                  <a:pt x="206" y="329"/>
                </a:cubicBezTo>
                <a:cubicBezTo>
                  <a:pt x="170" y="372"/>
                  <a:pt x="139" y="419"/>
                  <a:pt x="113" y="469"/>
                </a:cubicBezTo>
                <a:cubicBezTo>
                  <a:pt x="105" y="485"/>
                  <a:pt x="96" y="502"/>
                  <a:pt x="89" y="519"/>
                </a:cubicBezTo>
                <a:cubicBezTo>
                  <a:pt x="88" y="522"/>
                  <a:pt x="85" y="524"/>
                  <a:pt x="81" y="524"/>
                </a:cubicBezTo>
                <a:close/>
                <a:moveTo>
                  <a:pt x="1616" y="484"/>
                </a:moveTo>
                <a:cubicBezTo>
                  <a:pt x="1613" y="484"/>
                  <a:pt x="1610" y="482"/>
                  <a:pt x="1608" y="480"/>
                </a:cubicBezTo>
                <a:cubicBezTo>
                  <a:pt x="1608" y="480"/>
                  <a:pt x="1608" y="480"/>
                  <a:pt x="1608" y="480"/>
                </a:cubicBezTo>
                <a:cubicBezTo>
                  <a:pt x="1608" y="479"/>
                  <a:pt x="1608" y="479"/>
                  <a:pt x="1608" y="479"/>
                </a:cubicBezTo>
                <a:cubicBezTo>
                  <a:pt x="1606" y="475"/>
                  <a:pt x="1608" y="470"/>
                  <a:pt x="1612" y="467"/>
                </a:cubicBezTo>
                <a:cubicBezTo>
                  <a:pt x="1616" y="465"/>
                  <a:pt x="1621" y="467"/>
                  <a:pt x="1623" y="471"/>
                </a:cubicBezTo>
                <a:cubicBezTo>
                  <a:pt x="1624" y="473"/>
                  <a:pt x="1624" y="476"/>
                  <a:pt x="1624" y="478"/>
                </a:cubicBezTo>
                <a:cubicBezTo>
                  <a:pt x="1623" y="480"/>
                  <a:pt x="1621" y="482"/>
                  <a:pt x="1619" y="483"/>
                </a:cubicBezTo>
                <a:cubicBezTo>
                  <a:pt x="1618" y="483"/>
                  <a:pt x="1617" y="484"/>
                  <a:pt x="1616" y="484"/>
                </a:cubicBezTo>
                <a:close/>
                <a:moveTo>
                  <a:pt x="1602" y="459"/>
                </a:moveTo>
                <a:cubicBezTo>
                  <a:pt x="1599" y="459"/>
                  <a:pt x="1596" y="457"/>
                  <a:pt x="1595" y="454"/>
                </a:cubicBezTo>
                <a:cubicBezTo>
                  <a:pt x="1568" y="405"/>
                  <a:pt x="1536" y="358"/>
                  <a:pt x="1500" y="316"/>
                </a:cubicBezTo>
                <a:cubicBezTo>
                  <a:pt x="1500" y="316"/>
                  <a:pt x="1500" y="316"/>
                  <a:pt x="1500" y="316"/>
                </a:cubicBezTo>
                <a:cubicBezTo>
                  <a:pt x="1493" y="308"/>
                  <a:pt x="1486" y="300"/>
                  <a:pt x="1479" y="292"/>
                </a:cubicBezTo>
                <a:cubicBezTo>
                  <a:pt x="1474" y="286"/>
                  <a:pt x="1468" y="280"/>
                  <a:pt x="1462" y="274"/>
                </a:cubicBezTo>
                <a:cubicBezTo>
                  <a:pt x="1461" y="273"/>
                  <a:pt x="1460" y="271"/>
                  <a:pt x="1460" y="268"/>
                </a:cubicBezTo>
                <a:cubicBezTo>
                  <a:pt x="1460" y="266"/>
                  <a:pt x="1461" y="264"/>
                  <a:pt x="1463" y="262"/>
                </a:cubicBezTo>
                <a:cubicBezTo>
                  <a:pt x="1466" y="259"/>
                  <a:pt x="1471" y="259"/>
                  <a:pt x="1475" y="263"/>
                </a:cubicBezTo>
                <a:cubicBezTo>
                  <a:pt x="1480" y="268"/>
                  <a:pt x="1486" y="275"/>
                  <a:pt x="1492" y="281"/>
                </a:cubicBezTo>
                <a:cubicBezTo>
                  <a:pt x="1499" y="289"/>
                  <a:pt x="1506" y="297"/>
                  <a:pt x="1513" y="305"/>
                </a:cubicBezTo>
                <a:cubicBezTo>
                  <a:pt x="1550" y="348"/>
                  <a:pt x="1582" y="396"/>
                  <a:pt x="1610" y="446"/>
                </a:cubicBezTo>
                <a:cubicBezTo>
                  <a:pt x="1612" y="450"/>
                  <a:pt x="1611" y="455"/>
                  <a:pt x="1606" y="457"/>
                </a:cubicBezTo>
                <a:cubicBezTo>
                  <a:pt x="1605" y="458"/>
                  <a:pt x="1604" y="459"/>
                  <a:pt x="1602" y="459"/>
                </a:cubicBezTo>
                <a:close/>
                <a:moveTo>
                  <a:pt x="217" y="310"/>
                </a:moveTo>
                <a:cubicBezTo>
                  <a:pt x="215" y="310"/>
                  <a:pt x="213" y="309"/>
                  <a:pt x="212" y="308"/>
                </a:cubicBezTo>
                <a:cubicBezTo>
                  <a:pt x="208" y="305"/>
                  <a:pt x="208" y="299"/>
                  <a:pt x="211" y="296"/>
                </a:cubicBezTo>
                <a:cubicBezTo>
                  <a:pt x="214" y="293"/>
                  <a:pt x="219" y="292"/>
                  <a:pt x="223" y="295"/>
                </a:cubicBezTo>
                <a:cubicBezTo>
                  <a:pt x="226" y="298"/>
                  <a:pt x="227" y="304"/>
                  <a:pt x="224" y="307"/>
                </a:cubicBezTo>
                <a:cubicBezTo>
                  <a:pt x="224" y="307"/>
                  <a:pt x="224" y="307"/>
                  <a:pt x="224" y="307"/>
                </a:cubicBezTo>
                <a:cubicBezTo>
                  <a:pt x="222" y="309"/>
                  <a:pt x="220" y="310"/>
                  <a:pt x="217" y="310"/>
                </a:cubicBezTo>
                <a:close/>
                <a:moveTo>
                  <a:pt x="236" y="289"/>
                </a:moveTo>
                <a:cubicBezTo>
                  <a:pt x="234" y="289"/>
                  <a:pt x="232" y="288"/>
                  <a:pt x="230" y="287"/>
                </a:cubicBezTo>
                <a:cubicBezTo>
                  <a:pt x="229" y="285"/>
                  <a:pt x="228" y="283"/>
                  <a:pt x="228" y="281"/>
                </a:cubicBezTo>
                <a:cubicBezTo>
                  <a:pt x="228" y="279"/>
                  <a:pt x="228" y="276"/>
                  <a:pt x="230" y="275"/>
                </a:cubicBezTo>
                <a:cubicBezTo>
                  <a:pt x="232" y="272"/>
                  <a:pt x="235" y="269"/>
                  <a:pt x="237" y="267"/>
                </a:cubicBezTo>
                <a:cubicBezTo>
                  <a:pt x="248" y="256"/>
                  <a:pt x="259" y="245"/>
                  <a:pt x="270" y="234"/>
                </a:cubicBezTo>
                <a:cubicBezTo>
                  <a:pt x="312" y="195"/>
                  <a:pt x="357" y="160"/>
                  <a:pt x="406" y="130"/>
                </a:cubicBezTo>
                <a:cubicBezTo>
                  <a:pt x="410" y="128"/>
                  <a:pt x="415" y="129"/>
                  <a:pt x="418" y="133"/>
                </a:cubicBezTo>
                <a:cubicBezTo>
                  <a:pt x="420" y="137"/>
                  <a:pt x="419" y="142"/>
                  <a:pt x="415" y="144"/>
                </a:cubicBezTo>
                <a:cubicBezTo>
                  <a:pt x="367" y="174"/>
                  <a:pt x="322" y="208"/>
                  <a:pt x="282" y="247"/>
                </a:cubicBezTo>
                <a:cubicBezTo>
                  <a:pt x="271" y="257"/>
                  <a:pt x="260" y="268"/>
                  <a:pt x="250" y="279"/>
                </a:cubicBezTo>
                <a:cubicBezTo>
                  <a:pt x="247" y="281"/>
                  <a:pt x="245" y="284"/>
                  <a:pt x="242" y="286"/>
                </a:cubicBezTo>
                <a:cubicBezTo>
                  <a:pt x="241" y="288"/>
                  <a:pt x="238" y="289"/>
                  <a:pt x="236" y="289"/>
                </a:cubicBezTo>
                <a:close/>
                <a:moveTo>
                  <a:pt x="1449" y="257"/>
                </a:moveTo>
                <a:cubicBezTo>
                  <a:pt x="1446" y="257"/>
                  <a:pt x="1444" y="256"/>
                  <a:pt x="1443" y="255"/>
                </a:cubicBezTo>
                <a:cubicBezTo>
                  <a:pt x="1441" y="253"/>
                  <a:pt x="1440" y="251"/>
                  <a:pt x="1440" y="249"/>
                </a:cubicBezTo>
                <a:cubicBezTo>
                  <a:pt x="1440" y="246"/>
                  <a:pt x="1441" y="244"/>
                  <a:pt x="1442" y="243"/>
                </a:cubicBezTo>
                <a:cubicBezTo>
                  <a:pt x="1445" y="239"/>
                  <a:pt x="1451" y="239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6" y="244"/>
                  <a:pt x="1457" y="246"/>
                  <a:pt x="1457" y="248"/>
                </a:cubicBezTo>
                <a:cubicBezTo>
                  <a:pt x="1457" y="251"/>
                  <a:pt x="1456" y="253"/>
                  <a:pt x="1455" y="254"/>
                </a:cubicBezTo>
                <a:cubicBezTo>
                  <a:pt x="1453" y="256"/>
                  <a:pt x="1451" y="257"/>
                  <a:pt x="1449" y="257"/>
                </a:cubicBezTo>
                <a:close/>
                <a:moveTo>
                  <a:pt x="1428" y="238"/>
                </a:moveTo>
                <a:cubicBezTo>
                  <a:pt x="1426" y="238"/>
                  <a:pt x="1424" y="237"/>
                  <a:pt x="1422" y="235"/>
                </a:cubicBezTo>
                <a:cubicBezTo>
                  <a:pt x="1381" y="198"/>
                  <a:pt x="1335" y="165"/>
                  <a:pt x="1287" y="136"/>
                </a:cubicBezTo>
                <a:cubicBezTo>
                  <a:pt x="1271" y="127"/>
                  <a:pt x="1255" y="118"/>
                  <a:pt x="1238" y="109"/>
                </a:cubicBezTo>
                <a:cubicBezTo>
                  <a:pt x="1236" y="108"/>
                  <a:pt x="1234" y="106"/>
                  <a:pt x="1234" y="104"/>
                </a:cubicBezTo>
                <a:cubicBezTo>
                  <a:pt x="1233" y="102"/>
                  <a:pt x="1233" y="100"/>
                  <a:pt x="1234" y="98"/>
                </a:cubicBezTo>
                <a:cubicBezTo>
                  <a:pt x="1236" y="94"/>
                  <a:pt x="1242" y="92"/>
                  <a:pt x="1246" y="94"/>
                </a:cubicBezTo>
                <a:cubicBezTo>
                  <a:pt x="1263" y="103"/>
                  <a:pt x="1279" y="112"/>
                  <a:pt x="1296" y="121"/>
                </a:cubicBezTo>
                <a:cubicBezTo>
                  <a:pt x="1345" y="151"/>
                  <a:pt x="1391" y="185"/>
                  <a:pt x="1434" y="223"/>
                </a:cubicBezTo>
                <a:cubicBezTo>
                  <a:pt x="1437" y="226"/>
                  <a:pt x="1437" y="231"/>
                  <a:pt x="1434" y="235"/>
                </a:cubicBezTo>
                <a:cubicBezTo>
                  <a:pt x="1433" y="237"/>
                  <a:pt x="1430" y="238"/>
                  <a:pt x="1428" y="238"/>
                </a:cubicBezTo>
                <a:close/>
                <a:moveTo>
                  <a:pt x="435" y="131"/>
                </a:moveTo>
                <a:cubicBezTo>
                  <a:pt x="435" y="131"/>
                  <a:pt x="435" y="131"/>
                  <a:pt x="435" y="131"/>
                </a:cubicBezTo>
                <a:cubicBezTo>
                  <a:pt x="432" y="131"/>
                  <a:pt x="429" y="130"/>
                  <a:pt x="427" y="127"/>
                </a:cubicBezTo>
                <a:cubicBezTo>
                  <a:pt x="425" y="123"/>
                  <a:pt x="426" y="118"/>
                  <a:pt x="430" y="115"/>
                </a:cubicBezTo>
                <a:cubicBezTo>
                  <a:pt x="434" y="113"/>
                  <a:pt x="440" y="115"/>
                  <a:pt x="442" y="119"/>
                </a:cubicBezTo>
                <a:cubicBezTo>
                  <a:pt x="444" y="123"/>
                  <a:pt x="443" y="128"/>
                  <a:pt x="439" y="130"/>
                </a:cubicBezTo>
                <a:cubicBezTo>
                  <a:pt x="438" y="131"/>
                  <a:pt x="436" y="131"/>
                  <a:pt x="435" y="131"/>
                </a:cubicBezTo>
                <a:close/>
                <a:moveTo>
                  <a:pt x="459" y="118"/>
                </a:moveTo>
                <a:cubicBezTo>
                  <a:pt x="456" y="118"/>
                  <a:pt x="453" y="116"/>
                  <a:pt x="452" y="113"/>
                </a:cubicBezTo>
                <a:cubicBezTo>
                  <a:pt x="451" y="111"/>
                  <a:pt x="451" y="109"/>
                  <a:pt x="451" y="107"/>
                </a:cubicBezTo>
                <a:cubicBezTo>
                  <a:pt x="452" y="104"/>
                  <a:pt x="453" y="103"/>
                  <a:pt x="455" y="102"/>
                </a:cubicBezTo>
                <a:cubicBezTo>
                  <a:pt x="472" y="93"/>
                  <a:pt x="489" y="84"/>
                  <a:pt x="507" y="77"/>
                </a:cubicBezTo>
                <a:cubicBezTo>
                  <a:pt x="511" y="75"/>
                  <a:pt x="516" y="77"/>
                  <a:pt x="518" y="81"/>
                </a:cubicBezTo>
                <a:cubicBezTo>
                  <a:pt x="520" y="85"/>
                  <a:pt x="518" y="90"/>
                  <a:pt x="514" y="92"/>
                </a:cubicBezTo>
                <a:cubicBezTo>
                  <a:pt x="497" y="100"/>
                  <a:pt x="480" y="108"/>
                  <a:pt x="463" y="117"/>
                </a:cubicBezTo>
                <a:cubicBezTo>
                  <a:pt x="462" y="117"/>
                  <a:pt x="461" y="118"/>
                  <a:pt x="459" y="118"/>
                </a:cubicBezTo>
                <a:close/>
                <a:moveTo>
                  <a:pt x="1216" y="98"/>
                </a:moveTo>
                <a:cubicBezTo>
                  <a:pt x="1215" y="98"/>
                  <a:pt x="1214" y="97"/>
                  <a:pt x="1213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08" y="94"/>
                  <a:pt x="1207" y="90"/>
                  <a:pt x="1209" y="86"/>
                </a:cubicBezTo>
                <a:cubicBezTo>
                  <a:pt x="1211" y="82"/>
                  <a:pt x="1216" y="80"/>
                  <a:pt x="1220" y="82"/>
                </a:cubicBezTo>
                <a:cubicBezTo>
                  <a:pt x="1220" y="82"/>
                  <a:pt x="1220" y="82"/>
                  <a:pt x="1220" y="82"/>
                </a:cubicBezTo>
                <a:cubicBezTo>
                  <a:pt x="1222" y="82"/>
                  <a:pt x="1224" y="84"/>
                  <a:pt x="1224" y="86"/>
                </a:cubicBezTo>
                <a:cubicBezTo>
                  <a:pt x="1225" y="88"/>
                  <a:pt x="1225" y="91"/>
                  <a:pt x="1224" y="93"/>
                </a:cubicBezTo>
                <a:cubicBezTo>
                  <a:pt x="1223" y="96"/>
                  <a:pt x="1220" y="98"/>
                  <a:pt x="1216" y="98"/>
                </a:cubicBezTo>
                <a:close/>
                <a:moveTo>
                  <a:pt x="1190" y="86"/>
                </a:moveTo>
                <a:cubicBezTo>
                  <a:pt x="1189" y="86"/>
                  <a:pt x="1188" y="86"/>
                  <a:pt x="1187" y="86"/>
                </a:cubicBezTo>
                <a:cubicBezTo>
                  <a:pt x="1136" y="64"/>
                  <a:pt x="1082" y="47"/>
                  <a:pt x="1027" y="36"/>
                </a:cubicBezTo>
                <a:cubicBezTo>
                  <a:pt x="1009" y="32"/>
                  <a:pt x="990" y="29"/>
                  <a:pt x="972" y="26"/>
                </a:cubicBezTo>
                <a:cubicBezTo>
                  <a:pt x="970" y="26"/>
                  <a:pt x="968" y="25"/>
                  <a:pt x="966" y="23"/>
                </a:cubicBezTo>
                <a:cubicBezTo>
                  <a:pt x="965" y="21"/>
                  <a:pt x="964" y="19"/>
                  <a:pt x="965" y="16"/>
                </a:cubicBezTo>
                <a:cubicBezTo>
                  <a:pt x="965" y="12"/>
                  <a:pt x="970" y="9"/>
                  <a:pt x="974" y="9"/>
                </a:cubicBezTo>
                <a:cubicBezTo>
                  <a:pt x="993" y="12"/>
                  <a:pt x="1012" y="15"/>
                  <a:pt x="1030" y="19"/>
                </a:cubicBezTo>
                <a:cubicBezTo>
                  <a:pt x="1030" y="19"/>
                  <a:pt x="1030" y="19"/>
                  <a:pt x="1030" y="19"/>
                </a:cubicBezTo>
                <a:cubicBezTo>
                  <a:pt x="1031" y="19"/>
                  <a:pt x="1031" y="19"/>
                  <a:pt x="1031" y="19"/>
                </a:cubicBezTo>
                <a:cubicBezTo>
                  <a:pt x="1087" y="31"/>
                  <a:pt x="1141" y="48"/>
                  <a:pt x="1194" y="70"/>
                </a:cubicBezTo>
                <a:cubicBezTo>
                  <a:pt x="1196" y="71"/>
                  <a:pt x="1198" y="72"/>
                  <a:pt x="1198" y="75"/>
                </a:cubicBezTo>
                <a:cubicBezTo>
                  <a:pt x="1199" y="77"/>
                  <a:pt x="1199" y="79"/>
                  <a:pt x="1198" y="81"/>
                </a:cubicBezTo>
                <a:cubicBezTo>
                  <a:pt x="1197" y="84"/>
                  <a:pt x="1194" y="86"/>
                  <a:pt x="1190" y="86"/>
                </a:cubicBezTo>
                <a:close/>
                <a:moveTo>
                  <a:pt x="582" y="64"/>
                </a:moveTo>
                <a:cubicBezTo>
                  <a:pt x="579" y="64"/>
                  <a:pt x="576" y="62"/>
                  <a:pt x="574" y="59"/>
                </a:cubicBezTo>
                <a:cubicBezTo>
                  <a:pt x="574" y="56"/>
                  <a:pt x="574" y="54"/>
                  <a:pt x="575" y="52"/>
                </a:cubicBezTo>
                <a:cubicBezTo>
                  <a:pt x="576" y="50"/>
                  <a:pt x="577" y="49"/>
                  <a:pt x="580" y="48"/>
                </a:cubicBezTo>
                <a:cubicBezTo>
                  <a:pt x="598" y="42"/>
                  <a:pt x="616" y="36"/>
                  <a:pt x="634" y="31"/>
                </a:cubicBezTo>
                <a:cubicBezTo>
                  <a:pt x="639" y="30"/>
                  <a:pt x="644" y="33"/>
                  <a:pt x="645" y="37"/>
                </a:cubicBezTo>
                <a:cubicBezTo>
                  <a:pt x="645" y="39"/>
                  <a:pt x="645" y="41"/>
                  <a:pt x="644" y="43"/>
                </a:cubicBezTo>
                <a:cubicBezTo>
                  <a:pt x="643" y="45"/>
                  <a:pt x="641" y="47"/>
                  <a:pt x="639" y="47"/>
                </a:cubicBezTo>
                <a:cubicBezTo>
                  <a:pt x="621" y="52"/>
                  <a:pt x="603" y="58"/>
                  <a:pt x="585" y="64"/>
                </a:cubicBezTo>
                <a:cubicBezTo>
                  <a:pt x="584" y="64"/>
                  <a:pt x="583" y="64"/>
                  <a:pt x="582" y="64"/>
                </a:cubicBezTo>
                <a:close/>
                <a:moveTo>
                  <a:pt x="664" y="41"/>
                </a:moveTo>
                <a:cubicBezTo>
                  <a:pt x="660" y="41"/>
                  <a:pt x="657" y="38"/>
                  <a:pt x="656" y="34"/>
                </a:cubicBezTo>
                <a:cubicBezTo>
                  <a:pt x="655" y="32"/>
                  <a:pt x="656" y="30"/>
                  <a:pt x="657" y="28"/>
                </a:cubicBezTo>
                <a:cubicBezTo>
                  <a:pt x="658" y="26"/>
                  <a:pt x="660" y="25"/>
                  <a:pt x="662" y="24"/>
                </a:cubicBezTo>
                <a:cubicBezTo>
                  <a:pt x="662" y="24"/>
                  <a:pt x="662" y="24"/>
                  <a:pt x="662" y="24"/>
                </a:cubicBezTo>
                <a:cubicBezTo>
                  <a:pt x="663" y="24"/>
                  <a:pt x="663" y="24"/>
                  <a:pt x="664" y="24"/>
                </a:cubicBezTo>
                <a:cubicBezTo>
                  <a:pt x="668" y="24"/>
                  <a:pt x="671" y="26"/>
                  <a:pt x="672" y="30"/>
                </a:cubicBezTo>
                <a:cubicBezTo>
                  <a:pt x="673" y="33"/>
                  <a:pt x="672" y="35"/>
                  <a:pt x="671" y="37"/>
                </a:cubicBezTo>
                <a:cubicBezTo>
                  <a:pt x="670" y="39"/>
                  <a:pt x="668" y="40"/>
                  <a:pt x="666" y="41"/>
                </a:cubicBezTo>
                <a:cubicBezTo>
                  <a:pt x="665" y="41"/>
                  <a:pt x="665" y="41"/>
                  <a:pt x="664" y="41"/>
                </a:cubicBezTo>
                <a:close/>
                <a:moveTo>
                  <a:pt x="692" y="35"/>
                </a:moveTo>
                <a:cubicBezTo>
                  <a:pt x="688" y="35"/>
                  <a:pt x="684" y="32"/>
                  <a:pt x="683" y="28"/>
                </a:cubicBezTo>
                <a:cubicBezTo>
                  <a:pt x="683" y="26"/>
                  <a:pt x="683" y="23"/>
                  <a:pt x="685" y="22"/>
                </a:cubicBezTo>
                <a:cubicBezTo>
                  <a:pt x="686" y="20"/>
                  <a:pt x="688" y="18"/>
                  <a:pt x="690" y="18"/>
                </a:cubicBezTo>
                <a:cubicBezTo>
                  <a:pt x="709" y="14"/>
                  <a:pt x="728" y="11"/>
                  <a:pt x="746" y="9"/>
                </a:cubicBezTo>
                <a:cubicBezTo>
                  <a:pt x="799" y="2"/>
                  <a:pt x="853" y="0"/>
                  <a:pt x="907" y="3"/>
                </a:cubicBezTo>
                <a:cubicBezTo>
                  <a:pt x="910" y="3"/>
                  <a:pt x="914" y="3"/>
                  <a:pt x="917" y="3"/>
                </a:cubicBezTo>
                <a:cubicBezTo>
                  <a:pt x="922" y="4"/>
                  <a:pt x="926" y="8"/>
                  <a:pt x="925" y="12"/>
                </a:cubicBezTo>
                <a:cubicBezTo>
                  <a:pt x="925" y="17"/>
                  <a:pt x="921" y="21"/>
                  <a:pt x="916" y="20"/>
                </a:cubicBezTo>
                <a:cubicBezTo>
                  <a:pt x="913" y="20"/>
                  <a:pt x="910" y="20"/>
                  <a:pt x="906" y="20"/>
                </a:cubicBezTo>
                <a:cubicBezTo>
                  <a:pt x="890" y="19"/>
                  <a:pt x="874" y="18"/>
                  <a:pt x="858" y="18"/>
                </a:cubicBezTo>
                <a:cubicBezTo>
                  <a:pt x="821" y="18"/>
                  <a:pt x="785" y="21"/>
                  <a:pt x="749" y="25"/>
                </a:cubicBezTo>
                <a:cubicBezTo>
                  <a:pt x="749" y="25"/>
                  <a:pt x="749" y="25"/>
                  <a:pt x="749" y="25"/>
                </a:cubicBezTo>
                <a:cubicBezTo>
                  <a:pt x="730" y="28"/>
                  <a:pt x="711" y="31"/>
                  <a:pt x="693" y="35"/>
                </a:cubicBezTo>
                <a:cubicBezTo>
                  <a:pt x="693" y="35"/>
                  <a:pt x="692" y="35"/>
                  <a:pt x="692" y="35"/>
                </a:cubicBezTo>
                <a:close/>
                <a:moveTo>
                  <a:pt x="945" y="23"/>
                </a:moveTo>
                <a:cubicBezTo>
                  <a:pt x="945" y="23"/>
                  <a:pt x="944" y="23"/>
                  <a:pt x="944" y="23"/>
                </a:cubicBezTo>
                <a:cubicBezTo>
                  <a:pt x="942" y="22"/>
                  <a:pt x="940" y="21"/>
                  <a:pt x="938" y="20"/>
                </a:cubicBezTo>
                <a:cubicBezTo>
                  <a:pt x="937" y="18"/>
                  <a:pt x="936" y="16"/>
                  <a:pt x="937" y="13"/>
                </a:cubicBezTo>
                <a:cubicBezTo>
                  <a:pt x="937" y="9"/>
                  <a:pt x="941" y="5"/>
                  <a:pt x="946" y="6"/>
                </a:cubicBezTo>
                <a:cubicBezTo>
                  <a:pt x="946" y="6"/>
                  <a:pt x="946" y="6"/>
                  <a:pt x="946" y="6"/>
                </a:cubicBezTo>
                <a:cubicBezTo>
                  <a:pt x="950" y="6"/>
                  <a:pt x="954" y="10"/>
                  <a:pt x="953" y="15"/>
                </a:cubicBezTo>
                <a:cubicBezTo>
                  <a:pt x="953" y="19"/>
                  <a:pt x="949" y="23"/>
                  <a:pt x="945" y="23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AD8F959F-211E-4D26-996F-1F73BF8C7298}"/>
              </a:ext>
            </a:extLst>
          </p:cNvPr>
          <p:cNvSpPr>
            <a:spLocks noEditPoints="1"/>
          </p:cNvSpPr>
          <p:nvPr/>
        </p:nvSpPr>
        <p:spPr bwMode="auto">
          <a:xfrm>
            <a:off x="9580562" y="4241801"/>
            <a:ext cx="5229225" cy="5229225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ED9CFE3-ACD7-4CAB-BAB3-0DF1E60EABD9}"/>
              </a:ext>
            </a:extLst>
          </p:cNvPr>
          <p:cNvSpPr>
            <a:spLocks noEditPoints="1"/>
          </p:cNvSpPr>
          <p:nvPr/>
        </p:nvSpPr>
        <p:spPr bwMode="auto">
          <a:xfrm>
            <a:off x="9699625" y="4362451"/>
            <a:ext cx="4995863" cy="4994275"/>
          </a:xfrm>
          <a:custGeom>
            <a:avLst/>
            <a:gdLst>
              <a:gd name="T0" fmla="*/ 922 w 1572"/>
              <a:gd name="T1" fmla="*/ 1542 h 1571"/>
              <a:gd name="T2" fmla="*/ 1160 w 1572"/>
              <a:gd name="T3" fmla="*/ 1467 h 1571"/>
              <a:gd name="T4" fmla="*/ 925 w 1572"/>
              <a:gd name="T5" fmla="*/ 1559 h 1571"/>
              <a:gd name="T6" fmla="*/ 743 w 1572"/>
              <a:gd name="T7" fmla="*/ 1570 h 1571"/>
              <a:gd name="T8" fmla="*/ 744 w 1572"/>
              <a:gd name="T9" fmla="*/ 1553 h 1571"/>
              <a:gd name="T10" fmla="*/ 680 w 1572"/>
              <a:gd name="T11" fmla="*/ 1564 h 1571"/>
              <a:gd name="T12" fmla="*/ 342 w 1572"/>
              <a:gd name="T13" fmla="*/ 1434 h 1571"/>
              <a:gd name="T14" fmla="*/ 453 w 1572"/>
              <a:gd name="T15" fmla="*/ 1479 h 1571"/>
              <a:gd name="T16" fmla="*/ 681 w 1572"/>
              <a:gd name="T17" fmla="*/ 1564 h 1571"/>
              <a:gd name="T18" fmla="*/ 1201 w 1572"/>
              <a:gd name="T19" fmla="*/ 1433 h 1571"/>
              <a:gd name="T20" fmla="*/ 1187 w 1572"/>
              <a:gd name="T21" fmla="*/ 1460 h 1571"/>
              <a:gd name="T22" fmla="*/ 1304 w 1572"/>
              <a:gd name="T23" fmla="*/ 1353 h 1571"/>
              <a:gd name="T24" fmla="*/ 1257 w 1572"/>
              <a:gd name="T25" fmla="*/ 1412 h 1571"/>
              <a:gd name="T26" fmla="*/ 273 w 1572"/>
              <a:gd name="T27" fmla="*/ 1370 h 1571"/>
              <a:gd name="T28" fmla="*/ 297 w 1572"/>
              <a:gd name="T29" fmla="*/ 1398 h 1571"/>
              <a:gd name="T30" fmla="*/ 95 w 1572"/>
              <a:gd name="T31" fmla="*/ 1161 h 1571"/>
              <a:gd name="T32" fmla="*/ 51 w 1572"/>
              <a:gd name="T33" fmla="*/ 1040 h 1571"/>
              <a:gd name="T34" fmla="*/ 110 w 1572"/>
              <a:gd name="T35" fmla="*/ 1153 h 1571"/>
              <a:gd name="T36" fmla="*/ 250 w 1572"/>
              <a:gd name="T37" fmla="*/ 1357 h 1571"/>
              <a:gd name="T38" fmla="*/ 1486 w 1572"/>
              <a:gd name="T39" fmla="*/ 1104 h 1571"/>
              <a:gd name="T40" fmla="*/ 1360 w 1572"/>
              <a:gd name="T41" fmla="*/ 1318 h 1571"/>
              <a:gd name="T42" fmla="*/ 1507 w 1572"/>
              <a:gd name="T43" fmla="*/ 1051 h 1571"/>
              <a:gd name="T44" fmla="*/ 1523 w 1572"/>
              <a:gd name="T45" fmla="*/ 1057 h 1571"/>
              <a:gd name="T46" fmla="*/ 1534 w 1572"/>
              <a:gd name="T47" fmla="*/ 999 h 1571"/>
              <a:gd name="T48" fmla="*/ 1555 w 1572"/>
              <a:gd name="T49" fmla="*/ 785 h 1571"/>
              <a:gd name="T50" fmla="*/ 1556 w 1572"/>
              <a:gd name="T51" fmla="*/ 630 h 1571"/>
              <a:gd name="T52" fmla="*/ 1567 w 1572"/>
              <a:gd name="T53" fmla="*/ 875 h 1571"/>
              <a:gd name="T54" fmla="*/ 27 w 1572"/>
              <a:gd name="T55" fmla="*/ 991 h 1571"/>
              <a:gd name="T56" fmla="*/ 43 w 1572"/>
              <a:gd name="T57" fmla="*/ 987 h 1571"/>
              <a:gd name="T58" fmla="*/ 13 w 1572"/>
              <a:gd name="T59" fmla="*/ 930 h 1571"/>
              <a:gd name="T60" fmla="*/ 6 w 1572"/>
              <a:gd name="T61" fmla="*/ 685 h 1571"/>
              <a:gd name="T62" fmla="*/ 23 w 1572"/>
              <a:gd name="T63" fmla="*/ 687 h 1571"/>
              <a:gd name="T64" fmla="*/ 30 w 1572"/>
              <a:gd name="T65" fmla="*/ 927 h 1571"/>
              <a:gd name="T66" fmla="*/ 1531 w 1572"/>
              <a:gd name="T67" fmla="*/ 595 h 1571"/>
              <a:gd name="T68" fmla="*/ 1547 w 1572"/>
              <a:gd name="T69" fmla="*/ 591 h 1571"/>
              <a:gd name="T70" fmla="*/ 1506 w 1572"/>
              <a:gd name="T71" fmla="*/ 515 h 1571"/>
              <a:gd name="T72" fmla="*/ 1317 w 1572"/>
              <a:gd name="T73" fmla="*/ 229 h 1571"/>
              <a:gd name="T74" fmla="*/ 1329 w 1572"/>
              <a:gd name="T75" fmla="*/ 217 h 1571"/>
              <a:gd name="T76" fmla="*/ 1522 w 1572"/>
              <a:gd name="T77" fmla="*/ 509 h 1571"/>
              <a:gd name="T78" fmla="*/ 55 w 1572"/>
              <a:gd name="T79" fmla="*/ 519 h 1571"/>
              <a:gd name="T80" fmla="*/ 74 w 1572"/>
              <a:gd name="T81" fmla="*/ 493 h 1571"/>
              <a:gd name="T82" fmla="*/ 79 w 1572"/>
              <a:gd name="T83" fmla="*/ 461 h 1571"/>
              <a:gd name="T84" fmla="*/ 230 w 1572"/>
              <a:gd name="T85" fmla="*/ 229 h 1571"/>
              <a:gd name="T86" fmla="*/ 242 w 1572"/>
              <a:gd name="T87" fmla="*/ 241 h 1571"/>
              <a:gd name="T88" fmla="*/ 82 w 1572"/>
              <a:gd name="T89" fmla="*/ 462 h 1571"/>
              <a:gd name="T90" fmla="*/ 1260 w 1572"/>
              <a:gd name="T91" fmla="*/ 169 h 1571"/>
              <a:gd name="T92" fmla="*/ 1284 w 1572"/>
              <a:gd name="T93" fmla="*/ 197 h 1571"/>
              <a:gd name="T94" fmla="*/ 1109 w 1572"/>
              <a:gd name="T95" fmla="*/ 87 h 1571"/>
              <a:gd name="T96" fmla="*/ 880 w 1572"/>
              <a:gd name="T97" fmla="*/ 5 h 1571"/>
              <a:gd name="T98" fmla="*/ 1221 w 1572"/>
              <a:gd name="T99" fmla="*/ 131 h 1571"/>
              <a:gd name="T100" fmla="*/ 349 w 1572"/>
              <a:gd name="T101" fmla="*/ 141 h 1571"/>
              <a:gd name="T102" fmla="*/ 380 w 1572"/>
              <a:gd name="T103" fmla="*/ 132 h 1571"/>
              <a:gd name="T104" fmla="*/ 402 w 1572"/>
              <a:gd name="T105" fmla="*/ 109 h 1571"/>
              <a:gd name="T106" fmla="*/ 636 w 1572"/>
              <a:gd name="T107" fmla="*/ 14 h 1571"/>
              <a:gd name="T108" fmla="*/ 639 w 1572"/>
              <a:gd name="T109" fmla="*/ 30 h 1571"/>
              <a:gd name="T110" fmla="*/ 410 w 1572"/>
              <a:gd name="T111" fmla="*/ 113 h 1571"/>
              <a:gd name="T112" fmla="*/ 809 w 1572"/>
              <a:gd name="T113" fmla="*/ 8 h 1571"/>
              <a:gd name="T114" fmla="*/ 840 w 1572"/>
              <a:gd name="T115" fmla="*/ 18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72" h="1571">
                <a:moveTo>
                  <a:pt x="805" y="1571"/>
                </a:moveTo>
                <a:cubicBezTo>
                  <a:pt x="801" y="1571"/>
                  <a:pt x="797" y="1567"/>
                  <a:pt x="797" y="1563"/>
                </a:cubicBezTo>
                <a:cubicBezTo>
                  <a:pt x="797" y="1558"/>
                  <a:pt x="800" y="1554"/>
                  <a:pt x="805" y="1554"/>
                </a:cubicBezTo>
                <a:cubicBezTo>
                  <a:pt x="844" y="1553"/>
                  <a:pt x="883" y="1549"/>
                  <a:pt x="922" y="1542"/>
                </a:cubicBezTo>
                <a:cubicBezTo>
                  <a:pt x="922" y="1542"/>
                  <a:pt x="922" y="1542"/>
                  <a:pt x="922" y="1542"/>
                </a:cubicBezTo>
                <a:cubicBezTo>
                  <a:pt x="966" y="1534"/>
                  <a:pt x="1010" y="1523"/>
                  <a:pt x="1052" y="1507"/>
                </a:cubicBezTo>
                <a:cubicBezTo>
                  <a:pt x="1085" y="1495"/>
                  <a:pt x="1117" y="1480"/>
                  <a:pt x="1148" y="1464"/>
                </a:cubicBezTo>
                <a:cubicBezTo>
                  <a:pt x="1152" y="1462"/>
                  <a:pt x="1158" y="1463"/>
                  <a:pt x="1160" y="1467"/>
                </a:cubicBezTo>
                <a:cubicBezTo>
                  <a:pt x="1162" y="1471"/>
                  <a:pt x="1160" y="1476"/>
                  <a:pt x="1156" y="1479"/>
                </a:cubicBezTo>
                <a:cubicBezTo>
                  <a:pt x="1124" y="1496"/>
                  <a:pt x="1091" y="1511"/>
                  <a:pt x="1057" y="1523"/>
                </a:cubicBezTo>
                <a:cubicBezTo>
                  <a:pt x="1015" y="1539"/>
                  <a:pt x="970" y="1551"/>
                  <a:pt x="925" y="1559"/>
                </a:cubicBezTo>
                <a:cubicBezTo>
                  <a:pt x="925" y="1559"/>
                  <a:pt x="925" y="1559"/>
                  <a:pt x="925" y="1559"/>
                </a:cubicBezTo>
                <a:cubicBezTo>
                  <a:pt x="886" y="1566"/>
                  <a:pt x="845" y="1570"/>
                  <a:pt x="806" y="1571"/>
                </a:cubicBezTo>
                <a:cubicBezTo>
                  <a:pt x="806" y="1571"/>
                  <a:pt x="805" y="1571"/>
                  <a:pt x="805" y="1571"/>
                </a:cubicBezTo>
                <a:close/>
                <a:moveTo>
                  <a:pt x="743" y="1570"/>
                </a:moveTo>
                <a:cubicBezTo>
                  <a:pt x="743" y="1570"/>
                  <a:pt x="743" y="1570"/>
                  <a:pt x="743" y="1570"/>
                </a:cubicBezTo>
                <a:cubicBezTo>
                  <a:pt x="735" y="1570"/>
                  <a:pt x="727" y="1569"/>
                  <a:pt x="720" y="1569"/>
                </a:cubicBezTo>
                <a:cubicBezTo>
                  <a:pt x="715" y="1568"/>
                  <a:pt x="712" y="1564"/>
                  <a:pt x="712" y="1559"/>
                </a:cubicBezTo>
                <a:cubicBezTo>
                  <a:pt x="713" y="1555"/>
                  <a:pt x="717" y="1551"/>
                  <a:pt x="721" y="1552"/>
                </a:cubicBezTo>
                <a:cubicBezTo>
                  <a:pt x="729" y="1552"/>
                  <a:pt x="736" y="1553"/>
                  <a:pt x="744" y="1553"/>
                </a:cubicBezTo>
                <a:cubicBezTo>
                  <a:pt x="748" y="1553"/>
                  <a:pt x="752" y="1557"/>
                  <a:pt x="752" y="1562"/>
                </a:cubicBezTo>
                <a:cubicBezTo>
                  <a:pt x="751" y="1567"/>
                  <a:pt x="748" y="1570"/>
                  <a:pt x="743" y="1570"/>
                </a:cubicBezTo>
                <a:close/>
                <a:moveTo>
                  <a:pt x="681" y="1564"/>
                </a:moveTo>
                <a:cubicBezTo>
                  <a:pt x="681" y="1564"/>
                  <a:pt x="681" y="1564"/>
                  <a:pt x="680" y="1564"/>
                </a:cubicBezTo>
                <a:cubicBezTo>
                  <a:pt x="605" y="1554"/>
                  <a:pt x="533" y="1534"/>
                  <a:pt x="464" y="1503"/>
                </a:cubicBezTo>
                <a:cubicBezTo>
                  <a:pt x="458" y="1500"/>
                  <a:pt x="452" y="1497"/>
                  <a:pt x="446" y="1494"/>
                </a:cubicBezTo>
                <a:cubicBezTo>
                  <a:pt x="446" y="1494"/>
                  <a:pt x="446" y="1494"/>
                  <a:pt x="445" y="1494"/>
                </a:cubicBezTo>
                <a:cubicBezTo>
                  <a:pt x="410" y="1477"/>
                  <a:pt x="375" y="1457"/>
                  <a:pt x="342" y="1434"/>
                </a:cubicBezTo>
                <a:cubicBezTo>
                  <a:pt x="338" y="1431"/>
                  <a:pt x="337" y="1426"/>
                  <a:pt x="339" y="1422"/>
                </a:cubicBezTo>
                <a:cubicBezTo>
                  <a:pt x="342" y="1418"/>
                  <a:pt x="347" y="1417"/>
                  <a:pt x="351" y="1420"/>
                </a:cubicBezTo>
                <a:cubicBezTo>
                  <a:pt x="383" y="1442"/>
                  <a:pt x="418" y="1462"/>
                  <a:pt x="453" y="1479"/>
                </a:cubicBezTo>
                <a:cubicBezTo>
                  <a:pt x="453" y="1479"/>
                  <a:pt x="453" y="1479"/>
                  <a:pt x="453" y="1479"/>
                </a:cubicBezTo>
                <a:cubicBezTo>
                  <a:pt x="459" y="1482"/>
                  <a:pt x="465" y="1485"/>
                  <a:pt x="471" y="1487"/>
                </a:cubicBezTo>
                <a:cubicBezTo>
                  <a:pt x="538" y="1517"/>
                  <a:pt x="609" y="1538"/>
                  <a:pt x="682" y="1547"/>
                </a:cubicBezTo>
                <a:cubicBezTo>
                  <a:pt x="687" y="1548"/>
                  <a:pt x="690" y="1552"/>
                  <a:pt x="690" y="1557"/>
                </a:cubicBezTo>
                <a:cubicBezTo>
                  <a:pt x="689" y="1561"/>
                  <a:pt x="685" y="1564"/>
                  <a:pt x="681" y="1564"/>
                </a:cubicBezTo>
                <a:close/>
                <a:moveTo>
                  <a:pt x="1187" y="1460"/>
                </a:moveTo>
                <a:cubicBezTo>
                  <a:pt x="1184" y="1460"/>
                  <a:pt x="1181" y="1459"/>
                  <a:pt x="1179" y="1456"/>
                </a:cubicBezTo>
                <a:cubicBezTo>
                  <a:pt x="1177" y="1452"/>
                  <a:pt x="1178" y="1447"/>
                  <a:pt x="1182" y="1444"/>
                </a:cubicBezTo>
                <a:cubicBezTo>
                  <a:pt x="1189" y="1441"/>
                  <a:pt x="1195" y="1437"/>
                  <a:pt x="1201" y="1433"/>
                </a:cubicBezTo>
                <a:cubicBezTo>
                  <a:pt x="1205" y="1430"/>
                  <a:pt x="1211" y="1431"/>
                  <a:pt x="1213" y="1435"/>
                </a:cubicBezTo>
                <a:cubicBezTo>
                  <a:pt x="1216" y="1439"/>
                  <a:pt x="1214" y="1444"/>
                  <a:pt x="1211" y="1447"/>
                </a:cubicBezTo>
                <a:cubicBezTo>
                  <a:pt x="1204" y="1451"/>
                  <a:pt x="1198" y="1455"/>
                  <a:pt x="1191" y="1459"/>
                </a:cubicBezTo>
                <a:cubicBezTo>
                  <a:pt x="1190" y="1460"/>
                  <a:pt x="1188" y="1460"/>
                  <a:pt x="1187" y="1460"/>
                </a:cubicBezTo>
                <a:close/>
                <a:moveTo>
                  <a:pt x="1257" y="1412"/>
                </a:moveTo>
                <a:cubicBezTo>
                  <a:pt x="1254" y="1412"/>
                  <a:pt x="1252" y="1411"/>
                  <a:pt x="1250" y="1409"/>
                </a:cubicBezTo>
                <a:cubicBezTo>
                  <a:pt x="1247" y="1405"/>
                  <a:pt x="1248" y="1400"/>
                  <a:pt x="1252" y="1397"/>
                </a:cubicBezTo>
                <a:cubicBezTo>
                  <a:pt x="1270" y="1383"/>
                  <a:pt x="1287" y="1369"/>
                  <a:pt x="1304" y="1353"/>
                </a:cubicBezTo>
                <a:cubicBezTo>
                  <a:pt x="1308" y="1350"/>
                  <a:pt x="1313" y="1351"/>
                  <a:pt x="1316" y="1354"/>
                </a:cubicBezTo>
                <a:cubicBezTo>
                  <a:pt x="1319" y="1357"/>
                  <a:pt x="1319" y="1363"/>
                  <a:pt x="1316" y="1366"/>
                </a:cubicBezTo>
                <a:cubicBezTo>
                  <a:pt x="1298" y="1382"/>
                  <a:pt x="1280" y="1397"/>
                  <a:pt x="1262" y="1411"/>
                </a:cubicBezTo>
                <a:cubicBezTo>
                  <a:pt x="1260" y="1412"/>
                  <a:pt x="1259" y="1412"/>
                  <a:pt x="1257" y="1412"/>
                </a:cubicBezTo>
                <a:close/>
                <a:moveTo>
                  <a:pt x="297" y="1398"/>
                </a:moveTo>
                <a:cubicBezTo>
                  <a:pt x="295" y="1398"/>
                  <a:pt x="293" y="1398"/>
                  <a:pt x="291" y="1396"/>
                </a:cubicBezTo>
                <a:cubicBezTo>
                  <a:pt x="285" y="1392"/>
                  <a:pt x="279" y="1387"/>
                  <a:pt x="274" y="1382"/>
                </a:cubicBezTo>
                <a:cubicBezTo>
                  <a:pt x="270" y="1379"/>
                  <a:pt x="270" y="1373"/>
                  <a:pt x="273" y="1370"/>
                </a:cubicBezTo>
                <a:cubicBezTo>
                  <a:pt x="276" y="1366"/>
                  <a:pt x="281" y="1366"/>
                  <a:pt x="285" y="1369"/>
                </a:cubicBezTo>
                <a:cubicBezTo>
                  <a:pt x="290" y="1374"/>
                  <a:pt x="296" y="1378"/>
                  <a:pt x="302" y="1383"/>
                </a:cubicBezTo>
                <a:cubicBezTo>
                  <a:pt x="306" y="1386"/>
                  <a:pt x="306" y="1392"/>
                  <a:pt x="303" y="1395"/>
                </a:cubicBezTo>
                <a:cubicBezTo>
                  <a:pt x="302" y="1397"/>
                  <a:pt x="299" y="1398"/>
                  <a:pt x="297" y="1398"/>
                </a:cubicBezTo>
                <a:close/>
                <a:moveTo>
                  <a:pt x="250" y="1357"/>
                </a:moveTo>
                <a:cubicBezTo>
                  <a:pt x="248" y="1357"/>
                  <a:pt x="246" y="1356"/>
                  <a:pt x="244" y="1355"/>
                </a:cubicBezTo>
                <a:cubicBezTo>
                  <a:pt x="235" y="1346"/>
                  <a:pt x="226" y="1337"/>
                  <a:pt x="217" y="1328"/>
                </a:cubicBezTo>
                <a:cubicBezTo>
                  <a:pt x="169" y="1278"/>
                  <a:pt x="128" y="1222"/>
                  <a:pt x="95" y="1161"/>
                </a:cubicBezTo>
                <a:cubicBezTo>
                  <a:pt x="95" y="1161"/>
                  <a:pt x="95" y="1161"/>
                  <a:pt x="95" y="1161"/>
                </a:cubicBezTo>
                <a:cubicBezTo>
                  <a:pt x="80" y="1133"/>
                  <a:pt x="66" y="1103"/>
                  <a:pt x="54" y="1074"/>
                </a:cubicBezTo>
                <a:cubicBezTo>
                  <a:pt x="51" y="1066"/>
                  <a:pt x="48" y="1059"/>
                  <a:pt x="46" y="1051"/>
                </a:cubicBezTo>
                <a:cubicBezTo>
                  <a:pt x="44" y="1047"/>
                  <a:pt x="46" y="1042"/>
                  <a:pt x="51" y="1040"/>
                </a:cubicBezTo>
                <a:cubicBezTo>
                  <a:pt x="55" y="1039"/>
                  <a:pt x="60" y="1041"/>
                  <a:pt x="62" y="1046"/>
                </a:cubicBezTo>
                <a:cubicBezTo>
                  <a:pt x="64" y="1053"/>
                  <a:pt x="67" y="1060"/>
                  <a:pt x="70" y="1068"/>
                </a:cubicBezTo>
                <a:cubicBezTo>
                  <a:pt x="81" y="1097"/>
                  <a:pt x="95" y="1125"/>
                  <a:pt x="110" y="1153"/>
                </a:cubicBezTo>
                <a:cubicBezTo>
                  <a:pt x="110" y="1153"/>
                  <a:pt x="110" y="1153"/>
                  <a:pt x="110" y="1153"/>
                </a:cubicBezTo>
                <a:cubicBezTo>
                  <a:pt x="142" y="1212"/>
                  <a:pt x="183" y="1267"/>
                  <a:pt x="230" y="1316"/>
                </a:cubicBezTo>
                <a:cubicBezTo>
                  <a:pt x="238" y="1325"/>
                  <a:pt x="247" y="1334"/>
                  <a:pt x="256" y="1343"/>
                </a:cubicBezTo>
                <a:cubicBezTo>
                  <a:pt x="259" y="1346"/>
                  <a:pt x="259" y="1351"/>
                  <a:pt x="256" y="1355"/>
                </a:cubicBezTo>
                <a:cubicBezTo>
                  <a:pt x="254" y="1356"/>
                  <a:pt x="252" y="1357"/>
                  <a:pt x="250" y="1357"/>
                </a:cubicBezTo>
                <a:close/>
                <a:moveTo>
                  <a:pt x="1360" y="1318"/>
                </a:moveTo>
                <a:cubicBezTo>
                  <a:pt x="1358" y="1318"/>
                  <a:pt x="1356" y="1317"/>
                  <a:pt x="1354" y="1316"/>
                </a:cubicBezTo>
                <a:cubicBezTo>
                  <a:pt x="1351" y="1313"/>
                  <a:pt x="1351" y="1307"/>
                  <a:pt x="1354" y="1304"/>
                </a:cubicBezTo>
                <a:cubicBezTo>
                  <a:pt x="1408" y="1244"/>
                  <a:pt x="1453" y="1177"/>
                  <a:pt x="1486" y="1104"/>
                </a:cubicBezTo>
                <a:cubicBezTo>
                  <a:pt x="1488" y="1100"/>
                  <a:pt x="1493" y="1098"/>
                  <a:pt x="1497" y="1100"/>
                </a:cubicBezTo>
                <a:cubicBezTo>
                  <a:pt x="1501" y="1102"/>
                  <a:pt x="1503" y="1107"/>
                  <a:pt x="1501" y="1111"/>
                </a:cubicBezTo>
                <a:cubicBezTo>
                  <a:pt x="1467" y="1186"/>
                  <a:pt x="1422" y="1254"/>
                  <a:pt x="1366" y="1315"/>
                </a:cubicBezTo>
                <a:cubicBezTo>
                  <a:pt x="1365" y="1317"/>
                  <a:pt x="1362" y="1318"/>
                  <a:pt x="1360" y="1318"/>
                </a:cubicBezTo>
                <a:close/>
                <a:moveTo>
                  <a:pt x="1509" y="1079"/>
                </a:moveTo>
                <a:cubicBezTo>
                  <a:pt x="1508" y="1079"/>
                  <a:pt x="1507" y="1079"/>
                  <a:pt x="1506" y="1079"/>
                </a:cubicBezTo>
                <a:cubicBezTo>
                  <a:pt x="1502" y="1077"/>
                  <a:pt x="1499" y="1072"/>
                  <a:pt x="1501" y="1068"/>
                </a:cubicBezTo>
                <a:cubicBezTo>
                  <a:pt x="1503" y="1062"/>
                  <a:pt x="1505" y="1057"/>
                  <a:pt x="1507" y="1051"/>
                </a:cubicBezTo>
                <a:cubicBezTo>
                  <a:pt x="1509" y="1047"/>
                  <a:pt x="1509" y="1047"/>
                  <a:pt x="1509" y="1047"/>
                </a:cubicBezTo>
                <a:cubicBezTo>
                  <a:pt x="1511" y="1042"/>
                  <a:pt x="1516" y="1040"/>
                  <a:pt x="1520" y="1042"/>
                </a:cubicBezTo>
                <a:cubicBezTo>
                  <a:pt x="1524" y="1043"/>
                  <a:pt x="1527" y="1048"/>
                  <a:pt x="1525" y="1053"/>
                </a:cubicBezTo>
                <a:cubicBezTo>
                  <a:pt x="1523" y="1057"/>
                  <a:pt x="1523" y="1057"/>
                  <a:pt x="1523" y="1057"/>
                </a:cubicBezTo>
                <a:cubicBezTo>
                  <a:pt x="1521" y="1063"/>
                  <a:pt x="1519" y="1068"/>
                  <a:pt x="1517" y="1074"/>
                </a:cubicBezTo>
                <a:cubicBezTo>
                  <a:pt x="1516" y="1077"/>
                  <a:pt x="1512" y="1079"/>
                  <a:pt x="1509" y="1079"/>
                </a:cubicBezTo>
                <a:close/>
                <a:moveTo>
                  <a:pt x="1536" y="999"/>
                </a:moveTo>
                <a:cubicBezTo>
                  <a:pt x="1535" y="999"/>
                  <a:pt x="1534" y="999"/>
                  <a:pt x="1534" y="999"/>
                </a:cubicBezTo>
                <a:cubicBezTo>
                  <a:pt x="1529" y="997"/>
                  <a:pt x="1526" y="993"/>
                  <a:pt x="1528" y="988"/>
                </a:cubicBezTo>
                <a:cubicBezTo>
                  <a:pt x="1538" y="951"/>
                  <a:pt x="1545" y="912"/>
                  <a:pt x="1550" y="873"/>
                </a:cubicBezTo>
                <a:cubicBezTo>
                  <a:pt x="1550" y="873"/>
                  <a:pt x="1550" y="873"/>
                  <a:pt x="1550" y="873"/>
                </a:cubicBezTo>
                <a:cubicBezTo>
                  <a:pt x="1553" y="844"/>
                  <a:pt x="1555" y="814"/>
                  <a:pt x="1555" y="785"/>
                </a:cubicBezTo>
                <a:cubicBezTo>
                  <a:pt x="1555" y="777"/>
                  <a:pt x="1555" y="768"/>
                  <a:pt x="1554" y="759"/>
                </a:cubicBezTo>
                <a:cubicBezTo>
                  <a:pt x="1553" y="717"/>
                  <a:pt x="1548" y="675"/>
                  <a:pt x="1540" y="633"/>
                </a:cubicBezTo>
                <a:cubicBezTo>
                  <a:pt x="1539" y="629"/>
                  <a:pt x="1542" y="624"/>
                  <a:pt x="1546" y="623"/>
                </a:cubicBezTo>
                <a:cubicBezTo>
                  <a:pt x="1551" y="623"/>
                  <a:pt x="1555" y="626"/>
                  <a:pt x="1556" y="630"/>
                </a:cubicBezTo>
                <a:cubicBezTo>
                  <a:pt x="1565" y="672"/>
                  <a:pt x="1570" y="716"/>
                  <a:pt x="1571" y="758"/>
                </a:cubicBezTo>
                <a:cubicBezTo>
                  <a:pt x="1572" y="767"/>
                  <a:pt x="1572" y="776"/>
                  <a:pt x="1572" y="785"/>
                </a:cubicBezTo>
                <a:cubicBezTo>
                  <a:pt x="1572" y="815"/>
                  <a:pt x="1570" y="845"/>
                  <a:pt x="1567" y="875"/>
                </a:cubicBezTo>
                <a:cubicBezTo>
                  <a:pt x="1567" y="875"/>
                  <a:pt x="1567" y="875"/>
                  <a:pt x="1567" y="875"/>
                </a:cubicBezTo>
                <a:cubicBezTo>
                  <a:pt x="1562" y="915"/>
                  <a:pt x="1554" y="954"/>
                  <a:pt x="1544" y="993"/>
                </a:cubicBezTo>
                <a:cubicBezTo>
                  <a:pt x="1543" y="996"/>
                  <a:pt x="1540" y="999"/>
                  <a:pt x="1536" y="999"/>
                </a:cubicBezTo>
                <a:close/>
                <a:moveTo>
                  <a:pt x="35" y="998"/>
                </a:moveTo>
                <a:cubicBezTo>
                  <a:pt x="31" y="998"/>
                  <a:pt x="28" y="995"/>
                  <a:pt x="27" y="991"/>
                </a:cubicBezTo>
                <a:cubicBezTo>
                  <a:pt x="25" y="984"/>
                  <a:pt x="23" y="976"/>
                  <a:pt x="21" y="969"/>
                </a:cubicBezTo>
                <a:cubicBezTo>
                  <a:pt x="20" y="965"/>
                  <a:pt x="23" y="960"/>
                  <a:pt x="28" y="959"/>
                </a:cubicBezTo>
                <a:cubicBezTo>
                  <a:pt x="32" y="958"/>
                  <a:pt x="37" y="961"/>
                  <a:pt x="38" y="965"/>
                </a:cubicBezTo>
                <a:cubicBezTo>
                  <a:pt x="39" y="972"/>
                  <a:pt x="41" y="980"/>
                  <a:pt x="43" y="987"/>
                </a:cubicBezTo>
                <a:cubicBezTo>
                  <a:pt x="44" y="991"/>
                  <a:pt x="42" y="996"/>
                  <a:pt x="37" y="997"/>
                </a:cubicBezTo>
                <a:cubicBezTo>
                  <a:pt x="37" y="997"/>
                  <a:pt x="36" y="998"/>
                  <a:pt x="35" y="998"/>
                </a:cubicBezTo>
                <a:close/>
                <a:moveTo>
                  <a:pt x="21" y="937"/>
                </a:moveTo>
                <a:cubicBezTo>
                  <a:pt x="17" y="937"/>
                  <a:pt x="14" y="934"/>
                  <a:pt x="13" y="930"/>
                </a:cubicBezTo>
                <a:cubicBezTo>
                  <a:pt x="4" y="882"/>
                  <a:pt x="0" y="834"/>
                  <a:pt x="0" y="786"/>
                </a:cubicBezTo>
                <a:cubicBezTo>
                  <a:pt x="0" y="783"/>
                  <a:pt x="0" y="779"/>
                  <a:pt x="0" y="776"/>
                </a:cubicBezTo>
                <a:cubicBezTo>
                  <a:pt x="0" y="746"/>
                  <a:pt x="2" y="715"/>
                  <a:pt x="6" y="685"/>
                </a:cubicBezTo>
                <a:cubicBezTo>
                  <a:pt x="6" y="685"/>
                  <a:pt x="6" y="685"/>
                  <a:pt x="6" y="685"/>
                </a:cubicBezTo>
                <a:cubicBezTo>
                  <a:pt x="11" y="645"/>
                  <a:pt x="19" y="606"/>
                  <a:pt x="30" y="568"/>
                </a:cubicBezTo>
                <a:cubicBezTo>
                  <a:pt x="32" y="563"/>
                  <a:pt x="36" y="560"/>
                  <a:pt x="41" y="562"/>
                </a:cubicBezTo>
                <a:cubicBezTo>
                  <a:pt x="45" y="563"/>
                  <a:pt x="48" y="568"/>
                  <a:pt x="47" y="572"/>
                </a:cubicBezTo>
                <a:cubicBezTo>
                  <a:pt x="36" y="610"/>
                  <a:pt x="28" y="648"/>
                  <a:pt x="23" y="687"/>
                </a:cubicBezTo>
                <a:cubicBezTo>
                  <a:pt x="23" y="687"/>
                  <a:pt x="23" y="687"/>
                  <a:pt x="23" y="687"/>
                </a:cubicBezTo>
                <a:cubicBezTo>
                  <a:pt x="19" y="717"/>
                  <a:pt x="17" y="747"/>
                  <a:pt x="17" y="777"/>
                </a:cubicBezTo>
                <a:cubicBezTo>
                  <a:pt x="17" y="780"/>
                  <a:pt x="17" y="783"/>
                  <a:pt x="17" y="786"/>
                </a:cubicBezTo>
                <a:cubicBezTo>
                  <a:pt x="17" y="833"/>
                  <a:pt x="21" y="880"/>
                  <a:pt x="30" y="927"/>
                </a:cubicBezTo>
                <a:cubicBezTo>
                  <a:pt x="30" y="931"/>
                  <a:pt x="27" y="936"/>
                  <a:pt x="23" y="937"/>
                </a:cubicBezTo>
                <a:cubicBezTo>
                  <a:pt x="22" y="937"/>
                  <a:pt x="22" y="937"/>
                  <a:pt x="21" y="937"/>
                </a:cubicBezTo>
                <a:close/>
                <a:moveTo>
                  <a:pt x="1539" y="602"/>
                </a:moveTo>
                <a:cubicBezTo>
                  <a:pt x="1535" y="602"/>
                  <a:pt x="1532" y="599"/>
                  <a:pt x="1531" y="595"/>
                </a:cubicBezTo>
                <a:cubicBezTo>
                  <a:pt x="1529" y="588"/>
                  <a:pt x="1527" y="581"/>
                  <a:pt x="1525" y="574"/>
                </a:cubicBezTo>
                <a:cubicBezTo>
                  <a:pt x="1524" y="569"/>
                  <a:pt x="1526" y="564"/>
                  <a:pt x="1531" y="563"/>
                </a:cubicBezTo>
                <a:cubicBezTo>
                  <a:pt x="1536" y="562"/>
                  <a:pt x="1540" y="565"/>
                  <a:pt x="1541" y="569"/>
                </a:cubicBezTo>
                <a:cubicBezTo>
                  <a:pt x="1544" y="576"/>
                  <a:pt x="1546" y="584"/>
                  <a:pt x="1547" y="591"/>
                </a:cubicBezTo>
                <a:cubicBezTo>
                  <a:pt x="1549" y="596"/>
                  <a:pt x="1546" y="600"/>
                  <a:pt x="1541" y="601"/>
                </a:cubicBezTo>
                <a:cubicBezTo>
                  <a:pt x="1541" y="602"/>
                  <a:pt x="1540" y="602"/>
                  <a:pt x="1539" y="602"/>
                </a:cubicBezTo>
                <a:close/>
                <a:moveTo>
                  <a:pt x="1514" y="521"/>
                </a:moveTo>
                <a:cubicBezTo>
                  <a:pt x="1510" y="521"/>
                  <a:pt x="1507" y="519"/>
                  <a:pt x="1506" y="515"/>
                </a:cubicBezTo>
                <a:cubicBezTo>
                  <a:pt x="1500" y="500"/>
                  <a:pt x="1494" y="485"/>
                  <a:pt x="1488" y="471"/>
                </a:cubicBezTo>
                <a:cubicBezTo>
                  <a:pt x="1478" y="450"/>
                  <a:pt x="1468" y="429"/>
                  <a:pt x="1456" y="409"/>
                </a:cubicBezTo>
                <a:cubicBezTo>
                  <a:pt x="1456" y="409"/>
                  <a:pt x="1456" y="409"/>
                  <a:pt x="1456" y="409"/>
                </a:cubicBezTo>
                <a:cubicBezTo>
                  <a:pt x="1419" y="343"/>
                  <a:pt x="1372" y="282"/>
                  <a:pt x="1317" y="229"/>
                </a:cubicBezTo>
                <a:cubicBezTo>
                  <a:pt x="1314" y="226"/>
                  <a:pt x="1311" y="224"/>
                  <a:pt x="1308" y="221"/>
                </a:cubicBezTo>
                <a:cubicBezTo>
                  <a:pt x="1304" y="218"/>
                  <a:pt x="1304" y="212"/>
                  <a:pt x="1307" y="209"/>
                </a:cubicBezTo>
                <a:cubicBezTo>
                  <a:pt x="1311" y="205"/>
                  <a:pt x="1316" y="205"/>
                  <a:pt x="1319" y="208"/>
                </a:cubicBezTo>
                <a:cubicBezTo>
                  <a:pt x="1322" y="211"/>
                  <a:pt x="1326" y="214"/>
                  <a:pt x="1329" y="217"/>
                </a:cubicBezTo>
                <a:cubicBezTo>
                  <a:pt x="1385" y="271"/>
                  <a:pt x="1433" y="333"/>
                  <a:pt x="1471" y="400"/>
                </a:cubicBezTo>
                <a:cubicBezTo>
                  <a:pt x="1471" y="400"/>
                  <a:pt x="1471" y="400"/>
                  <a:pt x="1471" y="400"/>
                </a:cubicBezTo>
                <a:cubicBezTo>
                  <a:pt x="1483" y="421"/>
                  <a:pt x="1494" y="442"/>
                  <a:pt x="1503" y="464"/>
                </a:cubicBezTo>
                <a:cubicBezTo>
                  <a:pt x="1510" y="479"/>
                  <a:pt x="1516" y="494"/>
                  <a:pt x="1522" y="509"/>
                </a:cubicBezTo>
                <a:cubicBezTo>
                  <a:pt x="1523" y="514"/>
                  <a:pt x="1521" y="519"/>
                  <a:pt x="1517" y="520"/>
                </a:cubicBezTo>
                <a:cubicBezTo>
                  <a:pt x="1516" y="521"/>
                  <a:pt x="1515" y="521"/>
                  <a:pt x="1514" y="521"/>
                </a:cubicBezTo>
                <a:close/>
                <a:moveTo>
                  <a:pt x="58" y="519"/>
                </a:moveTo>
                <a:cubicBezTo>
                  <a:pt x="57" y="519"/>
                  <a:pt x="56" y="519"/>
                  <a:pt x="55" y="519"/>
                </a:cubicBezTo>
                <a:cubicBezTo>
                  <a:pt x="51" y="517"/>
                  <a:pt x="48" y="512"/>
                  <a:pt x="50" y="508"/>
                </a:cubicBezTo>
                <a:cubicBezTo>
                  <a:pt x="53" y="501"/>
                  <a:pt x="55" y="494"/>
                  <a:pt x="58" y="487"/>
                </a:cubicBezTo>
                <a:cubicBezTo>
                  <a:pt x="60" y="482"/>
                  <a:pt x="65" y="480"/>
                  <a:pt x="69" y="482"/>
                </a:cubicBezTo>
                <a:cubicBezTo>
                  <a:pt x="74" y="484"/>
                  <a:pt x="76" y="489"/>
                  <a:pt x="74" y="493"/>
                </a:cubicBezTo>
                <a:cubicBezTo>
                  <a:pt x="71" y="500"/>
                  <a:pt x="68" y="507"/>
                  <a:pt x="66" y="514"/>
                </a:cubicBezTo>
                <a:cubicBezTo>
                  <a:pt x="65" y="517"/>
                  <a:pt x="61" y="519"/>
                  <a:pt x="58" y="519"/>
                </a:cubicBezTo>
                <a:close/>
                <a:moveTo>
                  <a:pt x="82" y="462"/>
                </a:moveTo>
                <a:cubicBezTo>
                  <a:pt x="81" y="462"/>
                  <a:pt x="80" y="462"/>
                  <a:pt x="79" y="461"/>
                </a:cubicBezTo>
                <a:cubicBezTo>
                  <a:pt x="74" y="459"/>
                  <a:pt x="72" y="454"/>
                  <a:pt x="74" y="450"/>
                </a:cubicBezTo>
                <a:cubicBezTo>
                  <a:pt x="109" y="376"/>
                  <a:pt x="156" y="308"/>
                  <a:pt x="212" y="247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218" y="241"/>
                  <a:pt x="224" y="235"/>
                  <a:pt x="230" y="229"/>
                </a:cubicBezTo>
                <a:cubicBezTo>
                  <a:pt x="252" y="207"/>
                  <a:pt x="276" y="186"/>
                  <a:pt x="301" y="167"/>
                </a:cubicBezTo>
                <a:cubicBezTo>
                  <a:pt x="304" y="164"/>
                  <a:pt x="310" y="164"/>
                  <a:pt x="313" y="168"/>
                </a:cubicBezTo>
                <a:cubicBezTo>
                  <a:pt x="316" y="172"/>
                  <a:pt x="315" y="177"/>
                  <a:pt x="311" y="180"/>
                </a:cubicBezTo>
                <a:cubicBezTo>
                  <a:pt x="287" y="199"/>
                  <a:pt x="264" y="220"/>
                  <a:pt x="242" y="241"/>
                </a:cubicBezTo>
                <a:cubicBezTo>
                  <a:pt x="236" y="247"/>
                  <a:pt x="230" y="253"/>
                  <a:pt x="225" y="259"/>
                </a:cubicBezTo>
                <a:cubicBezTo>
                  <a:pt x="225" y="259"/>
                  <a:pt x="225" y="259"/>
                  <a:pt x="225" y="259"/>
                </a:cubicBezTo>
                <a:cubicBezTo>
                  <a:pt x="169" y="318"/>
                  <a:pt x="124" y="385"/>
                  <a:pt x="90" y="457"/>
                </a:cubicBezTo>
                <a:cubicBezTo>
                  <a:pt x="88" y="460"/>
                  <a:pt x="85" y="462"/>
                  <a:pt x="82" y="462"/>
                </a:cubicBezTo>
                <a:close/>
                <a:moveTo>
                  <a:pt x="1284" y="197"/>
                </a:moveTo>
                <a:cubicBezTo>
                  <a:pt x="1282" y="197"/>
                  <a:pt x="1280" y="196"/>
                  <a:pt x="1278" y="195"/>
                </a:cubicBezTo>
                <a:cubicBezTo>
                  <a:pt x="1273" y="190"/>
                  <a:pt x="1267" y="185"/>
                  <a:pt x="1261" y="181"/>
                </a:cubicBezTo>
                <a:cubicBezTo>
                  <a:pt x="1257" y="178"/>
                  <a:pt x="1257" y="173"/>
                  <a:pt x="1260" y="169"/>
                </a:cubicBezTo>
                <a:cubicBezTo>
                  <a:pt x="1263" y="165"/>
                  <a:pt x="1268" y="165"/>
                  <a:pt x="1272" y="167"/>
                </a:cubicBezTo>
                <a:cubicBezTo>
                  <a:pt x="1278" y="172"/>
                  <a:pt x="1284" y="177"/>
                  <a:pt x="1289" y="182"/>
                </a:cubicBezTo>
                <a:cubicBezTo>
                  <a:pt x="1293" y="185"/>
                  <a:pt x="1293" y="190"/>
                  <a:pt x="1290" y="194"/>
                </a:cubicBezTo>
                <a:cubicBezTo>
                  <a:pt x="1289" y="196"/>
                  <a:pt x="1286" y="197"/>
                  <a:pt x="1284" y="197"/>
                </a:cubicBezTo>
                <a:close/>
                <a:moveTo>
                  <a:pt x="1216" y="146"/>
                </a:moveTo>
                <a:cubicBezTo>
                  <a:pt x="1214" y="146"/>
                  <a:pt x="1213" y="146"/>
                  <a:pt x="1211" y="145"/>
                </a:cubicBezTo>
                <a:cubicBezTo>
                  <a:pt x="1179" y="123"/>
                  <a:pt x="1144" y="104"/>
                  <a:pt x="1109" y="87"/>
                </a:cubicBezTo>
                <a:cubicBezTo>
                  <a:pt x="1109" y="87"/>
                  <a:pt x="1109" y="87"/>
                  <a:pt x="1109" y="87"/>
                </a:cubicBezTo>
                <a:cubicBezTo>
                  <a:pt x="1095" y="81"/>
                  <a:pt x="1082" y="75"/>
                  <a:pt x="1068" y="70"/>
                </a:cubicBezTo>
                <a:cubicBezTo>
                  <a:pt x="1007" y="46"/>
                  <a:pt x="944" y="30"/>
                  <a:pt x="878" y="22"/>
                </a:cubicBezTo>
                <a:cubicBezTo>
                  <a:pt x="874" y="21"/>
                  <a:pt x="870" y="17"/>
                  <a:pt x="871" y="12"/>
                </a:cubicBezTo>
                <a:cubicBezTo>
                  <a:pt x="872" y="8"/>
                  <a:pt x="876" y="4"/>
                  <a:pt x="880" y="5"/>
                </a:cubicBezTo>
                <a:cubicBezTo>
                  <a:pt x="947" y="13"/>
                  <a:pt x="1012" y="29"/>
                  <a:pt x="1074" y="54"/>
                </a:cubicBezTo>
                <a:cubicBezTo>
                  <a:pt x="1088" y="59"/>
                  <a:pt x="1102" y="65"/>
                  <a:pt x="1116" y="72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52" y="89"/>
                  <a:pt x="1187" y="108"/>
                  <a:pt x="1221" y="131"/>
                </a:cubicBezTo>
                <a:cubicBezTo>
                  <a:pt x="1225" y="133"/>
                  <a:pt x="1226" y="138"/>
                  <a:pt x="1223" y="142"/>
                </a:cubicBezTo>
                <a:cubicBezTo>
                  <a:pt x="1221" y="145"/>
                  <a:pt x="1219" y="146"/>
                  <a:pt x="1216" y="146"/>
                </a:cubicBezTo>
                <a:close/>
                <a:moveTo>
                  <a:pt x="356" y="145"/>
                </a:moveTo>
                <a:cubicBezTo>
                  <a:pt x="354" y="145"/>
                  <a:pt x="351" y="144"/>
                  <a:pt x="349" y="141"/>
                </a:cubicBezTo>
                <a:cubicBezTo>
                  <a:pt x="347" y="138"/>
                  <a:pt x="348" y="132"/>
                  <a:pt x="352" y="130"/>
                </a:cubicBezTo>
                <a:cubicBezTo>
                  <a:pt x="358" y="126"/>
                  <a:pt x="364" y="121"/>
                  <a:pt x="371" y="117"/>
                </a:cubicBezTo>
                <a:cubicBezTo>
                  <a:pt x="375" y="115"/>
                  <a:pt x="380" y="116"/>
                  <a:pt x="383" y="120"/>
                </a:cubicBezTo>
                <a:cubicBezTo>
                  <a:pt x="385" y="124"/>
                  <a:pt x="384" y="129"/>
                  <a:pt x="380" y="132"/>
                </a:cubicBezTo>
                <a:cubicBezTo>
                  <a:pt x="374" y="136"/>
                  <a:pt x="367" y="140"/>
                  <a:pt x="361" y="144"/>
                </a:cubicBezTo>
                <a:cubicBezTo>
                  <a:pt x="360" y="145"/>
                  <a:pt x="358" y="145"/>
                  <a:pt x="356" y="145"/>
                </a:cubicBezTo>
                <a:close/>
                <a:moveTo>
                  <a:pt x="410" y="113"/>
                </a:moveTo>
                <a:cubicBezTo>
                  <a:pt x="407" y="113"/>
                  <a:pt x="404" y="111"/>
                  <a:pt x="402" y="109"/>
                </a:cubicBezTo>
                <a:cubicBezTo>
                  <a:pt x="400" y="105"/>
                  <a:pt x="401" y="99"/>
                  <a:pt x="405" y="97"/>
                </a:cubicBezTo>
                <a:cubicBezTo>
                  <a:pt x="430" y="84"/>
                  <a:pt x="455" y="71"/>
                  <a:pt x="481" y="61"/>
                </a:cubicBezTo>
                <a:cubicBezTo>
                  <a:pt x="530" y="40"/>
                  <a:pt x="582" y="24"/>
                  <a:pt x="636" y="14"/>
                </a:cubicBezTo>
                <a:cubicBezTo>
                  <a:pt x="636" y="14"/>
                  <a:pt x="636" y="14"/>
                  <a:pt x="636" y="14"/>
                </a:cubicBezTo>
                <a:cubicBezTo>
                  <a:pt x="675" y="6"/>
                  <a:pt x="715" y="1"/>
                  <a:pt x="755" y="0"/>
                </a:cubicBezTo>
                <a:cubicBezTo>
                  <a:pt x="760" y="0"/>
                  <a:pt x="764" y="3"/>
                  <a:pt x="764" y="8"/>
                </a:cubicBezTo>
                <a:cubicBezTo>
                  <a:pt x="764" y="13"/>
                  <a:pt x="760" y="17"/>
                  <a:pt x="756" y="17"/>
                </a:cubicBezTo>
                <a:cubicBezTo>
                  <a:pt x="717" y="18"/>
                  <a:pt x="677" y="23"/>
                  <a:pt x="639" y="30"/>
                </a:cubicBezTo>
                <a:cubicBezTo>
                  <a:pt x="639" y="30"/>
                  <a:pt x="639" y="30"/>
                  <a:pt x="639" y="30"/>
                </a:cubicBezTo>
                <a:cubicBezTo>
                  <a:pt x="587" y="40"/>
                  <a:pt x="536" y="56"/>
                  <a:pt x="487" y="76"/>
                </a:cubicBezTo>
                <a:cubicBezTo>
                  <a:pt x="462" y="87"/>
                  <a:pt x="438" y="99"/>
                  <a:pt x="414" y="112"/>
                </a:cubicBezTo>
                <a:cubicBezTo>
                  <a:pt x="412" y="113"/>
                  <a:pt x="411" y="113"/>
                  <a:pt x="410" y="113"/>
                </a:cubicBezTo>
                <a:close/>
                <a:moveTo>
                  <a:pt x="840" y="18"/>
                </a:moveTo>
                <a:cubicBezTo>
                  <a:pt x="840" y="18"/>
                  <a:pt x="840" y="18"/>
                  <a:pt x="839" y="18"/>
                </a:cubicBezTo>
                <a:cubicBezTo>
                  <a:pt x="832" y="18"/>
                  <a:pt x="824" y="17"/>
                  <a:pt x="817" y="17"/>
                </a:cubicBezTo>
                <a:cubicBezTo>
                  <a:pt x="812" y="17"/>
                  <a:pt x="809" y="13"/>
                  <a:pt x="809" y="8"/>
                </a:cubicBezTo>
                <a:cubicBezTo>
                  <a:pt x="809" y="3"/>
                  <a:pt x="813" y="0"/>
                  <a:pt x="818" y="0"/>
                </a:cubicBezTo>
                <a:cubicBezTo>
                  <a:pt x="825" y="0"/>
                  <a:pt x="833" y="1"/>
                  <a:pt x="841" y="1"/>
                </a:cubicBezTo>
                <a:cubicBezTo>
                  <a:pt x="845" y="2"/>
                  <a:pt x="849" y="6"/>
                  <a:pt x="849" y="10"/>
                </a:cubicBezTo>
                <a:cubicBezTo>
                  <a:pt x="848" y="15"/>
                  <a:pt x="844" y="18"/>
                  <a:pt x="840" y="18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8C5CEC1D-D1D4-4550-A78C-551284B22354}"/>
              </a:ext>
            </a:extLst>
          </p:cNvPr>
          <p:cNvSpPr>
            <a:spLocks noEditPoints="1"/>
          </p:cNvSpPr>
          <p:nvPr/>
        </p:nvSpPr>
        <p:spPr bwMode="auto">
          <a:xfrm>
            <a:off x="9813925" y="4473576"/>
            <a:ext cx="4762500" cy="4768850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E4C03-9CBD-45A3-B625-9F6B0A065CBF}"/>
              </a:ext>
            </a:extLst>
          </p:cNvPr>
          <p:cNvSpPr txBox="1"/>
          <p:nvPr/>
        </p:nvSpPr>
        <p:spPr>
          <a:xfrm>
            <a:off x="3616368" y="5926976"/>
            <a:ext cx="1715443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15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>
                  <a:outerShdw blurRad="292100" sx="102000" sy="102000" algn="ctr" rotWithShape="0">
                    <a:srgbClr val="377DFF">
                      <a:lumMod val="75000"/>
                      <a:alpha val="60000"/>
                    </a:srgbClr>
                  </a:outerShdw>
                </a:effectLst>
                <a:uLnTx/>
                <a:uFillTx/>
                <a:latin typeface="Century Gothic"/>
                <a:ea typeface="+mn-ea"/>
                <a:cs typeface="+mn-cs"/>
              </a:rPr>
              <a:t>ÖRNEKLERİNE BAKALIM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>
                <a:outerShdw blurRad="292100" sx="102000" sy="102000" algn="ctr" rotWithShape="0">
                  <a:srgbClr val="377DFF">
                    <a:lumMod val="75000"/>
                    <a:alpha val="60000"/>
                  </a:srgbClr>
                </a:outerShdw>
              </a:effectLst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E4407C2-9513-4614-894C-808C0D6D6C9E}"/>
              </a:ext>
            </a:extLst>
          </p:cNvPr>
          <p:cNvSpPr/>
          <p:nvPr/>
        </p:nvSpPr>
        <p:spPr>
          <a:xfrm rot="3613037">
            <a:off x="1541588" y="7461209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0B1060E-861E-498F-83DD-2903921641C5}"/>
              </a:ext>
            </a:extLst>
          </p:cNvPr>
          <p:cNvSpPr/>
          <p:nvPr/>
        </p:nvSpPr>
        <p:spPr>
          <a:xfrm rot="4497915">
            <a:off x="-3308295" y="5988761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4AB709-683B-49A1-A6F1-117F4D90DFB7}"/>
              </a:ext>
            </a:extLst>
          </p:cNvPr>
          <p:cNvSpPr/>
          <p:nvPr/>
        </p:nvSpPr>
        <p:spPr>
          <a:xfrm rot="5400000">
            <a:off x="-1577175" y="1600940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A9505B9-AE83-4654-B47F-261296BA1FAD}"/>
              </a:ext>
            </a:extLst>
          </p:cNvPr>
          <p:cNvSpPr/>
          <p:nvPr/>
        </p:nvSpPr>
        <p:spPr>
          <a:xfrm rot="6321745">
            <a:off x="430566" y="-1343401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7E8BEB9-A8E9-4925-A538-C003A58206BE}"/>
              </a:ext>
            </a:extLst>
          </p:cNvPr>
          <p:cNvSpPr/>
          <p:nvPr/>
        </p:nvSpPr>
        <p:spPr>
          <a:xfrm rot="7230427">
            <a:off x="-506840" y="-5027278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42E0EAEF-7FB3-4CD2-87AD-CF309505A30A}"/>
              </a:ext>
            </a:extLst>
          </p:cNvPr>
          <p:cNvSpPr/>
          <p:nvPr/>
        </p:nvSpPr>
        <p:spPr>
          <a:xfrm rot="8862247">
            <a:off x="7197278" y="-4421016"/>
            <a:ext cx="1212921" cy="7823502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B9CA2FE-2528-4CB8-9511-BCA156E80144}"/>
              </a:ext>
            </a:extLst>
          </p:cNvPr>
          <p:cNvSpPr/>
          <p:nvPr/>
        </p:nvSpPr>
        <p:spPr>
          <a:xfrm rot="1866752">
            <a:off x="7328919" y="10736130"/>
            <a:ext cx="1212921" cy="667122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ADF9FF-EAAB-43BC-91AF-C1ADFDFB5E5A}"/>
              </a:ext>
            </a:extLst>
          </p:cNvPr>
          <p:cNvSpPr/>
          <p:nvPr/>
        </p:nvSpPr>
        <p:spPr>
          <a:xfrm>
            <a:off x="11309832" y="12351313"/>
            <a:ext cx="1212921" cy="667122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CC29BC6A-75F6-416D-860A-B0FCF43B6EB5}"/>
              </a:ext>
            </a:extLst>
          </p:cNvPr>
          <p:cNvSpPr/>
          <p:nvPr/>
        </p:nvSpPr>
        <p:spPr>
          <a:xfrm rot="12401311">
            <a:off x="15929649" y="-5630370"/>
            <a:ext cx="1212921" cy="7823502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1F62105-EC06-4648-8355-EF04ECA26B0E}"/>
              </a:ext>
            </a:extLst>
          </p:cNvPr>
          <p:cNvSpPr/>
          <p:nvPr/>
        </p:nvSpPr>
        <p:spPr>
          <a:xfrm rot="14353407">
            <a:off x="20997717" y="-3691369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20B2EAE-8B7E-4A3A-BB4D-0175D358DFC0}"/>
              </a:ext>
            </a:extLst>
          </p:cNvPr>
          <p:cNvSpPr/>
          <p:nvPr/>
        </p:nvSpPr>
        <p:spPr>
          <a:xfrm rot="15113362">
            <a:off x="26304640" y="-2909729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C12672C-D99B-4D74-81FC-0FDA26FC3B96}"/>
              </a:ext>
            </a:extLst>
          </p:cNvPr>
          <p:cNvSpPr/>
          <p:nvPr/>
        </p:nvSpPr>
        <p:spPr>
          <a:xfrm rot="16200000" flipH="1">
            <a:off x="23866012" y="1600940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DE42DCB-F547-4D84-B75B-53B851BA26A5}"/>
              </a:ext>
            </a:extLst>
          </p:cNvPr>
          <p:cNvSpPr/>
          <p:nvPr/>
        </p:nvSpPr>
        <p:spPr>
          <a:xfrm rot="17866094">
            <a:off x="20298860" y="6711950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33520CE-3750-4A69-A2C3-40D21431FF28}"/>
              </a:ext>
            </a:extLst>
          </p:cNvPr>
          <p:cNvSpPr/>
          <p:nvPr/>
        </p:nvSpPr>
        <p:spPr>
          <a:xfrm rot="19685964">
            <a:off x="16367527" y="9971735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27D4255-F4EA-48D3-A2DD-545CD94A5077}"/>
              </a:ext>
            </a:extLst>
          </p:cNvPr>
          <p:cNvSpPr/>
          <p:nvPr/>
        </p:nvSpPr>
        <p:spPr>
          <a:xfrm rot="17409105">
            <a:off x="26188479" y="6456427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A56C08A-8FE1-4C2D-90B1-ED14380150CD}"/>
              </a:ext>
            </a:extLst>
          </p:cNvPr>
          <p:cNvSpPr/>
          <p:nvPr/>
        </p:nvSpPr>
        <p:spPr>
          <a:xfrm rot="18581234">
            <a:off x="22378854" y="10911230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5CA3EAC-1532-44A0-BBC1-8ED4885AE1ED}"/>
              </a:ext>
            </a:extLst>
          </p:cNvPr>
          <p:cNvSpPr/>
          <p:nvPr/>
        </p:nvSpPr>
        <p:spPr>
          <a:xfrm rot="2676964">
            <a:off x="3345371" y="11853260"/>
            <a:ext cx="1212921" cy="667122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83D539-87E7-4A13-934F-A2E55E09649F}"/>
              </a:ext>
            </a:extLst>
          </p:cNvPr>
          <p:cNvSpPr/>
          <p:nvPr/>
        </p:nvSpPr>
        <p:spPr>
          <a:xfrm>
            <a:off x="10934241" y="5030478"/>
            <a:ext cx="2518693" cy="69543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300" b="1" dirty="0">
                <a:solidFill>
                  <a:srgbClr val="FFFFFF"/>
                </a:solidFill>
                <a:latin typeface="Calibri"/>
              </a:rPr>
              <a:t>BOT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CF2A33-BDA0-4126-B9A6-EE13B077B3C0}"/>
              </a:ext>
            </a:extLst>
          </p:cNvPr>
          <p:cNvSpPr txBox="1"/>
          <p:nvPr/>
        </p:nvSpPr>
        <p:spPr>
          <a:xfrm>
            <a:off x="10198863" y="7949764"/>
            <a:ext cx="398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Canlı dersleri kaydedelim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800" dirty="0">
                <a:solidFill>
                  <a:srgbClr val="172144"/>
                </a:solidFill>
                <a:latin typeface="Calibri"/>
              </a:rPr>
              <a:t>HES kodlarını kontrol edelim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74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947E-6 1.66667E-6 L 0.07578 -0.07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39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7407E-6 2.59259E-6 L 0.06985 -0.1178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9" y="-58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5764E-6 4.07407E-6 L 0.04648 -0.1240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4" y="-620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74587E-6 -4.25926E-6 L 0.0013 -0.0716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35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459E-6 -7.40741E-7 L -0.01614 -0.0464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-23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5.05143E-7 7.40741E-7 L -0.09074 -0.1435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7" y="-717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963E-6 5E-6 L -0.02826 -0.024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3" y="-12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2739E-7 -7.40741E-7 L -0.13377 -0.0884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2" y="-442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327E-6 -3.51852E-6 L -0.08157 0.0047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" y="2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14816E-6 -3.7037E-7 L -0.10656 0.0637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1" y="318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4574E-6 4.07407E-6 L 0.03528 -0.037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" y="-187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28603E-6 1.48148E-6 L -0.01699 0.0546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3" y="27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5311E-7 2.77778E-6 L 0.01966 0.0606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" y="30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2851E-6 4.07407E-6 L 0.05299 0.04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" y="238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14E-6 -1.85185E-7 L 0.09107 0.0454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0" y="226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67E-6 -3.51852E-6 L 0.07395 0.0096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7" y="47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6551E-6 -9.25926E-7 L 0.11196 -0.0465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8" y="-23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1" dur="1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3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7" dur="1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9" dur="1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1" dur="1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3" dur="1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4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04-08 05-15-12">
            <a:hlinkClick r:id="" action="ppaction://media"/>
            <a:extLst>
              <a:ext uri="{FF2B5EF4-FFF2-40B4-BE49-F238E27FC236}">
                <a16:creationId xmlns:a16="http://schemas.microsoft.com/office/drawing/2014/main" id="{A4E4CFFE-45D5-4A40-86ED-CD3744AE1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5">
            <a:extLst>
              <a:ext uri="{FF2B5EF4-FFF2-40B4-BE49-F238E27FC236}">
                <a16:creationId xmlns:a16="http://schemas.microsoft.com/office/drawing/2014/main" id="{475835AB-49F6-410C-9771-95AA1A5D8CFE}"/>
              </a:ext>
            </a:extLst>
          </p:cNvPr>
          <p:cNvSpPr>
            <a:spLocks/>
          </p:cNvSpPr>
          <p:nvPr/>
        </p:nvSpPr>
        <p:spPr bwMode="auto">
          <a:xfrm>
            <a:off x="1381843" y="4598476"/>
            <a:ext cx="12299950" cy="7104063"/>
          </a:xfrm>
          <a:custGeom>
            <a:avLst/>
            <a:gdLst>
              <a:gd name="T0" fmla="*/ 3664 w 4456"/>
              <a:gd name="T1" fmla="*/ 2115 h 2572"/>
              <a:gd name="T2" fmla="*/ 793 w 4456"/>
              <a:gd name="T3" fmla="*/ 2115 h 2572"/>
              <a:gd name="T4" fmla="*/ 793 w 4456"/>
              <a:gd name="T5" fmla="*/ 458 h 2572"/>
              <a:gd name="T6" fmla="*/ 3664 w 4456"/>
              <a:gd name="T7" fmla="*/ 458 h 2572"/>
              <a:gd name="T8" fmla="*/ 3664 w 4456"/>
              <a:gd name="T9" fmla="*/ 2115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6" h="2572">
                <a:moveTo>
                  <a:pt x="3664" y="2115"/>
                </a:moveTo>
                <a:cubicBezTo>
                  <a:pt x="2871" y="2572"/>
                  <a:pt x="1586" y="2572"/>
                  <a:pt x="793" y="2115"/>
                </a:cubicBezTo>
                <a:cubicBezTo>
                  <a:pt x="0" y="1657"/>
                  <a:pt x="0" y="915"/>
                  <a:pt x="793" y="458"/>
                </a:cubicBezTo>
                <a:cubicBezTo>
                  <a:pt x="1586" y="0"/>
                  <a:pt x="2871" y="0"/>
                  <a:pt x="3664" y="458"/>
                </a:cubicBezTo>
                <a:cubicBezTo>
                  <a:pt x="4456" y="915"/>
                  <a:pt x="4456" y="1657"/>
                  <a:pt x="3664" y="2115"/>
                </a:cubicBezTo>
              </a:path>
            </a:pathLst>
          </a:custGeom>
          <a:solidFill>
            <a:srgbClr val="025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6" name="Freeform 6">
            <a:extLst>
              <a:ext uri="{FF2B5EF4-FFF2-40B4-BE49-F238E27FC236}">
                <a16:creationId xmlns:a16="http://schemas.microsoft.com/office/drawing/2014/main" id="{1A05BA33-7B9D-4140-A77C-6938746C7EEB}"/>
              </a:ext>
            </a:extLst>
          </p:cNvPr>
          <p:cNvSpPr>
            <a:spLocks/>
          </p:cNvSpPr>
          <p:nvPr/>
        </p:nvSpPr>
        <p:spPr bwMode="auto">
          <a:xfrm>
            <a:off x="1207218" y="4092063"/>
            <a:ext cx="12652375" cy="7310438"/>
          </a:xfrm>
          <a:custGeom>
            <a:avLst/>
            <a:gdLst>
              <a:gd name="T0" fmla="*/ 3768 w 4583"/>
              <a:gd name="T1" fmla="*/ 2175 h 2646"/>
              <a:gd name="T2" fmla="*/ 815 w 4583"/>
              <a:gd name="T3" fmla="*/ 2175 h 2646"/>
              <a:gd name="T4" fmla="*/ 815 w 4583"/>
              <a:gd name="T5" fmla="*/ 471 h 2646"/>
              <a:gd name="T6" fmla="*/ 3767 w 4583"/>
              <a:gd name="T7" fmla="*/ 471 h 2646"/>
              <a:gd name="T8" fmla="*/ 3768 w 4583"/>
              <a:gd name="T9" fmla="*/ 2175 h 2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3" h="2646">
                <a:moveTo>
                  <a:pt x="3768" y="2175"/>
                </a:moveTo>
                <a:cubicBezTo>
                  <a:pt x="2952" y="2646"/>
                  <a:pt x="1630" y="2646"/>
                  <a:pt x="815" y="2175"/>
                </a:cubicBezTo>
                <a:cubicBezTo>
                  <a:pt x="0" y="1705"/>
                  <a:pt x="0" y="942"/>
                  <a:pt x="815" y="471"/>
                </a:cubicBezTo>
                <a:cubicBezTo>
                  <a:pt x="1630" y="0"/>
                  <a:pt x="2952" y="0"/>
                  <a:pt x="3767" y="471"/>
                </a:cubicBezTo>
                <a:cubicBezTo>
                  <a:pt x="4583" y="942"/>
                  <a:pt x="4583" y="1705"/>
                  <a:pt x="3768" y="2175"/>
                </a:cubicBezTo>
              </a:path>
            </a:pathLst>
          </a:custGeom>
          <a:solidFill>
            <a:srgbClr val="457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7" name="Freeform 7">
            <a:extLst>
              <a:ext uri="{FF2B5EF4-FFF2-40B4-BE49-F238E27FC236}">
                <a16:creationId xmlns:a16="http://schemas.microsoft.com/office/drawing/2014/main" id="{D5BD68CC-4BE3-4DFD-BC46-1783413509B9}"/>
              </a:ext>
            </a:extLst>
          </p:cNvPr>
          <p:cNvSpPr>
            <a:spLocks/>
          </p:cNvSpPr>
          <p:nvPr/>
        </p:nvSpPr>
        <p:spPr bwMode="auto">
          <a:xfrm>
            <a:off x="3340818" y="5327138"/>
            <a:ext cx="8383588" cy="4841875"/>
          </a:xfrm>
          <a:custGeom>
            <a:avLst/>
            <a:gdLst>
              <a:gd name="T0" fmla="*/ 2496 w 3037"/>
              <a:gd name="T1" fmla="*/ 1441 h 1753"/>
              <a:gd name="T2" fmla="*/ 540 w 3037"/>
              <a:gd name="T3" fmla="*/ 1441 h 1753"/>
              <a:gd name="T4" fmla="*/ 540 w 3037"/>
              <a:gd name="T5" fmla="*/ 311 h 1753"/>
              <a:gd name="T6" fmla="*/ 2496 w 3037"/>
              <a:gd name="T7" fmla="*/ 311 h 1753"/>
              <a:gd name="T8" fmla="*/ 2496 w 3037"/>
              <a:gd name="T9" fmla="*/ 1441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7" h="1753">
                <a:moveTo>
                  <a:pt x="2496" y="1441"/>
                </a:moveTo>
                <a:cubicBezTo>
                  <a:pt x="1956" y="1753"/>
                  <a:pt x="1080" y="1753"/>
                  <a:pt x="540" y="1441"/>
                </a:cubicBezTo>
                <a:cubicBezTo>
                  <a:pt x="0" y="1129"/>
                  <a:pt x="0" y="623"/>
                  <a:pt x="540" y="311"/>
                </a:cubicBezTo>
                <a:cubicBezTo>
                  <a:pt x="1080" y="0"/>
                  <a:pt x="1956" y="0"/>
                  <a:pt x="2496" y="311"/>
                </a:cubicBezTo>
                <a:cubicBezTo>
                  <a:pt x="3037" y="623"/>
                  <a:pt x="3037" y="1129"/>
                  <a:pt x="2496" y="1441"/>
                </a:cubicBezTo>
              </a:path>
            </a:pathLst>
          </a:custGeom>
          <a:solidFill>
            <a:srgbClr val="79B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52BECC91-3123-43E7-A198-DFBBF2E3FA1E}"/>
              </a:ext>
            </a:extLst>
          </p:cNvPr>
          <p:cNvGrpSpPr/>
          <p:nvPr/>
        </p:nvGrpSpPr>
        <p:grpSpPr>
          <a:xfrm>
            <a:off x="9171705" y="5139813"/>
            <a:ext cx="2095500" cy="1239838"/>
            <a:chOff x="14127163" y="5257800"/>
            <a:chExt cx="2095500" cy="1239838"/>
          </a:xfrm>
        </p:grpSpPr>
        <p:sp>
          <p:nvSpPr>
            <p:cNvPr id="196" name="Freeform 96">
              <a:extLst>
                <a:ext uri="{FF2B5EF4-FFF2-40B4-BE49-F238E27FC236}">
                  <a16:creationId xmlns:a16="http://schemas.microsoft.com/office/drawing/2014/main" id="{F0170E0E-4678-44D4-B060-046770B59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7163" y="5284788"/>
              <a:ext cx="2095500" cy="1212850"/>
            </a:xfrm>
            <a:custGeom>
              <a:avLst/>
              <a:gdLst>
                <a:gd name="T0" fmla="*/ 748 w 759"/>
                <a:gd name="T1" fmla="*/ 253 h 439"/>
                <a:gd name="T2" fmla="*/ 437 w 759"/>
                <a:gd name="T3" fmla="*/ 432 h 439"/>
                <a:gd name="T4" fmla="*/ 395 w 759"/>
                <a:gd name="T5" fmla="*/ 430 h 439"/>
                <a:gd name="T6" fmla="*/ 14 w 759"/>
                <a:gd name="T7" fmla="*/ 211 h 439"/>
                <a:gd name="T8" fmla="*/ 11 w 759"/>
                <a:gd name="T9" fmla="*/ 186 h 439"/>
                <a:gd name="T10" fmla="*/ 321 w 759"/>
                <a:gd name="T11" fmla="*/ 6 h 439"/>
                <a:gd name="T12" fmla="*/ 364 w 759"/>
                <a:gd name="T13" fmla="*/ 8 h 439"/>
                <a:gd name="T14" fmla="*/ 745 w 759"/>
                <a:gd name="T15" fmla="*/ 228 h 439"/>
                <a:gd name="T16" fmla="*/ 748 w 759"/>
                <a:gd name="T17" fmla="*/ 25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439">
                  <a:moveTo>
                    <a:pt x="748" y="253"/>
                  </a:moveTo>
                  <a:cubicBezTo>
                    <a:pt x="437" y="432"/>
                    <a:pt x="437" y="432"/>
                    <a:pt x="437" y="432"/>
                  </a:cubicBezTo>
                  <a:cubicBezTo>
                    <a:pt x="426" y="439"/>
                    <a:pt x="407" y="438"/>
                    <a:pt x="395" y="430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" y="203"/>
                    <a:pt x="0" y="192"/>
                    <a:pt x="11" y="186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32" y="0"/>
                    <a:pt x="352" y="1"/>
                    <a:pt x="364" y="8"/>
                  </a:cubicBezTo>
                  <a:cubicBezTo>
                    <a:pt x="745" y="228"/>
                    <a:pt x="745" y="228"/>
                    <a:pt x="745" y="228"/>
                  </a:cubicBezTo>
                  <a:cubicBezTo>
                    <a:pt x="758" y="235"/>
                    <a:pt x="759" y="246"/>
                    <a:pt x="748" y="25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7" name="Freeform 97">
              <a:extLst>
                <a:ext uri="{FF2B5EF4-FFF2-40B4-BE49-F238E27FC236}">
                  <a16:creationId xmlns:a16="http://schemas.microsoft.com/office/drawing/2014/main" id="{DE5CB63D-36BB-4DD9-86BF-82F2C7FC7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7163" y="5257800"/>
              <a:ext cx="2095500" cy="1209675"/>
            </a:xfrm>
            <a:custGeom>
              <a:avLst/>
              <a:gdLst>
                <a:gd name="T0" fmla="*/ 748 w 759"/>
                <a:gd name="T1" fmla="*/ 253 h 438"/>
                <a:gd name="T2" fmla="*/ 437 w 759"/>
                <a:gd name="T3" fmla="*/ 432 h 438"/>
                <a:gd name="T4" fmla="*/ 395 w 759"/>
                <a:gd name="T5" fmla="*/ 430 h 438"/>
                <a:gd name="T6" fmla="*/ 14 w 759"/>
                <a:gd name="T7" fmla="*/ 210 h 438"/>
                <a:gd name="T8" fmla="*/ 11 w 759"/>
                <a:gd name="T9" fmla="*/ 186 h 438"/>
                <a:gd name="T10" fmla="*/ 321 w 759"/>
                <a:gd name="T11" fmla="*/ 6 h 438"/>
                <a:gd name="T12" fmla="*/ 364 w 759"/>
                <a:gd name="T13" fmla="*/ 8 h 438"/>
                <a:gd name="T14" fmla="*/ 745 w 759"/>
                <a:gd name="T15" fmla="*/ 228 h 438"/>
                <a:gd name="T16" fmla="*/ 748 w 759"/>
                <a:gd name="T17" fmla="*/ 2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438">
                  <a:moveTo>
                    <a:pt x="748" y="253"/>
                  </a:moveTo>
                  <a:cubicBezTo>
                    <a:pt x="437" y="432"/>
                    <a:pt x="437" y="432"/>
                    <a:pt x="437" y="432"/>
                  </a:cubicBezTo>
                  <a:cubicBezTo>
                    <a:pt x="426" y="438"/>
                    <a:pt x="407" y="438"/>
                    <a:pt x="395" y="430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1" y="203"/>
                    <a:pt x="0" y="192"/>
                    <a:pt x="11" y="186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32" y="0"/>
                    <a:pt x="352" y="1"/>
                    <a:pt x="364" y="8"/>
                  </a:cubicBezTo>
                  <a:cubicBezTo>
                    <a:pt x="745" y="228"/>
                    <a:pt x="745" y="228"/>
                    <a:pt x="745" y="228"/>
                  </a:cubicBezTo>
                  <a:cubicBezTo>
                    <a:pt x="758" y="235"/>
                    <a:pt x="759" y="246"/>
                    <a:pt x="748" y="253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8" name="Freeform 98">
              <a:extLst>
                <a:ext uri="{FF2B5EF4-FFF2-40B4-BE49-F238E27FC236}">
                  <a16:creationId xmlns:a16="http://schemas.microsoft.com/office/drawing/2014/main" id="{D6204480-F347-47E4-8C73-B804494C3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8451" y="5345113"/>
              <a:ext cx="960438" cy="552450"/>
            </a:xfrm>
            <a:custGeom>
              <a:avLst/>
              <a:gdLst>
                <a:gd name="T0" fmla="*/ 343 w 348"/>
                <a:gd name="T1" fmla="*/ 36 h 200"/>
                <a:gd name="T2" fmla="*/ 63 w 348"/>
                <a:gd name="T3" fmla="*/ 198 h 200"/>
                <a:gd name="T4" fmla="*/ 45 w 348"/>
                <a:gd name="T5" fmla="*/ 197 h 200"/>
                <a:gd name="T6" fmla="*/ 6 w 348"/>
                <a:gd name="T7" fmla="*/ 174 h 200"/>
                <a:gd name="T8" fmla="*/ 5 w 348"/>
                <a:gd name="T9" fmla="*/ 164 h 200"/>
                <a:gd name="T10" fmla="*/ 285 w 348"/>
                <a:gd name="T11" fmla="*/ 2 h 200"/>
                <a:gd name="T12" fmla="*/ 303 w 348"/>
                <a:gd name="T13" fmla="*/ 3 h 200"/>
                <a:gd name="T14" fmla="*/ 342 w 348"/>
                <a:gd name="T15" fmla="*/ 26 h 200"/>
                <a:gd name="T16" fmla="*/ 343 w 348"/>
                <a:gd name="T17" fmla="*/ 3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00">
                  <a:moveTo>
                    <a:pt x="343" y="36"/>
                  </a:moveTo>
                  <a:cubicBezTo>
                    <a:pt x="63" y="198"/>
                    <a:pt x="63" y="198"/>
                    <a:pt x="63" y="198"/>
                  </a:cubicBezTo>
                  <a:cubicBezTo>
                    <a:pt x="58" y="200"/>
                    <a:pt x="50" y="200"/>
                    <a:pt x="45" y="197"/>
                  </a:cubicBezTo>
                  <a:cubicBezTo>
                    <a:pt x="6" y="174"/>
                    <a:pt x="6" y="174"/>
                    <a:pt x="6" y="174"/>
                  </a:cubicBezTo>
                  <a:cubicBezTo>
                    <a:pt x="0" y="171"/>
                    <a:pt x="0" y="167"/>
                    <a:pt x="5" y="164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9" y="0"/>
                    <a:pt x="297" y="0"/>
                    <a:pt x="303" y="3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7" y="29"/>
                    <a:pt x="348" y="33"/>
                    <a:pt x="343" y="3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9" name="Freeform 99">
              <a:extLst>
                <a:ext uri="{FF2B5EF4-FFF2-40B4-BE49-F238E27FC236}">
                  <a16:creationId xmlns:a16="http://schemas.microsoft.com/office/drawing/2014/main" id="{A724DFA4-3B94-45FA-887D-FD5E02134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4838" y="5881688"/>
              <a:ext cx="287338" cy="165100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5 h 60"/>
                <a:gd name="T10" fmla="*/ 61 w 104"/>
                <a:gd name="T11" fmla="*/ 2 h 60"/>
                <a:gd name="T12" fmla="*/ 76 w 104"/>
                <a:gd name="T13" fmla="*/ 2 h 60"/>
                <a:gd name="T14" fmla="*/ 100 w 104"/>
                <a:gd name="T15" fmla="*/ 16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4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0" name="Freeform 100">
              <a:extLst>
                <a:ext uri="{FF2B5EF4-FFF2-40B4-BE49-F238E27FC236}">
                  <a16:creationId xmlns:a16="http://schemas.microsoft.com/office/drawing/2014/main" id="{308C36CD-8E8B-4B8D-8E87-CE6AC34AD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1213" y="5759450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1" name="Freeform 101">
              <a:extLst>
                <a:ext uri="{FF2B5EF4-FFF2-40B4-BE49-F238E27FC236}">
                  <a16:creationId xmlns:a16="http://schemas.microsoft.com/office/drawing/2014/main" id="{6A7980B1-265E-4450-8AF2-1958568CD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9176" y="5641975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2" name="Freeform 102">
              <a:extLst>
                <a:ext uri="{FF2B5EF4-FFF2-40B4-BE49-F238E27FC236}">
                  <a16:creationId xmlns:a16="http://schemas.microsoft.com/office/drawing/2014/main" id="{A4596E85-1550-43A9-8D08-7622CDCB0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5551" y="5522913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3" name="Freeform 103">
              <a:extLst>
                <a:ext uri="{FF2B5EF4-FFF2-40B4-BE49-F238E27FC236}">
                  <a16:creationId xmlns:a16="http://schemas.microsoft.com/office/drawing/2014/main" id="{FD4719A1-619E-4CC8-A3E8-646391A6E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5949950"/>
              <a:ext cx="290513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4" name="Freeform 104">
              <a:extLst>
                <a:ext uri="{FF2B5EF4-FFF2-40B4-BE49-F238E27FC236}">
                  <a16:creationId xmlns:a16="http://schemas.microsoft.com/office/drawing/2014/main" id="{7B853BB4-F8CC-44B8-BC2F-61A29A1A0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0276" y="582930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5" name="Freeform 105">
              <a:extLst>
                <a:ext uri="{FF2B5EF4-FFF2-40B4-BE49-F238E27FC236}">
                  <a16:creationId xmlns:a16="http://schemas.microsoft.com/office/drawing/2014/main" id="{6FB3E4C7-F13F-4ADD-9A3F-E5CFF9A04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6651" y="5710238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6" name="Freeform 106">
              <a:extLst>
                <a:ext uri="{FF2B5EF4-FFF2-40B4-BE49-F238E27FC236}">
                  <a16:creationId xmlns:a16="http://schemas.microsoft.com/office/drawing/2014/main" id="{6A7147E6-22C2-4231-8535-76FBC98A7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4613" y="5591175"/>
              <a:ext cx="288925" cy="166688"/>
            </a:xfrm>
            <a:custGeom>
              <a:avLst/>
              <a:gdLst>
                <a:gd name="T0" fmla="*/ 102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4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2"/>
                    <a:pt x="102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7" name="Freeform 107">
              <a:extLst>
                <a:ext uri="{FF2B5EF4-FFF2-40B4-BE49-F238E27FC236}">
                  <a16:creationId xmlns:a16="http://schemas.microsoft.com/office/drawing/2014/main" id="{49A5ACAD-7925-4462-B950-D8E7002CC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6" y="6019800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8" name="Freeform 108">
              <a:extLst>
                <a:ext uri="{FF2B5EF4-FFF2-40B4-BE49-F238E27FC236}">
                  <a16:creationId xmlns:a16="http://schemas.microsoft.com/office/drawing/2014/main" id="{2654E817-B67A-494A-93D3-571569E08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897563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2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9" name="Freeform 109">
              <a:extLst>
                <a:ext uri="{FF2B5EF4-FFF2-40B4-BE49-F238E27FC236}">
                  <a16:creationId xmlns:a16="http://schemas.microsoft.com/office/drawing/2014/main" id="{F74F5DD3-020C-4790-8247-01415FE26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8888" y="5780088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0" name="Freeform 110">
              <a:extLst>
                <a:ext uri="{FF2B5EF4-FFF2-40B4-BE49-F238E27FC236}">
                  <a16:creationId xmlns:a16="http://schemas.microsoft.com/office/drawing/2014/main" id="{15013F39-2C36-43F9-9133-152762B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5263" y="5661025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4 w 105"/>
                <a:gd name="T7" fmla="*/ 43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1" name="Freeform 111">
              <a:extLst>
                <a:ext uri="{FF2B5EF4-FFF2-40B4-BE49-F238E27FC236}">
                  <a16:creationId xmlns:a16="http://schemas.microsoft.com/office/drawing/2014/main" id="{7A3023F5-B5C3-4D45-A71F-EFBEFBF89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3613" y="6088063"/>
              <a:ext cx="288925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2" name="Freeform 112">
              <a:extLst>
                <a:ext uri="{FF2B5EF4-FFF2-40B4-BE49-F238E27FC236}">
                  <a16:creationId xmlns:a16="http://schemas.microsoft.com/office/drawing/2014/main" id="{3779E748-88D7-4F61-999C-3304F8697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988" y="5967413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3" name="Freeform 113">
              <a:extLst>
                <a:ext uri="{FF2B5EF4-FFF2-40B4-BE49-F238E27FC236}">
                  <a16:creationId xmlns:a16="http://schemas.microsoft.com/office/drawing/2014/main" id="{808C8D45-3426-493A-A4A4-30F82A97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1" y="584835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4" name="Freeform 114">
              <a:extLst>
                <a:ext uri="{FF2B5EF4-FFF2-40B4-BE49-F238E27FC236}">
                  <a16:creationId xmlns:a16="http://schemas.microsoft.com/office/drawing/2014/main" id="{1D45E09F-233B-4780-A37D-7FEBBC536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4326" y="5729288"/>
              <a:ext cx="290513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5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5" name="Freeform 115">
              <a:extLst>
                <a:ext uri="{FF2B5EF4-FFF2-40B4-BE49-F238E27FC236}">
                  <a16:creationId xmlns:a16="http://schemas.microsoft.com/office/drawing/2014/main" id="{299A2050-FA78-4DE8-8AC1-4EED15BFB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2676" y="6157913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6" name="Freeform 116">
              <a:extLst>
                <a:ext uri="{FF2B5EF4-FFF2-40B4-BE49-F238E27FC236}">
                  <a16:creationId xmlns:a16="http://schemas.microsoft.com/office/drawing/2014/main" id="{694F1BDD-27E3-4967-8627-24045ACA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1" y="6035675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20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7" name="Freeform 117">
              <a:extLst>
                <a:ext uri="{FF2B5EF4-FFF2-40B4-BE49-F238E27FC236}">
                  <a16:creationId xmlns:a16="http://schemas.microsoft.com/office/drawing/2014/main" id="{4F85DBCC-DB21-46DF-AD9E-F054E7E0C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5426" y="5918200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4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8" name="Freeform 118">
              <a:extLst>
                <a:ext uri="{FF2B5EF4-FFF2-40B4-BE49-F238E27FC236}">
                  <a16:creationId xmlns:a16="http://schemas.microsoft.com/office/drawing/2014/main" id="{6C863DC4-01AB-4166-A019-9D42D7F72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326" y="6226175"/>
              <a:ext cx="287338" cy="166688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6 h 60"/>
                <a:gd name="T10" fmla="*/ 61 w 104"/>
                <a:gd name="T11" fmla="*/ 2 h 60"/>
                <a:gd name="T12" fmla="*/ 76 w 104"/>
                <a:gd name="T13" fmla="*/ 3 h 60"/>
                <a:gd name="T14" fmla="*/ 100 w 104"/>
                <a:gd name="T15" fmla="*/ 17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9" name="Freeform 119">
              <a:extLst>
                <a:ext uri="{FF2B5EF4-FFF2-40B4-BE49-F238E27FC236}">
                  <a16:creationId xmlns:a16="http://schemas.microsoft.com/office/drawing/2014/main" id="{C42F463D-7939-4DC6-916F-E33012F2B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1" y="6108700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4 w 105"/>
                <a:gd name="T7" fmla="*/ 43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0" name="Freeform 120">
              <a:extLst>
                <a:ext uri="{FF2B5EF4-FFF2-40B4-BE49-F238E27FC236}">
                  <a16:creationId xmlns:a16="http://schemas.microsoft.com/office/drawing/2014/main" id="{A463D4E4-4086-441A-ABB9-12BD380F1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7663" y="5986463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1" name="Freeform 121">
              <a:extLst>
                <a:ext uri="{FF2B5EF4-FFF2-40B4-BE49-F238E27FC236}">
                  <a16:creationId xmlns:a16="http://schemas.microsoft.com/office/drawing/2014/main" id="{0AC4434F-4EF5-4557-BFEA-71E03856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563" y="5799138"/>
              <a:ext cx="407988" cy="234950"/>
            </a:xfrm>
            <a:custGeom>
              <a:avLst/>
              <a:gdLst>
                <a:gd name="T0" fmla="*/ 144 w 148"/>
                <a:gd name="T1" fmla="*/ 50 h 85"/>
                <a:gd name="T2" fmla="*/ 86 w 148"/>
                <a:gd name="T3" fmla="*/ 83 h 85"/>
                <a:gd name="T4" fmla="*/ 72 w 148"/>
                <a:gd name="T5" fmla="*/ 82 h 85"/>
                <a:gd name="T6" fmla="*/ 5 w 148"/>
                <a:gd name="T7" fmla="*/ 44 h 85"/>
                <a:gd name="T8" fmla="*/ 3 w 148"/>
                <a:gd name="T9" fmla="*/ 35 h 85"/>
                <a:gd name="T10" fmla="*/ 61 w 148"/>
                <a:gd name="T11" fmla="*/ 2 h 85"/>
                <a:gd name="T12" fmla="*/ 76 w 148"/>
                <a:gd name="T13" fmla="*/ 3 h 85"/>
                <a:gd name="T14" fmla="*/ 143 w 148"/>
                <a:gd name="T15" fmla="*/ 41 h 85"/>
                <a:gd name="T16" fmla="*/ 144 w 148"/>
                <a:gd name="T1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85">
                  <a:moveTo>
                    <a:pt x="144" y="50"/>
                  </a:moveTo>
                  <a:cubicBezTo>
                    <a:pt x="86" y="83"/>
                    <a:pt x="86" y="83"/>
                    <a:pt x="86" y="83"/>
                  </a:cubicBezTo>
                  <a:cubicBezTo>
                    <a:pt x="83" y="85"/>
                    <a:pt x="76" y="85"/>
                    <a:pt x="72" y="8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7" y="44"/>
                    <a:pt x="148" y="48"/>
                    <a:pt x="144" y="5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2" name="Freeform 122">
              <a:extLst>
                <a:ext uri="{FF2B5EF4-FFF2-40B4-BE49-F238E27FC236}">
                  <a16:creationId xmlns:a16="http://schemas.microsoft.com/office/drawing/2014/main" id="{10B3F007-7F6E-40A9-B8AC-B1D7D0092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8451" y="5337175"/>
              <a:ext cx="960438" cy="555625"/>
            </a:xfrm>
            <a:custGeom>
              <a:avLst/>
              <a:gdLst>
                <a:gd name="T0" fmla="*/ 343 w 348"/>
                <a:gd name="T1" fmla="*/ 37 h 201"/>
                <a:gd name="T2" fmla="*/ 63 w 348"/>
                <a:gd name="T3" fmla="*/ 198 h 201"/>
                <a:gd name="T4" fmla="*/ 45 w 348"/>
                <a:gd name="T5" fmla="*/ 198 h 201"/>
                <a:gd name="T6" fmla="*/ 6 w 348"/>
                <a:gd name="T7" fmla="*/ 175 h 201"/>
                <a:gd name="T8" fmla="*/ 5 w 348"/>
                <a:gd name="T9" fmla="*/ 165 h 201"/>
                <a:gd name="T10" fmla="*/ 285 w 348"/>
                <a:gd name="T11" fmla="*/ 3 h 201"/>
                <a:gd name="T12" fmla="*/ 303 w 348"/>
                <a:gd name="T13" fmla="*/ 4 h 201"/>
                <a:gd name="T14" fmla="*/ 342 w 348"/>
                <a:gd name="T15" fmla="*/ 26 h 201"/>
                <a:gd name="T16" fmla="*/ 343 w 348"/>
                <a:gd name="T17" fmla="*/ 3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01">
                  <a:moveTo>
                    <a:pt x="343" y="37"/>
                  </a:moveTo>
                  <a:cubicBezTo>
                    <a:pt x="63" y="198"/>
                    <a:pt x="63" y="198"/>
                    <a:pt x="63" y="198"/>
                  </a:cubicBezTo>
                  <a:cubicBezTo>
                    <a:pt x="58" y="201"/>
                    <a:pt x="50" y="201"/>
                    <a:pt x="45" y="198"/>
                  </a:cubicBezTo>
                  <a:cubicBezTo>
                    <a:pt x="6" y="175"/>
                    <a:pt x="6" y="175"/>
                    <a:pt x="6" y="175"/>
                  </a:cubicBezTo>
                  <a:cubicBezTo>
                    <a:pt x="0" y="172"/>
                    <a:pt x="0" y="167"/>
                    <a:pt x="5" y="165"/>
                  </a:cubicBezTo>
                  <a:cubicBezTo>
                    <a:pt x="285" y="3"/>
                    <a:pt x="285" y="3"/>
                    <a:pt x="285" y="3"/>
                  </a:cubicBezTo>
                  <a:cubicBezTo>
                    <a:pt x="289" y="0"/>
                    <a:pt x="297" y="1"/>
                    <a:pt x="303" y="4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7" y="29"/>
                    <a:pt x="348" y="34"/>
                    <a:pt x="343" y="37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3" name="Freeform 123">
              <a:extLst>
                <a:ext uri="{FF2B5EF4-FFF2-40B4-BE49-F238E27FC236}">
                  <a16:creationId xmlns:a16="http://schemas.microsoft.com/office/drawing/2014/main" id="{5B9AD2E1-DCF1-4868-9F19-7C38AAC02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373688"/>
              <a:ext cx="141288" cy="85725"/>
            </a:xfrm>
            <a:custGeom>
              <a:avLst/>
              <a:gdLst>
                <a:gd name="T0" fmla="*/ 46 w 51"/>
                <a:gd name="T1" fmla="*/ 24 h 31"/>
                <a:gd name="T2" fmla="*/ 45 w 51"/>
                <a:gd name="T3" fmla="*/ 22 h 31"/>
                <a:gd name="T4" fmla="*/ 38 w 51"/>
                <a:gd name="T5" fmla="*/ 26 h 31"/>
                <a:gd name="T6" fmla="*/ 33 w 51"/>
                <a:gd name="T7" fmla="*/ 27 h 31"/>
                <a:gd name="T8" fmla="*/ 26 w 51"/>
                <a:gd name="T9" fmla="*/ 25 h 31"/>
                <a:gd name="T10" fmla="*/ 7 w 51"/>
                <a:gd name="T11" fmla="*/ 15 h 31"/>
                <a:gd name="T12" fmla="*/ 5 w 51"/>
                <a:gd name="T13" fmla="*/ 13 h 31"/>
                <a:gd name="T14" fmla="*/ 4 w 51"/>
                <a:gd name="T15" fmla="*/ 11 h 31"/>
                <a:gd name="T16" fmla="*/ 6 w 51"/>
                <a:gd name="T17" fmla="*/ 10 h 31"/>
                <a:gd name="T18" fmla="*/ 13 w 51"/>
                <a:gd name="T19" fmla="*/ 5 h 31"/>
                <a:gd name="T20" fmla="*/ 18 w 51"/>
                <a:gd name="T21" fmla="*/ 4 h 31"/>
                <a:gd name="T22" fmla="*/ 25 w 51"/>
                <a:gd name="T23" fmla="*/ 6 h 31"/>
                <a:gd name="T24" fmla="*/ 44 w 51"/>
                <a:gd name="T25" fmla="*/ 17 h 31"/>
                <a:gd name="T26" fmla="*/ 46 w 51"/>
                <a:gd name="T27" fmla="*/ 19 h 31"/>
                <a:gd name="T28" fmla="*/ 47 w 51"/>
                <a:gd name="T29" fmla="*/ 20 h 31"/>
                <a:gd name="T30" fmla="*/ 45 w 51"/>
                <a:gd name="T31" fmla="*/ 22 h 31"/>
                <a:gd name="T32" fmla="*/ 46 w 51"/>
                <a:gd name="T33" fmla="*/ 24 h 31"/>
                <a:gd name="T34" fmla="*/ 47 w 51"/>
                <a:gd name="T35" fmla="*/ 25 h 31"/>
                <a:gd name="T36" fmla="*/ 51 w 51"/>
                <a:gd name="T37" fmla="*/ 20 h 31"/>
                <a:gd name="T38" fmla="*/ 50 w 51"/>
                <a:gd name="T39" fmla="*/ 16 h 31"/>
                <a:gd name="T40" fmla="*/ 46 w 51"/>
                <a:gd name="T41" fmla="*/ 13 h 31"/>
                <a:gd name="T42" fmla="*/ 27 w 51"/>
                <a:gd name="T43" fmla="*/ 3 h 31"/>
                <a:gd name="T44" fmla="*/ 18 w 51"/>
                <a:gd name="T45" fmla="*/ 0 h 31"/>
                <a:gd name="T46" fmla="*/ 11 w 51"/>
                <a:gd name="T47" fmla="*/ 2 h 31"/>
                <a:gd name="T48" fmla="*/ 4 w 51"/>
                <a:gd name="T49" fmla="*/ 6 h 31"/>
                <a:gd name="T50" fmla="*/ 0 w 51"/>
                <a:gd name="T51" fmla="*/ 11 h 31"/>
                <a:gd name="T52" fmla="*/ 1 w 51"/>
                <a:gd name="T53" fmla="*/ 15 h 31"/>
                <a:gd name="T54" fmla="*/ 5 w 51"/>
                <a:gd name="T55" fmla="*/ 18 h 31"/>
                <a:gd name="T56" fmla="*/ 24 w 51"/>
                <a:gd name="T57" fmla="*/ 29 h 31"/>
                <a:gd name="T58" fmla="*/ 33 w 51"/>
                <a:gd name="T59" fmla="*/ 31 h 31"/>
                <a:gd name="T60" fmla="*/ 40 w 51"/>
                <a:gd name="T61" fmla="*/ 30 h 31"/>
                <a:gd name="T62" fmla="*/ 47 w 51"/>
                <a:gd name="T63" fmla="*/ 25 h 31"/>
                <a:gd name="T64" fmla="*/ 46 w 51"/>
                <a:gd name="T65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" h="31">
                  <a:moveTo>
                    <a:pt x="46" y="24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7"/>
                    <a:pt x="35" y="27"/>
                    <a:pt x="33" y="27"/>
                  </a:cubicBezTo>
                  <a:cubicBezTo>
                    <a:pt x="30" y="27"/>
                    <a:pt x="28" y="27"/>
                    <a:pt x="26" y="2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4"/>
                    <a:pt x="5" y="13"/>
                    <a:pt x="5" y="13"/>
                  </a:cubicBezTo>
                  <a:cubicBezTo>
                    <a:pt x="4" y="12"/>
                    <a:pt x="4" y="12"/>
                    <a:pt x="4" y="11"/>
                  </a:cubicBezTo>
                  <a:cubicBezTo>
                    <a:pt x="4" y="11"/>
                    <a:pt x="4" y="10"/>
                    <a:pt x="6" y="1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6" y="4"/>
                    <a:pt x="18" y="4"/>
                  </a:cubicBezTo>
                  <a:cubicBezTo>
                    <a:pt x="21" y="4"/>
                    <a:pt x="23" y="5"/>
                    <a:pt x="25" y="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8"/>
                    <a:pt x="46" y="18"/>
                    <a:pt x="46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1"/>
                    <a:pt x="47" y="21"/>
                    <a:pt x="45" y="22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0" y="24"/>
                    <a:pt x="51" y="22"/>
                    <a:pt x="51" y="20"/>
                  </a:cubicBezTo>
                  <a:cubicBezTo>
                    <a:pt x="51" y="19"/>
                    <a:pt x="50" y="17"/>
                    <a:pt x="50" y="16"/>
                  </a:cubicBezTo>
                  <a:cubicBezTo>
                    <a:pt x="49" y="15"/>
                    <a:pt x="48" y="14"/>
                    <a:pt x="46" y="1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1"/>
                    <a:pt x="21" y="0"/>
                    <a:pt x="18" y="0"/>
                  </a:cubicBezTo>
                  <a:cubicBezTo>
                    <a:pt x="15" y="0"/>
                    <a:pt x="13" y="1"/>
                    <a:pt x="11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16"/>
                    <a:pt x="3" y="17"/>
                    <a:pt x="5" y="1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31"/>
                    <a:pt x="30" y="31"/>
                    <a:pt x="33" y="31"/>
                  </a:cubicBezTo>
                  <a:cubicBezTo>
                    <a:pt x="36" y="31"/>
                    <a:pt x="38" y="31"/>
                    <a:pt x="40" y="30"/>
                  </a:cubicBezTo>
                  <a:cubicBezTo>
                    <a:pt x="47" y="25"/>
                    <a:pt x="47" y="25"/>
                    <a:pt x="47" y="25"/>
                  </a:cubicBezTo>
                  <a:lnTo>
                    <a:pt x="46" y="24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4" name="Freeform 124">
              <a:extLst>
                <a:ext uri="{FF2B5EF4-FFF2-40B4-BE49-F238E27FC236}">
                  <a16:creationId xmlns:a16="http://schemas.microsoft.com/office/drawing/2014/main" id="{B6B2341B-78CC-484D-866F-01095D0C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4838" y="5873750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3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5" name="Freeform 125">
              <a:extLst>
                <a:ext uri="{FF2B5EF4-FFF2-40B4-BE49-F238E27FC236}">
                  <a16:creationId xmlns:a16="http://schemas.microsoft.com/office/drawing/2014/main" id="{99E33561-F8A9-4C4C-883D-21FC1C3E8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1213" y="5754688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6" name="Freeform 126">
              <a:extLst>
                <a:ext uri="{FF2B5EF4-FFF2-40B4-BE49-F238E27FC236}">
                  <a16:creationId xmlns:a16="http://schemas.microsoft.com/office/drawing/2014/main" id="{6E93875D-14F0-434C-8613-07F4A3E25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9176" y="5635625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7" name="Freeform 127">
              <a:extLst>
                <a:ext uri="{FF2B5EF4-FFF2-40B4-BE49-F238E27FC236}">
                  <a16:creationId xmlns:a16="http://schemas.microsoft.com/office/drawing/2014/main" id="{F255244C-407E-4B2F-96A1-4E628AC8A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5551" y="5513388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8" name="Freeform 128">
              <a:extLst>
                <a:ext uri="{FF2B5EF4-FFF2-40B4-BE49-F238E27FC236}">
                  <a16:creationId xmlns:a16="http://schemas.microsoft.com/office/drawing/2014/main" id="{1697CA0D-D850-4C85-8D06-C3FFF4A79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5945188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0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9" name="Freeform 129">
              <a:extLst>
                <a:ext uri="{FF2B5EF4-FFF2-40B4-BE49-F238E27FC236}">
                  <a16:creationId xmlns:a16="http://schemas.microsoft.com/office/drawing/2014/main" id="{21FA6074-A922-4DA4-AA36-DD44F3A40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0276" y="5822950"/>
              <a:ext cx="288925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0" name="Freeform 130">
              <a:extLst>
                <a:ext uri="{FF2B5EF4-FFF2-40B4-BE49-F238E27FC236}">
                  <a16:creationId xmlns:a16="http://schemas.microsoft.com/office/drawing/2014/main" id="{2CA3C265-CE1E-4FA1-BB75-7F42FC82C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6651" y="5705475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1" name="Freeform 131">
              <a:extLst>
                <a:ext uri="{FF2B5EF4-FFF2-40B4-BE49-F238E27FC236}">
                  <a16:creationId xmlns:a16="http://schemas.microsoft.com/office/drawing/2014/main" id="{6D566432-3979-4950-AE09-4980455E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4613" y="5583238"/>
              <a:ext cx="288925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4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2" name="Freeform 132">
              <a:extLst>
                <a:ext uri="{FF2B5EF4-FFF2-40B4-BE49-F238E27FC236}">
                  <a16:creationId xmlns:a16="http://schemas.microsoft.com/office/drawing/2014/main" id="{261D72A1-73D3-4719-AEB0-548FA7121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6" y="6013450"/>
              <a:ext cx="290513" cy="166688"/>
            </a:xfrm>
            <a:custGeom>
              <a:avLst/>
              <a:gdLst>
                <a:gd name="T0" fmla="*/ 102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2"/>
                    <a:pt x="102" y="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3" name="Freeform 133">
              <a:extLst>
                <a:ext uri="{FF2B5EF4-FFF2-40B4-BE49-F238E27FC236}">
                  <a16:creationId xmlns:a16="http://schemas.microsoft.com/office/drawing/2014/main" id="{48411B19-EDE5-4BF4-AE3B-A2118FE0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892800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2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4" name="Freeform 134">
              <a:extLst>
                <a:ext uri="{FF2B5EF4-FFF2-40B4-BE49-F238E27FC236}">
                  <a16:creationId xmlns:a16="http://schemas.microsoft.com/office/drawing/2014/main" id="{5DC0EE2A-3E55-4E9D-B87B-8E3AB5D13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8888" y="5773738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5" name="Freeform 135">
              <a:extLst>
                <a:ext uri="{FF2B5EF4-FFF2-40B4-BE49-F238E27FC236}">
                  <a16:creationId xmlns:a16="http://schemas.microsoft.com/office/drawing/2014/main" id="{10209E27-D118-44F0-8C2B-21B2FC0F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5263" y="5651500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6" name="Freeform 136">
              <a:extLst>
                <a:ext uri="{FF2B5EF4-FFF2-40B4-BE49-F238E27FC236}">
                  <a16:creationId xmlns:a16="http://schemas.microsoft.com/office/drawing/2014/main" id="{4293FFE9-C9F7-440F-AFF6-5F8919B44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3613" y="6083300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7" name="Freeform 137">
              <a:extLst>
                <a:ext uri="{FF2B5EF4-FFF2-40B4-BE49-F238E27FC236}">
                  <a16:creationId xmlns:a16="http://schemas.microsoft.com/office/drawing/2014/main" id="{748FAC98-6609-4F83-AC67-CA51B65AD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988" y="5961063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8" name="Freeform 138">
              <a:extLst>
                <a:ext uri="{FF2B5EF4-FFF2-40B4-BE49-F238E27FC236}">
                  <a16:creationId xmlns:a16="http://schemas.microsoft.com/office/drawing/2014/main" id="{E2F21B7F-4C67-4AE7-A6B8-3928FAD90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1" y="5843588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9" name="Freeform 139">
              <a:extLst>
                <a:ext uri="{FF2B5EF4-FFF2-40B4-BE49-F238E27FC236}">
                  <a16:creationId xmlns:a16="http://schemas.microsoft.com/office/drawing/2014/main" id="{F43AB4E7-F6FA-4B43-89AC-2B347B82B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4326" y="5721350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0" name="Freeform 140">
              <a:extLst>
                <a:ext uri="{FF2B5EF4-FFF2-40B4-BE49-F238E27FC236}">
                  <a16:creationId xmlns:a16="http://schemas.microsoft.com/office/drawing/2014/main" id="{721C52A0-5B3C-4C44-8AAA-6114A4E46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2676" y="6151563"/>
              <a:ext cx="288925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5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1" name="Freeform 141">
              <a:extLst>
                <a:ext uri="{FF2B5EF4-FFF2-40B4-BE49-F238E27FC236}">
                  <a16:creationId xmlns:a16="http://schemas.microsoft.com/office/drawing/2014/main" id="{EF944929-05A3-4E17-B67A-E2312CD1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1" y="6030913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2" name="Freeform 142">
              <a:extLst>
                <a:ext uri="{FF2B5EF4-FFF2-40B4-BE49-F238E27FC236}">
                  <a16:creationId xmlns:a16="http://schemas.microsoft.com/office/drawing/2014/main" id="{564DECDC-D986-43C7-827B-660FA8E83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5426" y="5911850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1 w 105"/>
                <a:gd name="T15" fmla="*/ 17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4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3" name="Freeform 143">
              <a:extLst>
                <a:ext uri="{FF2B5EF4-FFF2-40B4-BE49-F238E27FC236}">
                  <a16:creationId xmlns:a16="http://schemas.microsoft.com/office/drawing/2014/main" id="{8C015AB7-1DA7-496C-AD66-D13508943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326" y="6221413"/>
              <a:ext cx="287338" cy="165100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5 h 60"/>
                <a:gd name="T10" fmla="*/ 61 w 104"/>
                <a:gd name="T11" fmla="*/ 2 h 60"/>
                <a:gd name="T12" fmla="*/ 76 w 104"/>
                <a:gd name="T13" fmla="*/ 2 h 60"/>
                <a:gd name="T14" fmla="*/ 100 w 104"/>
                <a:gd name="T15" fmla="*/ 16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4" name="Freeform 144">
              <a:extLst>
                <a:ext uri="{FF2B5EF4-FFF2-40B4-BE49-F238E27FC236}">
                  <a16:creationId xmlns:a16="http://schemas.microsoft.com/office/drawing/2014/main" id="{71839427-70EB-4CB9-AE34-9DA25916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1" y="6099175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5" name="Freeform 145">
              <a:extLst>
                <a:ext uri="{FF2B5EF4-FFF2-40B4-BE49-F238E27FC236}">
                  <a16:creationId xmlns:a16="http://schemas.microsoft.com/office/drawing/2014/main" id="{34378A0C-7FE5-42AB-8CBC-706B890FC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7663" y="598170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6" name="Freeform 146">
              <a:extLst>
                <a:ext uri="{FF2B5EF4-FFF2-40B4-BE49-F238E27FC236}">
                  <a16:creationId xmlns:a16="http://schemas.microsoft.com/office/drawing/2014/main" id="{E8A5489D-51E3-4CFB-B142-88FD64213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563" y="5792788"/>
              <a:ext cx="407988" cy="234950"/>
            </a:xfrm>
            <a:custGeom>
              <a:avLst/>
              <a:gdLst>
                <a:gd name="T0" fmla="*/ 144 w 148"/>
                <a:gd name="T1" fmla="*/ 50 h 85"/>
                <a:gd name="T2" fmla="*/ 86 w 148"/>
                <a:gd name="T3" fmla="*/ 83 h 85"/>
                <a:gd name="T4" fmla="*/ 72 w 148"/>
                <a:gd name="T5" fmla="*/ 82 h 85"/>
                <a:gd name="T6" fmla="*/ 5 w 148"/>
                <a:gd name="T7" fmla="*/ 44 h 85"/>
                <a:gd name="T8" fmla="*/ 3 w 148"/>
                <a:gd name="T9" fmla="*/ 35 h 85"/>
                <a:gd name="T10" fmla="*/ 61 w 148"/>
                <a:gd name="T11" fmla="*/ 2 h 85"/>
                <a:gd name="T12" fmla="*/ 76 w 148"/>
                <a:gd name="T13" fmla="*/ 2 h 85"/>
                <a:gd name="T14" fmla="*/ 143 w 148"/>
                <a:gd name="T15" fmla="*/ 41 h 85"/>
                <a:gd name="T16" fmla="*/ 144 w 148"/>
                <a:gd name="T1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85">
                  <a:moveTo>
                    <a:pt x="144" y="50"/>
                  </a:moveTo>
                  <a:cubicBezTo>
                    <a:pt x="86" y="83"/>
                    <a:pt x="86" y="83"/>
                    <a:pt x="86" y="83"/>
                  </a:cubicBezTo>
                  <a:cubicBezTo>
                    <a:pt x="83" y="85"/>
                    <a:pt x="76" y="85"/>
                    <a:pt x="72" y="8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7" y="44"/>
                    <a:pt x="148" y="47"/>
                    <a:pt x="144" y="50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4AC547B3-1E2D-4231-9A0C-FE93355BE204}"/>
              </a:ext>
            </a:extLst>
          </p:cNvPr>
          <p:cNvGrpSpPr/>
          <p:nvPr/>
        </p:nvGrpSpPr>
        <p:grpSpPr>
          <a:xfrm>
            <a:off x="9892430" y="6809863"/>
            <a:ext cx="1808163" cy="1095375"/>
            <a:chOff x="14847888" y="6927850"/>
            <a:chExt cx="1808163" cy="1095375"/>
          </a:xfrm>
        </p:grpSpPr>
        <p:sp>
          <p:nvSpPr>
            <p:cNvPr id="247" name="Freeform 147">
              <a:extLst>
                <a:ext uri="{FF2B5EF4-FFF2-40B4-BE49-F238E27FC236}">
                  <a16:creationId xmlns:a16="http://schemas.microsoft.com/office/drawing/2014/main" id="{8BCB7CDD-FACA-45F9-A004-177B23A6A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7888" y="6927850"/>
              <a:ext cx="258763" cy="200025"/>
            </a:xfrm>
            <a:custGeom>
              <a:avLst/>
              <a:gdLst>
                <a:gd name="T0" fmla="*/ 94 w 94"/>
                <a:gd name="T1" fmla="*/ 18 h 72"/>
                <a:gd name="T2" fmla="*/ 8 w 94"/>
                <a:gd name="T3" fmla="*/ 1 h 72"/>
                <a:gd name="T4" fmla="*/ 3 w 94"/>
                <a:gd name="T5" fmla="*/ 10 h 72"/>
                <a:gd name="T6" fmla="*/ 66 w 94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2">
                  <a:moveTo>
                    <a:pt x="94" y="1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3" y="0"/>
                    <a:pt x="0" y="6"/>
                    <a:pt x="3" y="10"/>
                  </a:cubicBezTo>
                  <a:cubicBezTo>
                    <a:pt x="66" y="72"/>
                    <a:pt x="66" y="72"/>
                    <a:pt x="66" y="72"/>
                  </a:cubicBezTo>
                </a:path>
              </a:pathLst>
            </a:custGeom>
            <a:solidFill>
              <a:srgbClr val="829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8" name="Freeform 148">
              <a:extLst>
                <a:ext uri="{FF2B5EF4-FFF2-40B4-BE49-F238E27FC236}">
                  <a16:creationId xmlns:a16="http://schemas.microsoft.com/office/drawing/2014/main" id="{E3506970-D3FF-4B65-BD93-8CBD6754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1113" y="7842250"/>
              <a:ext cx="134938" cy="180975"/>
            </a:xfrm>
            <a:custGeom>
              <a:avLst/>
              <a:gdLst>
                <a:gd name="T0" fmla="*/ 49 w 49"/>
                <a:gd name="T1" fmla="*/ 18 h 65"/>
                <a:gd name="T2" fmla="*/ 24 w 49"/>
                <a:gd name="T3" fmla="*/ 61 h 65"/>
                <a:gd name="T4" fmla="*/ 7 w 49"/>
                <a:gd name="T5" fmla="*/ 62 h 65"/>
                <a:gd name="T6" fmla="*/ 0 w 49"/>
                <a:gd name="T7" fmla="*/ 46 h 65"/>
                <a:gd name="T8" fmla="*/ 24 w 49"/>
                <a:gd name="T9" fmla="*/ 4 h 65"/>
                <a:gd name="T10" fmla="*/ 40 w 49"/>
                <a:gd name="T11" fmla="*/ 2 h 65"/>
                <a:gd name="T12" fmla="*/ 42 w 49"/>
                <a:gd name="T13" fmla="*/ 3 h 65"/>
                <a:gd name="T14" fmla="*/ 49 w 49"/>
                <a:gd name="T15" fmla="*/ 1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5">
                  <a:moveTo>
                    <a:pt x="49" y="18"/>
                  </a:moveTo>
                  <a:cubicBezTo>
                    <a:pt x="49" y="34"/>
                    <a:pt x="38" y="53"/>
                    <a:pt x="24" y="61"/>
                  </a:cubicBezTo>
                  <a:cubicBezTo>
                    <a:pt x="17" y="65"/>
                    <a:pt x="11" y="65"/>
                    <a:pt x="7" y="62"/>
                  </a:cubicBezTo>
                  <a:cubicBezTo>
                    <a:pt x="3" y="59"/>
                    <a:pt x="0" y="54"/>
                    <a:pt x="0" y="46"/>
                  </a:cubicBezTo>
                  <a:cubicBezTo>
                    <a:pt x="0" y="31"/>
                    <a:pt x="11" y="12"/>
                    <a:pt x="24" y="4"/>
                  </a:cubicBezTo>
                  <a:cubicBezTo>
                    <a:pt x="30" y="1"/>
                    <a:pt x="36" y="0"/>
                    <a:pt x="40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6" y="6"/>
                    <a:pt x="49" y="11"/>
                    <a:pt x="49" y="18"/>
                  </a:cubicBez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9" name="Freeform 149">
              <a:extLst>
                <a:ext uri="{FF2B5EF4-FFF2-40B4-BE49-F238E27FC236}">
                  <a16:creationId xmlns:a16="http://schemas.microsoft.com/office/drawing/2014/main" id="{13635ADB-15DA-4DAF-8FD3-4934A248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2988" y="6978650"/>
              <a:ext cx="1223963" cy="800100"/>
            </a:xfrm>
            <a:custGeom>
              <a:avLst/>
              <a:gdLst>
                <a:gd name="T0" fmla="*/ 443 w 443"/>
                <a:gd name="T1" fmla="*/ 237 h 290"/>
                <a:gd name="T2" fmla="*/ 436 w 443"/>
                <a:gd name="T3" fmla="*/ 240 h 290"/>
                <a:gd name="T4" fmla="*/ 411 w 443"/>
                <a:gd name="T5" fmla="*/ 282 h 290"/>
                <a:gd name="T6" fmla="*/ 412 w 443"/>
                <a:gd name="T7" fmla="*/ 290 h 290"/>
                <a:gd name="T8" fmla="*/ 6 w 443"/>
                <a:gd name="T9" fmla="*/ 55 h 290"/>
                <a:gd name="T10" fmla="*/ 6 w 443"/>
                <a:gd name="T11" fmla="*/ 54 h 290"/>
                <a:gd name="T12" fmla="*/ 0 w 443"/>
                <a:gd name="T13" fmla="*/ 41 h 290"/>
                <a:gd name="T14" fmla="*/ 21 w 443"/>
                <a:gd name="T15" fmla="*/ 3 h 290"/>
                <a:gd name="T16" fmla="*/ 34 w 443"/>
                <a:gd name="T17" fmla="*/ 0 h 290"/>
                <a:gd name="T18" fmla="*/ 39 w 443"/>
                <a:gd name="T19" fmla="*/ 3 h 290"/>
                <a:gd name="T20" fmla="*/ 443 w 443"/>
                <a:gd name="T21" fmla="*/ 2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3" h="290">
                  <a:moveTo>
                    <a:pt x="443" y="237"/>
                  </a:moveTo>
                  <a:cubicBezTo>
                    <a:pt x="440" y="237"/>
                    <a:pt x="438" y="238"/>
                    <a:pt x="436" y="240"/>
                  </a:cubicBezTo>
                  <a:cubicBezTo>
                    <a:pt x="422" y="247"/>
                    <a:pt x="411" y="266"/>
                    <a:pt x="411" y="282"/>
                  </a:cubicBezTo>
                  <a:cubicBezTo>
                    <a:pt x="411" y="285"/>
                    <a:pt x="412" y="287"/>
                    <a:pt x="412" y="290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2"/>
                    <a:pt x="0" y="47"/>
                    <a:pt x="0" y="41"/>
                  </a:cubicBezTo>
                  <a:cubicBezTo>
                    <a:pt x="0" y="27"/>
                    <a:pt x="9" y="10"/>
                    <a:pt x="21" y="3"/>
                  </a:cubicBezTo>
                  <a:cubicBezTo>
                    <a:pt x="26" y="0"/>
                    <a:pt x="30" y="0"/>
                    <a:pt x="34" y="0"/>
                  </a:cubicBezTo>
                  <a:cubicBezTo>
                    <a:pt x="39" y="3"/>
                    <a:pt x="39" y="3"/>
                    <a:pt x="39" y="3"/>
                  </a:cubicBezTo>
                  <a:lnTo>
                    <a:pt x="443" y="23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0" name="Freeform 150">
              <a:extLst>
                <a:ext uri="{FF2B5EF4-FFF2-40B4-BE49-F238E27FC236}">
                  <a16:creationId xmlns:a16="http://schemas.microsoft.com/office/drawing/2014/main" id="{A967900C-3EB6-4D5C-83B0-8175523E7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8051" y="7629525"/>
              <a:ext cx="482600" cy="384175"/>
            </a:xfrm>
            <a:custGeom>
              <a:avLst/>
              <a:gdLst>
                <a:gd name="T0" fmla="*/ 175 w 175"/>
                <a:gd name="T1" fmla="*/ 79 h 139"/>
                <a:gd name="T2" fmla="*/ 159 w 175"/>
                <a:gd name="T3" fmla="*/ 81 h 139"/>
                <a:gd name="T4" fmla="*/ 135 w 175"/>
                <a:gd name="T5" fmla="*/ 123 h 139"/>
                <a:gd name="T6" fmla="*/ 142 w 175"/>
                <a:gd name="T7" fmla="*/ 139 h 139"/>
                <a:gd name="T8" fmla="*/ 7 w 175"/>
                <a:gd name="T9" fmla="*/ 61 h 139"/>
                <a:gd name="T10" fmla="*/ 1 w 175"/>
                <a:gd name="T11" fmla="*/ 54 h 139"/>
                <a:gd name="T12" fmla="*/ 0 w 175"/>
                <a:gd name="T13" fmla="*/ 46 h 139"/>
                <a:gd name="T14" fmla="*/ 25 w 175"/>
                <a:gd name="T15" fmla="*/ 4 h 139"/>
                <a:gd name="T16" fmla="*/ 32 w 175"/>
                <a:gd name="T17" fmla="*/ 1 h 139"/>
                <a:gd name="T18" fmla="*/ 32 w 175"/>
                <a:gd name="T19" fmla="*/ 1 h 139"/>
                <a:gd name="T20" fmla="*/ 41 w 175"/>
                <a:gd name="T21" fmla="*/ 1 h 139"/>
                <a:gd name="T22" fmla="*/ 43 w 175"/>
                <a:gd name="T23" fmla="*/ 3 h 139"/>
                <a:gd name="T24" fmla="*/ 175 w 175"/>
                <a:gd name="T25" fmla="*/ 7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39">
                  <a:moveTo>
                    <a:pt x="175" y="79"/>
                  </a:moveTo>
                  <a:cubicBezTo>
                    <a:pt x="171" y="77"/>
                    <a:pt x="165" y="78"/>
                    <a:pt x="159" y="81"/>
                  </a:cubicBezTo>
                  <a:cubicBezTo>
                    <a:pt x="146" y="89"/>
                    <a:pt x="135" y="108"/>
                    <a:pt x="135" y="123"/>
                  </a:cubicBezTo>
                  <a:cubicBezTo>
                    <a:pt x="135" y="131"/>
                    <a:pt x="138" y="136"/>
                    <a:pt x="142" y="139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0"/>
                    <a:pt x="3" y="57"/>
                    <a:pt x="1" y="54"/>
                  </a:cubicBezTo>
                  <a:cubicBezTo>
                    <a:pt x="1" y="51"/>
                    <a:pt x="0" y="49"/>
                    <a:pt x="0" y="46"/>
                  </a:cubicBezTo>
                  <a:cubicBezTo>
                    <a:pt x="0" y="30"/>
                    <a:pt x="11" y="11"/>
                    <a:pt x="25" y="4"/>
                  </a:cubicBezTo>
                  <a:cubicBezTo>
                    <a:pt x="27" y="2"/>
                    <a:pt x="29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5" y="0"/>
                    <a:pt x="38" y="0"/>
                    <a:pt x="41" y="1"/>
                  </a:cubicBezTo>
                  <a:cubicBezTo>
                    <a:pt x="43" y="3"/>
                    <a:pt x="43" y="3"/>
                    <a:pt x="43" y="3"/>
                  </a:cubicBezTo>
                  <a:lnTo>
                    <a:pt x="175" y="79"/>
                  </a:ln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1" name="Freeform 151">
              <a:extLst>
                <a:ext uri="{FF2B5EF4-FFF2-40B4-BE49-F238E27FC236}">
                  <a16:creationId xmlns:a16="http://schemas.microsoft.com/office/drawing/2014/main" id="{8FCCF202-4E6E-493E-9F7D-A2A9D4D78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1663" y="7412038"/>
              <a:ext cx="785813" cy="466725"/>
            </a:xfrm>
            <a:custGeom>
              <a:avLst/>
              <a:gdLst>
                <a:gd name="T0" fmla="*/ 279 w 285"/>
                <a:gd name="T1" fmla="*/ 147 h 169"/>
                <a:gd name="T2" fmla="*/ 248 w 285"/>
                <a:gd name="T3" fmla="*/ 165 h 169"/>
                <a:gd name="T4" fmla="*/ 225 w 285"/>
                <a:gd name="T5" fmla="*/ 165 h 169"/>
                <a:gd name="T6" fmla="*/ 7 w 285"/>
                <a:gd name="T7" fmla="*/ 39 h 169"/>
                <a:gd name="T8" fmla="*/ 7 w 285"/>
                <a:gd name="T9" fmla="*/ 22 h 169"/>
                <a:gd name="T10" fmla="*/ 37 w 285"/>
                <a:gd name="T11" fmla="*/ 4 h 169"/>
                <a:gd name="T12" fmla="*/ 59 w 285"/>
                <a:gd name="T13" fmla="*/ 4 h 169"/>
                <a:gd name="T14" fmla="*/ 279 w 285"/>
                <a:gd name="T15" fmla="*/ 131 h 169"/>
                <a:gd name="T16" fmla="*/ 279 w 285"/>
                <a:gd name="T17" fmla="*/ 14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69">
                  <a:moveTo>
                    <a:pt x="279" y="147"/>
                  </a:moveTo>
                  <a:cubicBezTo>
                    <a:pt x="248" y="165"/>
                    <a:pt x="248" y="165"/>
                    <a:pt x="248" y="165"/>
                  </a:cubicBezTo>
                  <a:cubicBezTo>
                    <a:pt x="241" y="169"/>
                    <a:pt x="232" y="169"/>
                    <a:pt x="225" y="16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5"/>
                    <a:pt x="0" y="25"/>
                    <a:pt x="7" y="22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0"/>
                    <a:pt x="52" y="0"/>
                    <a:pt x="59" y="4"/>
                  </a:cubicBezTo>
                  <a:cubicBezTo>
                    <a:pt x="279" y="131"/>
                    <a:pt x="279" y="131"/>
                    <a:pt x="279" y="131"/>
                  </a:cubicBezTo>
                  <a:cubicBezTo>
                    <a:pt x="285" y="134"/>
                    <a:pt x="285" y="144"/>
                    <a:pt x="279" y="147"/>
                  </a:cubicBez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2" name="Freeform 152">
              <a:extLst>
                <a:ext uri="{FF2B5EF4-FFF2-40B4-BE49-F238E27FC236}">
                  <a16:creationId xmlns:a16="http://schemas.microsoft.com/office/drawing/2014/main" id="{8E859FA0-18C6-4E25-A9A0-B7B8F3F45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1663" y="7397750"/>
              <a:ext cx="785813" cy="466725"/>
            </a:xfrm>
            <a:custGeom>
              <a:avLst/>
              <a:gdLst>
                <a:gd name="T0" fmla="*/ 279 w 285"/>
                <a:gd name="T1" fmla="*/ 147 h 169"/>
                <a:gd name="T2" fmla="*/ 248 w 285"/>
                <a:gd name="T3" fmla="*/ 165 h 169"/>
                <a:gd name="T4" fmla="*/ 225 w 285"/>
                <a:gd name="T5" fmla="*/ 165 h 169"/>
                <a:gd name="T6" fmla="*/ 7 w 285"/>
                <a:gd name="T7" fmla="*/ 38 h 169"/>
                <a:gd name="T8" fmla="*/ 7 w 285"/>
                <a:gd name="T9" fmla="*/ 21 h 169"/>
                <a:gd name="T10" fmla="*/ 37 w 285"/>
                <a:gd name="T11" fmla="*/ 4 h 169"/>
                <a:gd name="T12" fmla="*/ 59 w 285"/>
                <a:gd name="T13" fmla="*/ 4 h 169"/>
                <a:gd name="T14" fmla="*/ 279 w 285"/>
                <a:gd name="T15" fmla="*/ 131 h 169"/>
                <a:gd name="T16" fmla="*/ 279 w 285"/>
                <a:gd name="T17" fmla="*/ 14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69">
                  <a:moveTo>
                    <a:pt x="279" y="147"/>
                  </a:moveTo>
                  <a:cubicBezTo>
                    <a:pt x="248" y="165"/>
                    <a:pt x="248" y="165"/>
                    <a:pt x="248" y="165"/>
                  </a:cubicBezTo>
                  <a:cubicBezTo>
                    <a:pt x="241" y="169"/>
                    <a:pt x="232" y="169"/>
                    <a:pt x="225" y="165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5"/>
                    <a:pt x="0" y="25"/>
                    <a:pt x="7" y="21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0"/>
                    <a:pt x="52" y="0"/>
                    <a:pt x="59" y="4"/>
                  </a:cubicBezTo>
                  <a:cubicBezTo>
                    <a:pt x="279" y="131"/>
                    <a:pt x="279" y="131"/>
                    <a:pt x="279" y="131"/>
                  </a:cubicBezTo>
                  <a:cubicBezTo>
                    <a:pt x="285" y="134"/>
                    <a:pt x="285" y="143"/>
                    <a:pt x="279" y="14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DA896014-2AB2-4E7A-B9BB-6E319DC29AEA}"/>
              </a:ext>
            </a:extLst>
          </p:cNvPr>
          <p:cNvGrpSpPr/>
          <p:nvPr/>
        </p:nvGrpSpPr>
        <p:grpSpPr>
          <a:xfrm>
            <a:off x="8793880" y="2098163"/>
            <a:ext cx="1871663" cy="3106738"/>
            <a:chOff x="13749338" y="2216150"/>
            <a:chExt cx="1871663" cy="3106738"/>
          </a:xfrm>
        </p:grpSpPr>
        <p:sp>
          <p:nvSpPr>
            <p:cNvPr id="253" name="Freeform 153">
              <a:extLst>
                <a:ext uri="{FF2B5EF4-FFF2-40B4-BE49-F238E27FC236}">
                  <a16:creationId xmlns:a16="http://schemas.microsoft.com/office/drawing/2014/main" id="{C8E72BE5-D069-47D3-BC17-56780FAC8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338" y="2216150"/>
              <a:ext cx="1471613" cy="3106738"/>
            </a:xfrm>
            <a:custGeom>
              <a:avLst/>
              <a:gdLst>
                <a:gd name="T0" fmla="*/ 927 w 927"/>
                <a:gd name="T1" fmla="*/ 1517 h 1957"/>
                <a:gd name="T2" fmla="*/ 165 w 927"/>
                <a:gd name="T3" fmla="*/ 1957 h 1957"/>
                <a:gd name="T4" fmla="*/ 0 w 927"/>
                <a:gd name="T5" fmla="*/ 1865 h 1957"/>
                <a:gd name="T6" fmla="*/ 0 w 927"/>
                <a:gd name="T7" fmla="*/ 536 h 1957"/>
                <a:gd name="T8" fmla="*/ 927 w 927"/>
                <a:gd name="T9" fmla="*/ 0 h 1957"/>
                <a:gd name="T10" fmla="*/ 927 w 927"/>
                <a:gd name="T11" fmla="*/ 1517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1957">
                  <a:moveTo>
                    <a:pt x="927" y="1517"/>
                  </a:moveTo>
                  <a:lnTo>
                    <a:pt x="165" y="1957"/>
                  </a:lnTo>
                  <a:lnTo>
                    <a:pt x="0" y="1865"/>
                  </a:lnTo>
                  <a:lnTo>
                    <a:pt x="0" y="536"/>
                  </a:lnTo>
                  <a:lnTo>
                    <a:pt x="927" y="0"/>
                  </a:lnTo>
                  <a:lnTo>
                    <a:pt x="927" y="151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4" name="Freeform 154">
              <a:extLst>
                <a:ext uri="{FF2B5EF4-FFF2-40B4-BE49-F238E27FC236}">
                  <a16:creationId xmlns:a16="http://schemas.microsoft.com/office/drawing/2014/main" id="{35C0AD9E-FE8F-4563-9F32-6A90700FF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338" y="5024438"/>
              <a:ext cx="261938" cy="298450"/>
            </a:xfrm>
            <a:custGeom>
              <a:avLst/>
              <a:gdLst>
                <a:gd name="T0" fmla="*/ 165 w 165"/>
                <a:gd name="T1" fmla="*/ 188 h 188"/>
                <a:gd name="T2" fmla="*/ 165 w 165"/>
                <a:gd name="T3" fmla="*/ 0 h 188"/>
                <a:gd name="T4" fmla="*/ 0 w 165"/>
                <a:gd name="T5" fmla="*/ 96 h 188"/>
                <a:gd name="T6" fmla="*/ 165 w 1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88">
                  <a:moveTo>
                    <a:pt x="165" y="188"/>
                  </a:moveTo>
                  <a:lnTo>
                    <a:pt x="165" y="0"/>
                  </a:lnTo>
                  <a:lnTo>
                    <a:pt x="0" y="96"/>
                  </a:lnTo>
                  <a:lnTo>
                    <a:pt x="165" y="188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5" name="Freeform 155">
              <a:extLst>
                <a:ext uri="{FF2B5EF4-FFF2-40B4-BE49-F238E27FC236}">
                  <a16:creationId xmlns:a16="http://schemas.microsoft.com/office/drawing/2014/main" id="{4B89EA77-9452-4769-9349-5E36EBC96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1276" y="5024438"/>
              <a:ext cx="14288" cy="298450"/>
            </a:xfrm>
            <a:custGeom>
              <a:avLst/>
              <a:gdLst>
                <a:gd name="T0" fmla="*/ 0 w 9"/>
                <a:gd name="T1" fmla="*/ 0 h 188"/>
                <a:gd name="T2" fmla="*/ 9 w 9"/>
                <a:gd name="T3" fmla="*/ 7 h 188"/>
                <a:gd name="T4" fmla="*/ 9 w 9"/>
                <a:gd name="T5" fmla="*/ 183 h 188"/>
                <a:gd name="T6" fmla="*/ 0 w 9"/>
                <a:gd name="T7" fmla="*/ 188 h 188"/>
                <a:gd name="T8" fmla="*/ 0 w 9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8">
                  <a:moveTo>
                    <a:pt x="0" y="0"/>
                  </a:moveTo>
                  <a:lnTo>
                    <a:pt x="9" y="7"/>
                  </a:lnTo>
                  <a:lnTo>
                    <a:pt x="9" y="183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6" name="Freeform 156">
              <a:extLst>
                <a:ext uri="{FF2B5EF4-FFF2-40B4-BE49-F238E27FC236}">
                  <a16:creationId xmlns:a16="http://schemas.microsoft.com/office/drawing/2014/main" id="{E649BAD6-93F5-4104-A91C-1D0738C97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6438" y="2265363"/>
              <a:ext cx="927100" cy="1047750"/>
            </a:xfrm>
            <a:custGeom>
              <a:avLst/>
              <a:gdLst>
                <a:gd name="T0" fmla="*/ 0 w 336"/>
                <a:gd name="T1" fmla="*/ 379 h 379"/>
                <a:gd name="T2" fmla="*/ 336 w 336"/>
                <a:gd name="T3" fmla="*/ 185 h 379"/>
                <a:gd name="T4" fmla="*/ 336 w 336"/>
                <a:gd name="T5" fmla="*/ 41 h 379"/>
                <a:gd name="T6" fmla="*/ 297 w 336"/>
                <a:gd name="T7" fmla="*/ 12 h 379"/>
                <a:gd name="T8" fmla="*/ 0 w 336"/>
                <a:gd name="T9" fmla="*/ 184 h 379"/>
                <a:gd name="T10" fmla="*/ 0 w 336"/>
                <a:gd name="T11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79">
                  <a:moveTo>
                    <a:pt x="0" y="379"/>
                  </a:moveTo>
                  <a:cubicBezTo>
                    <a:pt x="336" y="185"/>
                    <a:pt x="336" y="185"/>
                    <a:pt x="336" y="185"/>
                  </a:cubicBezTo>
                  <a:cubicBezTo>
                    <a:pt x="336" y="41"/>
                    <a:pt x="336" y="41"/>
                    <a:pt x="336" y="41"/>
                  </a:cubicBezTo>
                  <a:cubicBezTo>
                    <a:pt x="336" y="13"/>
                    <a:pt x="319" y="0"/>
                    <a:pt x="297" y="1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0" y="379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7" name="Freeform 157">
              <a:extLst>
                <a:ext uri="{FF2B5EF4-FFF2-40B4-BE49-F238E27FC236}">
                  <a16:creationId xmlns:a16="http://schemas.microsoft.com/office/drawing/2014/main" id="{875D4649-7C67-49BF-A4CE-D74EFDF01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2235200"/>
              <a:ext cx="928688" cy="1046163"/>
            </a:xfrm>
            <a:custGeom>
              <a:avLst/>
              <a:gdLst>
                <a:gd name="T0" fmla="*/ 0 w 336"/>
                <a:gd name="T1" fmla="*/ 379 h 379"/>
                <a:gd name="T2" fmla="*/ 336 w 336"/>
                <a:gd name="T3" fmla="*/ 185 h 379"/>
                <a:gd name="T4" fmla="*/ 336 w 336"/>
                <a:gd name="T5" fmla="*/ 41 h 379"/>
                <a:gd name="T6" fmla="*/ 297 w 336"/>
                <a:gd name="T7" fmla="*/ 12 h 379"/>
                <a:gd name="T8" fmla="*/ 0 w 336"/>
                <a:gd name="T9" fmla="*/ 184 h 379"/>
                <a:gd name="T10" fmla="*/ 0 w 336"/>
                <a:gd name="T11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79">
                  <a:moveTo>
                    <a:pt x="0" y="379"/>
                  </a:moveTo>
                  <a:cubicBezTo>
                    <a:pt x="336" y="185"/>
                    <a:pt x="336" y="185"/>
                    <a:pt x="336" y="185"/>
                  </a:cubicBezTo>
                  <a:cubicBezTo>
                    <a:pt x="336" y="41"/>
                    <a:pt x="336" y="41"/>
                    <a:pt x="336" y="41"/>
                  </a:cubicBezTo>
                  <a:cubicBezTo>
                    <a:pt x="336" y="13"/>
                    <a:pt x="319" y="0"/>
                    <a:pt x="297" y="1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0" y="379"/>
                  </a:lnTo>
                  <a:close/>
                </a:path>
              </a:pathLst>
            </a:custGeom>
            <a:solidFill>
              <a:srgbClr val="CE3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8" name="Freeform 158">
              <a:extLst>
                <a:ext uri="{FF2B5EF4-FFF2-40B4-BE49-F238E27FC236}">
                  <a16:creationId xmlns:a16="http://schemas.microsoft.com/office/drawing/2014/main" id="{92FCEC49-F039-4AF2-8AC3-F024BF3A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82938"/>
              <a:ext cx="223838" cy="138113"/>
            </a:xfrm>
            <a:custGeom>
              <a:avLst/>
              <a:gdLst>
                <a:gd name="T0" fmla="*/ 3 w 141"/>
                <a:gd name="T1" fmla="*/ 87 h 87"/>
                <a:gd name="T2" fmla="*/ 141 w 141"/>
                <a:gd name="T3" fmla="*/ 7 h 87"/>
                <a:gd name="T4" fmla="*/ 137 w 141"/>
                <a:gd name="T5" fmla="*/ 0 h 87"/>
                <a:gd name="T6" fmla="*/ 0 w 141"/>
                <a:gd name="T7" fmla="*/ 80 h 87"/>
                <a:gd name="T8" fmla="*/ 3 w 14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7">
                  <a:moveTo>
                    <a:pt x="3" y="87"/>
                  </a:moveTo>
                  <a:lnTo>
                    <a:pt x="141" y="7"/>
                  </a:lnTo>
                  <a:lnTo>
                    <a:pt x="137" y="0"/>
                  </a:lnTo>
                  <a:lnTo>
                    <a:pt x="0" y="80"/>
                  </a:lnTo>
                  <a:lnTo>
                    <a:pt x="3" y="8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9" name="Freeform 159">
              <a:extLst>
                <a:ext uri="{FF2B5EF4-FFF2-40B4-BE49-F238E27FC236}">
                  <a16:creationId xmlns:a16="http://schemas.microsoft.com/office/drawing/2014/main" id="{BE376776-5F53-4BA9-8DBE-2C1FB51EA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82938"/>
              <a:ext cx="223838" cy="138113"/>
            </a:xfrm>
            <a:custGeom>
              <a:avLst/>
              <a:gdLst>
                <a:gd name="T0" fmla="*/ 3 w 141"/>
                <a:gd name="T1" fmla="*/ 87 h 87"/>
                <a:gd name="T2" fmla="*/ 141 w 141"/>
                <a:gd name="T3" fmla="*/ 7 h 87"/>
                <a:gd name="T4" fmla="*/ 137 w 141"/>
                <a:gd name="T5" fmla="*/ 0 h 87"/>
                <a:gd name="T6" fmla="*/ 0 w 141"/>
                <a:gd name="T7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87">
                  <a:moveTo>
                    <a:pt x="3" y="87"/>
                  </a:moveTo>
                  <a:lnTo>
                    <a:pt x="141" y="7"/>
                  </a:lnTo>
                  <a:lnTo>
                    <a:pt x="137" y="0"/>
                  </a:lnTo>
                  <a:lnTo>
                    <a:pt x="0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0" name="Freeform 160">
              <a:extLst>
                <a:ext uri="{FF2B5EF4-FFF2-40B4-BE49-F238E27FC236}">
                  <a16:creationId xmlns:a16="http://schemas.microsoft.com/office/drawing/2014/main" id="{FB3499FD-D879-4C0C-922E-FB2D5BE70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71825"/>
              <a:ext cx="325438" cy="195263"/>
            </a:xfrm>
            <a:custGeom>
              <a:avLst/>
              <a:gdLst>
                <a:gd name="T0" fmla="*/ 3 w 205"/>
                <a:gd name="T1" fmla="*/ 123 h 123"/>
                <a:gd name="T2" fmla="*/ 205 w 205"/>
                <a:gd name="T3" fmla="*/ 7 h 123"/>
                <a:gd name="T4" fmla="*/ 201 w 205"/>
                <a:gd name="T5" fmla="*/ 0 h 123"/>
                <a:gd name="T6" fmla="*/ 0 w 205"/>
                <a:gd name="T7" fmla="*/ 116 h 123"/>
                <a:gd name="T8" fmla="*/ 3 w 20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23">
                  <a:moveTo>
                    <a:pt x="3" y="123"/>
                  </a:moveTo>
                  <a:lnTo>
                    <a:pt x="205" y="7"/>
                  </a:lnTo>
                  <a:lnTo>
                    <a:pt x="201" y="0"/>
                  </a:lnTo>
                  <a:lnTo>
                    <a:pt x="0" y="116"/>
                  </a:lnTo>
                  <a:lnTo>
                    <a:pt x="3" y="12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1" name="Freeform 161">
              <a:extLst>
                <a:ext uri="{FF2B5EF4-FFF2-40B4-BE49-F238E27FC236}">
                  <a16:creationId xmlns:a16="http://schemas.microsoft.com/office/drawing/2014/main" id="{38FF4E3D-D2A2-455E-841C-702CE27F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71825"/>
              <a:ext cx="325438" cy="195263"/>
            </a:xfrm>
            <a:custGeom>
              <a:avLst/>
              <a:gdLst>
                <a:gd name="T0" fmla="*/ 3 w 205"/>
                <a:gd name="T1" fmla="*/ 123 h 123"/>
                <a:gd name="T2" fmla="*/ 205 w 205"/>
                <a:gd name="T3" fmla="*/ 7 h 123"/>
                <a:gd name="T4" fmla="*/ 201 w 205"/>
                <a:gd name="T5" fmla="*/ 0 h 123"/>
                <a:gd name="T6" fmla="*/ 0 w 205"/>
                <a:gd name="T7" fmla="*/ 1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" h="123">
                  <a:moveTo>
                    <a:pt x="3" y="123"/>
                  </a:moveTo>
                  <a:lnTo>
                    <a:pt x="205" y="7"/>
                  </a:lnTo>
                  <a:lnTo>
                    <a:pt x="201" y="0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2" name="Freeform 162">
              <a:extLst>
                <a:ext uri="{FF2B5EF4-FFF2-40B4-BE49-F238E27FC236}">
                  <a16:creationId xmlns:a16="http://schemas.microsoft.com/office/drawing/2014/main" id="{99995769-85EA-42FA-A17F-3614FF715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295275" cy="176213"/>
            </a:xfrm>
            <a:custGeom>
              <a:avLst/>
              <a:gdLst>
                <a:gd name="T0" fmla="*/ 3 w 186"/>
                <a:gd name="T1" fmla="*/ 111 h 111"/>
                <a:gd name="T2" fmla="*/ 186 w 186"/>
                <a:gd name="T3" fmla="*/ 5 h 111"/>
                <a:gd name="T4" fmla="*/ 182 w 186"/>
                <a:gd name="T5" fmla="*/ 0 h 111"/>
                <a:gd name="T6" fmla="*/ 0 w 186"/>
                <a:gd name="T7" fmla="*/ 104 h 111"/>
                <a:gd name="T8" fmla="*/ 3 w 18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11">
                  <a:moveTo>
                    <a:pt x="3" y="111"/>
                  </a:moveTo>
                  <a:lnTo>
                    <a:pt x="186" y="5"/>
                  </a:lnTo>
                  <a:lnTo>
                    <a:pt x="182" y="0"/>
                  </a:lnTo>
                  <a:lnTo>
                    <a:pt x="0" y="104"/>
                  </a:lnTo>
                  <a:lnTo>
                    <a:pt x="3" y="1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3" name="Freeform 163">
              <a:extLst>
                <a:ext uri="{FF2B5EF4-FFF2-40B4-BE49-F238E27FC236}">
                  <a16:creationId xmlns:a16="http://schemas.microsoft.com/office/drawing/2014/main" id="{6D20D5EF-A2D6-4569-BDE8-43B5BBBA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295275" cy="176213"/>
            </a:xfrm>
            <a:custGeom>
              <a:avLst/>
              <a:gdLst>
                <a:gd name="T0" fmla="*/ 3 w 186"/>
                <a:gd name="T1" fmla="*/ 111 h 111"/>
                <a:gd name="T2" fmla="*/ 186 w 186"/>
                <a:gd name="T3" fmla="*/ 5 h 111"/>
                <a:gd name="T4" fmla="*/ 182 w 186"/>
                <a:gd name="T5" fmla="*/ 0 h 111"/>
                <a:gd name="T6" fmla="*/ 0 w 186"/>
                <a:gd name="T7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11">
                  <a:moveTo>
                    <a:pt x="3" y="111"/>
                  </a:moveTo>
                  <a:lnTo>
                    <a:pt x="186" y="5"/>
                  </a:lnTo>
                  <a:lnTo>
                    <a:pt x="182" y="0"/>
                  </a:lnTo>
                  <a:lnTo>
                    <a:pt x="0" y="1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4" name="Freeform 164">
              <a:extLst>
                <a:ext uri="{FF2B5EF4-FFF2-40B4-BE49-F238E27FC236}">
                  <a16:creationId xmlns:a16="http://schemas.microsoft.com/office/drawing/2014/main" id="{9A0733F8-BBD9-4A63-875F-5124B307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374650" cy="223838"/>
            </a:xfrm>
            <a:custGeom>
              <a:avLst/>
              <a:gdLst>
                <a:gd name="T0" fmla="*/ 3 w 236"/>
                <a:gd name="T1" fmla="*/ 141 h 141"/>
                <a:gd name="T2" fmla="*/ 236 w 236"/>
                <a:gd name="T3" fmla="*/ 7 h 141"/>
                <a:gd name="T4" fmla="*/ 233 w 236"/>
                <a:gd name="T5" fmla="*/ 0 h 141"/>
                <a:gd name="T6" fmla="*/ 0 w 236"/>
                <a:gd name="T7" fmla="*/ 135 h 141"/>
                <a:gd name="T8" fmla="*/ 3 w 23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41">
                  <a:moveTo>
                    <a:pt x="3" y="141"/>
                  </a:moveTo>
                  <a:lnTo>
                    <a:pt x="236" y="7"/>
                  </a:lnTo>
                  <a:lnTo>
                    <a:pt x="233" y="0"/>
                  </a:lnTo>
                  <a:lnTo>
                    <a:pt x="0" y="135"/>
                  </a:lnTo>
                  <a:lnTo>
                    <a:pt x="3" y="14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5" name="Freeform 165">
              <a:extLst>
                <a:ext uri="{FF2B5EF4-FFF2-40B4-BE49-F238E27FC236}">
                  <a16:creationId xmlns:a16="http://schemas.microsoft.com/office/drawing/2014/main" id="{CDDEF411-FE63-4FD0-8925-5E4F7681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374650" cy="223838"/>
            </a:xfrm>
            <a:custGeom>
              <a:avLst/>
              <a:gdLst>
                <a:gd name="T0" fmla="*/ 3 w 236"/>
                <a:gd name="T1" fmla="*/ 141 h 141"/>
                <a:gd name="T2" fmla="*/ 236 w 236"/>
                <a:gd name="T3" fmla="*/ 7 h 141"/>
                <a:gd name="T4" fmla="*/ 233 w 236"/>
                <a:gd name="T5" fmla="*/ 0 h 141"/>
                <a:gd name="T6" fmla="*/ 0 w 236"/>
                <a:gd name="T7" fmla="*/ 1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141">
                  <a:moveTo>
                    <a:pt x="3" y="141"/>
                  </a:moveTo>
                  <a:lnTo>
                    <a:pt x="236" y="7"/>
                  </a:lnTo>
                  <a:lnTo>
                    <a:pt x="233" y="0"/>
                  </a:ln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6" name="Freeform 166">
              <a:extLst>
                <a:ext uri="{FF2B5EF4-FFF2-40B4-BE49-F238E27FC236}">
                  <a16:creationId xmlns:a16="http://schemas.microsoft.com/office/drawing/2014/main" id="{53D7E405-5C64-42EF-99E2-D55DBB5A7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309938"/>
              <a:ext cx="330200" cy="198438"/>
            </a:xfrm>
            <a:custGeom>
              <a:avLst/>
              <a:gdLst>
                <a:gd name="T0" fmla="*/ 3 w 208"/>
                <a:gd name="T1" fmla="*/ 125 h 125"/>
                <a:gd name="T2" fmla="*/ 208 w 208"/>
                <a:gd name="T3" fmla="*/ 7 h 125"/>
                <a:gd name="T4" fmla="*/ 205 w 208"/>
                <a:gd name="T5" fmla="*/ 0 h 125"/>
                <a:gd name="T6" fmla="*/ 0 w 208"/>
                <a:gd name="T7" fmla="*/ 120 h 125"/>
                <a:gd name="T8" fmla="*/ 3 w 20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5">
                  <a:moveTo>
                    <a:pt x="3" y="125"/>
                  </a:moveTo>
                  <a:lnTo>
                    <a:pt x="208" y="7"/>
                  </a:lnTo>
                  <a:lnTo>
                    <a:pt x="205" y="0"/>
                  </a:lnTo>
                  <a:lnTo>
                    <a:pt x="0" y="120"/>
                  </a:lnTo>
                  <a:lnTo>
                    <a:pt x="3" y="1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7" name="Freeform 167">
              <a:extLst>
                <a:ext uri="{FF2B5EF4-FFF2-40B4-BE49-F238E27FC236}">
                  <a16:creationId xmlns:a16="http://schemas.microsoft.com/office/drawing/2014/main" id="{F8E25AD7-CFCC-4914-A0EC-DFDEC1516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309938"/>
              <a:ext cx="330200" cy="198438"/>
            </a:xfrm>
            <a:custGeom>
              <a:avLst/>
              <a:gdLst>
                <a:gd name="T0" fmla="*/ 3 w 208"/>
                <a:gd name="T1" fmla="*/ 125 h 125"/>
                <a:gd name="T2" fmla="*/ 208 w 208"/>
                <a:gd name="T3" fmla="*/ 7 h 125"/>
                <a:gd name="T4" fmla="*/ 205 w 208"/>
                <a:gd name="T5" fmla="*/ 0 h 125"/>
                <a:gd name="T6" fmla="*/ 0 w 208"/>
                <a:gd name="T7" fmla="*/ 12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5">
                  <a:moveTo>
                    <a:pt x="3" y="125"/>
                  </a:moveTo>
                  <a:lnTo>
                    <a:pt x="208" y="7"/>
                  </a:lnTo>
                  <a:lnTo>
                    <a:pt x="205" y="0"/>
                  </a:lnTo>
                  <a:lnTo>
                    <a:pt x="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8" name="Freeform 168">
              <a:extLst>
                <a:ext uri="{FF2B5EF4-FFF2-40B4-BE49-F238E27FC236}">
                  <a16:creationId xmlns:a16="http://schemas.microsoft.com/office/drawing/2014/main" id="{A1F5C213-1162-4A45-A726-F50C43D69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33216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4 h 391"/>
                <a:gd name="T8" fmla="*/ 4 w 67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4"/>
                  </a:lnTo>
                  <a:lnTo>
                    <a:pt x="4" y="3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9" name="Freeform 169">
              <a:extLst>
                <a:ext uri="{FF2B5EF4-FFF2-40B4-BE49-F238E27FC236}">
                  <a16:creationId xmlns:a16="http://schemas.microsoft.com/office/drawing/2014/main" id="{AF07647A-0235-4F74-9D5A-1427FFF78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33216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0" name="Freeform 170">
              <a:extLst>
                <a:ext uri="{FF2B5EF4-FFF2-40B4-BE49-F238E27FC236}">
                  <a16:creationId xmlns:a16="http://schemas.microsoft.com/office/drawing/2014/main" id="{BA8B184C-FAF6-4E2F-8175-8BEC88776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44011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6 h 391"/>
                <a:gd name="T8" fmla="*/ 4 w 67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6"/>
                  </a:lnTo>
                  <a:lnTo>
                    <a:pt x="4" y="3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1" name="Freeform 171">
              <a:extLst>
                <a:ext uri="{FF2B5EF4-FFF2-40B4-BE49-F238E27FC236}">
                  <a16:creationId xmlns:a16="http://schemas.microsoft.com/office/drawing/2014/main" id="{795D8461-6004-48DB-8759-13736E64E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44011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6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2" name="Freeform 172">
              <a:extLst>
                <a:ext uri="{FF2B5EF4-FFF2-40B4-BE49-F238E27FC236}">
                  <a16:creationId xmlns:a16="http://schemas.microsoft.com/office/drawing/2014/main" id="{5978FE1B-DB1C-4720-9B7D-7943144A6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549650"/>
              <a:ext cx="1063625" cy="619125"/>
            </a:xfrm>
            <a:custGeom>
              <a:avLst/>
              <a:gdLst>
                <a:gd name="T0" fmla="*/ 4 w 670"/>
                <a:gd name="T1" fmla="*/ 390 h 390"/>
                <a:gd name="T2" fmla="*/ 670 w 670"/>
                <a:gd name="T3" fmla="*/ 5 h 390"/>
                <a:gd name="T4" fmla="*/ 666 w 670"/>
                <a:gd name="T5" fmla="*/ 0 h 390"/>
                <a:gd name="T6" fmla="*/ 0 w 670"/>
                <a:gd name="T7" fmla="*/ 385 h 390"/>
                <a:gd name="T8" fmla="*/ 4 w 67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0">
                  <a:moveTo>
                    <a:pt x="4" y="390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5"/>
                  </a:lnTo>
                  <a:lnTo>
                    <a:pt x="4" y="3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3" name="Freeform 173">
              <a:extLst>
                <a:ext uri="{FF2B5EF4-FFF2-40B4-BE49-F238E27FC236}">
                  <a16:creationId xmlns:a16="http://schemas.microsoft.com/office/drawing/2014/main" id="{2C121F34-9FC6-441B-9221-379A658B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549650"/>
              <a:ext cx="1063625" cy="619125"/>
            </a:xfrm>
            <a:custGeom>
              <a:avLst/>
              <a:gdLst>
                <a:gd name="T0" fmla="*/ 4 w 670"/>
                <a:gd name="T1" fmla="*/ 390 h 390"/>
                <a:gd name="T2" fmla="*/ 670 w 670"/>
                <a:gd name="T3" fmla="*/ 5 h 390"/>
                <a:gd name="T4" fmla="*/ 666 w 670"/>
                <a:gd name="T5" fmla="*/ 0 h 390"/>
                <a:gd name="T6" fmla="*/ 0 w 670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0">
                  <a:moveTo>
                    <a:pt x="4" y="390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4" name="Freeform 174">
              <a:extLst>
                <a:ext uri="{FF2B5EF4-FFF2-40B4-BE49-F238E27FC236}">
                  <a16:creationId xmlns:a16="http://schemas.microsoft.com/office/drawing/2014/main" id="{BCC24D68-39B4-4C82-8B5D-D281AA77A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657600"/>
              <a:ext cx="1063625" cy="622300"/>
            </a:xfrm>
            <a:custGeom>
              <a:avLst/>
              <a:gdLst>
                <a:gd name="T0" fmla="*/ 4 w 670"/>
                <a:gd name="T1" fmla="*/ 392 h 392"/>
                <a:gd name="T2" fmla="*/ 670 w 670"/>
                <a:gd name="T3" fmla="*/ 7 h 392"/>
                <a:gd name="T4" fmla="*/ 666 w 670"/>
                <a:gd name="T5" fmla="*/ 0 h 392"/>
                <a:gd name="T6" fmla="*/ 0 w 670"/>
                <a:gd name="T7" fmla="*/ 385 h 392"/>
                <a:gd name="T8" fmla="*/ 4 w 67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2">
                  <a:moveTo>
                    <a:pt x="4" y="392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5"/>
                  </a:lnTo>
                  <a:lnTo>
                    <a:pt x="4" y="39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5" name="Freeform 175">
              <a:extLst>
                <a:ext uri="{FF2B5EF4-FFF2-40B4-BE49-F238E27FC236}">
                  <a16:creationId xmlns:a16="http://schemas.microsoft.com/office/drawing/2014/main" id="{51D6342F-0937-4BDF-AC74-8542B33FB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657600"/>
              <a:ext cx="1063625" cy="622300"/>
            </a:xfrm>
            <a:custGeom>
              <a:avLst/>
              <a:gdLst>
                <a:gd name="T0" fmla="*/ 4 w 670"/>
                <a:gd name="T1" fmla="*/ 392 h 392"/>
                <a:gd name="T2" fmla="*/ 670 w 670"/>
                <a:gd name="T3" fmla="*/ 7 h 392"/>
                <a:gd name="T4" fmla="*/ 666 w 670"/>
                <a:gd name="T5" fmla="*/ 0 h 392"/>
                <a:gd name="T6" fmla="*/ 0 w 670"/>
                <a:gd name="T7" fmla="*/ 3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2">
                  <a:moveTo>
                    <a:pt x="4" y="392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6" name="Freeform 176">
              <a:extLst>
                <a:ext uri="{FF2B5EF4-FFF2-40B4-BE49-F238E27FC236}">
                  <a16:creationId xmlns:a16="http://schemas.microsoft.com/office/drawing/2014/main" id="{53D448FB-E90F-4A42-860E-031845124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768725"/>
              <a:ext cx="1063625" cy="617538"/>
            </a:xfrm>
            <a:custGeom>
              <a:avLst/>
              <a:gdLst>
                <a:gd name="T0" fmla="*/ 4 w 670"/>
                <a:gd name="T1" fmla="*/ 389 h 389"/>
                <a:gd name="T2" fmla="*/ 670 w 670"/>
                <a:gd name="T3" fmla="*/ 5 h 389"/>
                <a:gd name="T4" fmla="*/ 666 w 670"/>
                <a:gd name="T5" fmla="*/ 0 h 389"/>
                <a:gd name="T6" fmla="*/ 0 w 670"/>
                <a:gd name="T7" fmla="*/ 384 h 389"/>
                <a:gd name="T8" fmla="*/ 4 w 670"/>
                <a:gd name="T9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89">
                  <a:moveTo>
                    <a:pt x="4" y="389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4"/>
                  </a:lnTo>
                  <a:lnTo>
                    <a:pt x="4" y="38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7" name="Freeform 177">
              <a:extLst>
                <a:ext uri="{FF2B5EF4-FFF2-40B4-BE49-F238E27FC236}">
                  <a16:creationId xmlns:a16="http://schemas.microsoft.com/office/drawing/2014/main" id="{294D210E-0067-4914-99C1-947828A34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768725"/>
              <a:ext cx="1063625" cy="617538"/>
            </a:xfrm>
            <a:custGeom>
              <a:avLst/>
              <a:gdLst>
                <a:gd name="T0" fmla="*/ 4 w 670"/>
                <a:gd name="T1" fmla="*/ 389 h 389"/>
                <a:gd name="T2" fmla="*/ 670 w 670"/>
                <a:gd name="T3" fmla="*/ 5 h 389"/>
                <a:gd name="T4" fmla="*/ 666 w 670"/>
                <a:gd name="T5" fmla="*/ 0 h 389"/>
                <a:gd name="T6" fmla="*/ 0 w 670"/>
                <a:gd name="T7" fmla="*/ 384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89">
                  <a:moveTo>
                    <a:pt x="4" y="389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8" name="Freeform 178">
              <a:extLst>
                <a:ext uri="{FF2B5EF4-FFF2-40B4-BE49-F238E27FC236}">
                  <a16:creationId xmlns:a16="http://schemas.microsoft.com/office/drawing/2014/main" id="{2DCE2E5F-D263-4AB6-87A8-5C86ED368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14551" y="2768600"/>
              <a:ext cx="138113" cy="284163"/>
            </a:xfrm>
            <a:custGeom>
              <a:avLst/>
              <a:gdLst>
                <a:gd name="T0" fmla="*/ 50 w 50"/>
                <a:gd name="T1" fmla="*/ 17 h 103"/>
                <a:gd name="T2" fmla="*/ 43 w 50"/>
                <a:gd name="T3" fmla="*/ 42 h 103"/>
                <a:gd name="T4" fmla="*/ 22 w 50"/>
                <a:gd name="T5" fmla="*/ 61 h 103"/>
                <a:gd name="T6" fmla="*/ 16 w 50"/>
                <a:gd name="T7" fmla="*/ 65 h 103"/>
                <a:gd name="T8" fmla="*/ 16 w 50"/>
                <a:gd name="T9" fmla="*/ 94 h 103"/>
                <a:gd name="T10" fmla="*/ 0 w 50"/>
                <a:gd name="T11" fmla="*/ 103 h 103"/>
                <a:gd name="T12" fmla="*/ 0 w 50"/>
                <a:gd name="T13" fmla="*/ 20 h 103"/>
                <a:gd name="T14" fmla="*/ 23 w 50"/>
                <a:gd name="T15" fmla="*/ 6 h 103"/>
                <a:gd name="T16" fmla="*/ 43 w 50"/>
                <a:gd name="T17" fmla="*/ 1 h 103"/>
                <a:gd name="T18" fmla="*/ 50 w 50"/>
                <a:gd name="T19" fmla="*/ 17 h 103"/>
                <a:gd name="T20" fmla="*/ 16 w 50"/>
                <a:gd name="T21" fmla="*/ 50 h 103"/>
                <a:gd name="T22" fmla="*/ 21 w 50"/>
                <a:gd name="T23" fmla="*/ 47 h 103"/>
                <a:gd name="T24" fmla="*/ 31 w 50"/>
                <a:gd name="T25" fmla="*/ 38 h 103"/>
                <a:gd name="T26" fmla="*/ 35 w 50"/>
                <a:gd name="T27" fmla="*/ 26 h 103"/>
                <a:gd name="T28" fmla="*/ 32 w 50"/>
                <a:gd name="T29" fmla="*/ 19 h 103"/>
                <a:gd name="T30" fmla="*/ 22 w 50"/>
                <a:gd name="T31" fmla="*/ 21 h 103"/>
                <a:gd name="T32" fmla="*/ 16 w 50"/>
                <a:gd name="T33" fmla="*/ 25 h 103"/>
                <a:gd name="T34" fmla="*/ 16 w 50"/>
                <a:gd name="T35" fmla="*/ 5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103">
                  <a:moveTo>
                    <a:pt x="50" y="17"/>
                  </a:moveTo>
                  <a:cubicBezTo>
                    <a:pt x="50" y="26"/>
                    <a:pt x="48" y="34"/>
                    <a:pt x="43" y="42"/>
                  </a:cubicBezTo>
                  <a:cubicBezTo>
                    <a:pt x="38" y="49"/>
                    <a:pt x="31" y="56"/>
                    <a:pt x="22" y="61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32" y="1"/>
                    <a:pt x="39" y="0"/>
                    <a:pt x="43" y="1"/>
                  </a:cubicBezTo>
                  <a:cubicBezTo>
                    <a:pt x="48" y="3"/>
                    <a:pt x="50" y="8"/>
                    <a:pt x="50" y="17"/>
                  </a:cubicBezTo>
                  <a:close/>
                  <a:moveTo>
                    <a:pt x="16" y="50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5" y="44"/>
                    <a:pt x="29" y="41"/>
                    <a:pt x="31" y="38"/>
                  </a:cubicBezTo>
                  <a:cubicBezTo>
                    <a:pt x="33" y="34"/>
                    <a:pt x="35" y="31"/>
                    <a:pt x="35" y="26"/>
                  </a:cubicBezTo>
                  <a:cubicBezTo>
                    <a:pt x="35" y="22"/>
                    <a:pt x="34" y="20"/>
                    <a:pt x="32" y="19"/>
                  </a:cubicBezTo>
                  <a:cubicBezTo>
                    <a:pt x="30" y="18"/>
                    <a:pt x="27" y="19"/>
                    <a:pt x="22" y="21"/>
                  </a:cubicBezTo>
                  <a:cubicBezTo>
                    <a:pt x="16" y="25"/>
                    <a:pt x="16" y="25"/>
                    <a:pt x="16" y="2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9" name="Freeform 179">
              <a:extLst>
                <a:ext uri="{FF2B5EF4-FFF2-40B4-BE49-F238E27FC236}">
                  <a16:creationId xmlns:a16="http://schemas.microsoft.com/office/drawing/2014/main" id="{BD6A6C8D-3B2A-4CE2-8650-BEC479F07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90763" y="2665413"/>
              <a:ext cx="138113" cy="285750"/>
            </a:xfrm>
            <a:custGeom>
              <a:avLst/>
              <a:gdLst>
                <a:gd name="T0" fmla="*/ 50 w 50"/>
                <a:gd name="T1" fmla="*/ 17 h 103"/>
                <a:gd name="T2" fmla="*/ 42 w 50"/>
                <a:gd name="T3" fmla="*/ 42 h 103"/>
                <a:gd name="T4" fmla="*/ 22 w 50"/>
                <a:gd name="T5" fmla="*/ 61 h 103"/>
                <a:gd name="T6" fmla="*/ 15 w 50"/>
                <a:gd name="T7" fmla="*/ 65 h 103"/>
                <a:gd name="T8" fmla="*/ 15 w 50"/>
                <a:gd name="T9" fmla="*/ 95 h 103"/>
                <a:gd name="T10" fmla="*/ 0 w 50"/>
                <a:gd name="T11" fmla="*/ 103 h 103"/>
                <a:gd name="T12" fmla="*/ 0 w 50"/>
                <a:gd name="T13" fmla="*/ 20 h 103"/>
                <a:gd name="T14" fmla="*/ 23 w 50"/>
                <a:gd name="T15" fmla="*/ 7 h 103"/>
                <a:gd name="T16" fmla="*/ 43 w 50"/>
                <a:gd name="T17" fmla="*/ 2 h 103"/>
                <a:gd name="T18" fmla="*/ 50 w 50"/>
                <a:gd name="T19" fmla="*/ 17 h 103"/>
                <a:gd name="T20" fmla="*/ 15 w 50"/>
                <a:gd name="T21" fmla="*/ 50 h 103"/>
                <a:gd name="T22" fmla="*/ 20 w 50"/>
                <a:gd name="T23" fmla="*/ 48 h 103"/>
                <a:gd name="T24" fmla="*/ 31 w 50"/>
                <a:gd name="T25" fmla="*/ 38 h 103"/>
                <a:gd name="T26" fmla="*/ 34 w 50"/>
                <a:gd name="T27" fmla="*/ 27 h 103"/>
                <a:gd name="T28" fmla="*/ 31 w 50"/>
                <a:gd name="T29" fmla="*/ 19 h 103"/>
                <a:gd name="T30" fmla="*/ 22 w 50"/>
                <a:gd name="T31" fmla="*/ 22 h 103"/>
                <a:gd name="T32" fmla="*/ 15 w 50"/>
                <a:gd name="T33" fmla="*/ 26 h 103"/>
                <a:gd name="T34" fmla="*/ 15 w 50"/>
                <a:gd name="T35" fmla="*/ 5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103">
                  <a:moveTo>
                    <a:pt x="50" y="17"/>
                  </a:moveTo>
                  <a:cubicBezTo>
                    <a:pt x="50" y="26"/>
                    <a:pt x="47" y="35"/>
                    <a:pt x="42" y="42"/>
                  </a:cubicBezTo>
                  <a:cubicBezTo>
                    <a:pt x="37" y="50"/>
                    <a:pt x="30" y="56"/>
                    <a:pt x="22" y="61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31" y="2"/>
                    <a:pt x="38" y="0"/>
                    <a:pt x="43" y="2"/>
                  </a:cubicBezTo>
                  <a:cubicBezTo>
                    <a:pt x="47" y="4"/>
                    <a:pt x="50" y="9"/>
                    <a:pt x="50" y="17"/>
                  </a:cubicBezTo>
                  <a:close/>
                  <a:moveTo>
                    <a:pt x="15" y="50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5" y="45"/>
                    <a:pt x="28" y="42"/>
                    <a:pt x="31" y="38"/>
                  </a:cubicBezTo>
                  <a:cubicBezTo>
                    <a:pt x="33" y="35"/>
                    <a:pt x="34" y="31"/>
                    <a:pt x="34" y="27"/>
                  </a:cubicBezTo>
                  <a:cubicBezTo>
                    <a:pt x="34" y="23"/>
                    <a:pt x="33" y="20"/>
                    <a:pt x="31" y="19"/>
                  </a:cubicBezTo>
                  <a:cubicBezTo>
                    <a:pt x="29" y="19"/>
                    <a:pt x="26" y="19"/>
                    <a:pt x="22" y="22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15" y="5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0" name="Freeform 180">
              <a:extLst>
                <a:ext uri="{FF2B5EF4-FFF2-40B4-BE49-F238E27FC236}">
                  <a16:creationId xmlns:a16="http://schemas.microsoft.com/office/drawing/2014/main" id="{BBDD4CA8-1FCA-43D8-B155-07AA69E2A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6338" y="2544763"/>
              <a:ext cx="150813" cy="287338"/>
            </a:xfrm>
            <a:custGeom>
              <a:avLst/>
              <a:gdLst>
                <a:gd name="T0" fmla="*/ 61 w 95"/>
                <a:gd name="T1" fmla="*/ 165 h 181"/>
                <a:gd name="T2" fmla="*/ 34 w 95"/>
                <a:gd name="T3" fmla="*/ 181 h 181"/>
                <a:gd name="T4" fmla="*/ 34 w 95"/>
                <a:gd name="T5" fmla="*/ 61 h 181"/>
                <a:gd name="T6" fmla="*/ 0 w 95"/>
                <a:gd name="T7" fmla="*/ 80 h 181"/>
                <a:gd name="T8" fmla="*/ 0 w 95"/>
                <a:gd name="T9" fmla="*/ 56 h 181"/>
                <a:gd name="T10" fmla="*/ 95 w 95"/>
                <a:gd name="T11" fmla="*/ 0 h 181"/>
                <a:gd name="T12" fmla="*/ 95 w 95"/>
                <a:gd name="T13" fmla="*/ 26 h 181"/>
                <a:gd name="T14" fmla="*/ 61 w 95"/>
                <a:gd name="T15" fmla="*/ 45 h 181"/>
                <a:gd name="T16" fmla="*/ 61 w 95"/>
                <a:gd name="T17" fmla="*/ 16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81">
                  <a:moveTo>
                    <a:pt x="61" y="165"/>
                  </a:moveTo>
                  <a:lnTo>
                    <a:pt x="34" y="181"/>
                  </a:lnTo>
                  <a:lnTo>
                    <a:pt x="34" y="61"/>
                  </a:lnTo>
                  <a:lnTo>
                    <a:pt x="0" y="80"/>
                  </a:lnTo>
                  <a:lnTo>
                    <a:pt x="0" y="56"/>
                  </a:lnTo>
                  <a:lnTo>
                    <a:pt x="95" y="0"/>
                  </a:lnTo>
                  <a:lnTo>
                    <a:pt x="95" y="26"/>
                  </a:lnTo>
                  <a:lnTo>
                    <a:pt x="61" y="45"/>
                  </a:lnTo>
                  <a:lnTo>
                    <a:pt x="61" y="16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1" name="Freeform 181">
              <a:extLst>
                <a:ext uri="{FF2B5EF4-FFF2-40B4-BE49-F238E27FC236}">
                  <a16:creationId xmlns:a16="http://schemas.microsoft.com/office/drawing/2014/main" id="{3E03E624-6528-4E68-8057-B7189E328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1" y="2436813"/>
              <a:ext cx="184150" cy="334963"/>
            </a:xfrm>
            <a:custGeom>
              <a:avLst/>
              <a:gdLst>
                <a:gd name="T0" fmla="*/ 116 w 116"/>
                <a:gd name="T1" fmla="*/ 143 h 211"/>
                <a:gd name="T2" fmla="*/ 87 w 116"/>
                <a:gd name="T3" fmla="*/ 160 h 211"/>
                <a:gd name="T4" fmla="*/ 57 w 116"/>
                <a:gd name="T5" fmla="*/ 124 h 211"/>
                <a:gd name="T6" fmla="*/ 28 w 116"/>
                <a:gd name="T7" fmla="*/ 195 h 211"/>
                <a:gd name="T8" fmla="*/ 0 w 116"/>
                <a:gd name="T9" fmla="*/ 211 h 211"/>
                <a:gd name="T10" fmla="*/ 42 w 116"/>
                <a:gd name="T11" fmla="*/ 111 h 211"/>
                <a:gd name="T12" fmla="*/ 2 w 116"/>
                <a:gd name="T13" fmla="*/ 64 h 211"/>
                <a:gd name="T14" fmla="*/ 31 w 116"/>
                <a:gd name="T15" fmla="*/ 47 h 211"/>
                <a:gd name="T16" fmla="*/ 59 w 116"/>
                <a:gd name="T17" fmla="*/ 83 h 211"/>
                <a:gd name="T18" fmla="*/ 85 w 116"/>
                <a:gd name="T19" fmla="*/ 16 h 211"/>
                <a:gd name="T20" fmla="*/ 113 w 116"/>
                <a:gd name="T21" fmla="*/ 0 h 211"/>
                <a:gd name="T22" fmla="*/ 75 w 116"/>
                <a:gd name="T23" fmla="*/ 94 h 211"/>
                <a:gd name="T24" fmla="*/ 116 w 116"/>
                <a:gd name="T25" fmla="*/ 14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211">
                  <a:moveTo>
                    <a:pt x="116" y="143"/>
                  </a:moveTo>
                  <a:lnTo>
                    <a:pt x="87" y="160"/>
                  </a:lnTo>
                  <a:lnTo>
                    <a:pt x="57" y="124"/>
                  </a:lnTo>
                  <a:lnTo>
                    <a:pt x="28" y="195"/>
                  </a:lnTo>
                  <a:lnTo>
                    <a:pt x="0" y="211"/>
                  </a:lnTo>
                  <a:lnTo>
                    <a:pt x="42" y="111"/>
                  </a:lnTo>
                  <a:lnTo>
                    <a:pt x="2" y="64"/>
                  </a:lnTo>
                  <a:lnTo>
                    <a:pt x="31" y="47"/>
                  </a:lnTo>
                  <a:lnTo>
                    <a:pt x="59" y="83"/>
                  </a:lnTo>
                  <a:lnTo>
                    <a:pt x="85" y="16"/>
                  </a:lnTo>
                  <a:lnTo>
                    <a:pt x="113" y="0"/>
                  </a:lnTo>
                  <a:lnTo>
                    <a:pt x="75" y="94"/>
                  </a:lnTo>
                  <a:lnTo>
                    <a:pt x="116" y="14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2" name="Freeform 182">
              <a:extLst>
                <a:ext uri="{FF2B5EF4-FFF2-40B4-BE49-F238E27FC236}">
                  <a16:creationId xmlns:a16="http://schemas.microsoft.com/office/drawing/2014/main" id="{A53D5188-0F64-4546-B414-3F62DE01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2213" y="4344988"/>
              <a:ext cx="347663" cy="573088"/>
            </a:xfrm>
            <a:custGeom>
              <a:avLst/>
              <a:gdLst>
                <a:gd name="T0" fmla="*/ 216 w 219"/>
                <a:gd name="T1" fmla="*/ 232 h 361"/>
                <a:gd name="T2" fmla="*/ 214 w 219"/>
                <a:gd name="T3" fmla="*/ 230 h 361"/>
                <a:gd name="T4" fmla="*/ 7 w 219"/>
                <a:gd name="T5" fmla="*/ 348 h 361"/>
                <a:gd name="T6" fmla="*/ 7 w 219"/>
                <a:gd name="T7" fmla="*/ 131 h 361"/>
                <a:gd name="T8" fmla="*/ 212 w 219"/>
                <a:gd name="T9" fmla="*/ 13 h 361"/>
                <a:gd name="T10" fmla="*/ 212 w 219"/>
                <a:gd name="T11" fmla="*/ 232 h 361"/>
                <a:gd name="T12" fmla="*/ 216 w 219"/>
                <a:gd name="T13" fmla="*/ 232 h 361"/>
                <a:gd name="T14" fmla="*/ 214 w 219"/>
                <a:gd name="T15" fmla="*/ 230 h 361"/>
                <a:gd name="T16" fmla="*/ 216 w 219"/>
                <a:gd name="T17" fmla="*/ 232 h 361"/>
                <a:gd name="T18" fmla="*/ 219 w 219"/>
                <a:gd name="T19" fmla="*/ 232 h 361"/>
                <a:gd name="T20" fmla="*/ 219 w 219"/>
                <a:gd name="T21" fmla="*/ 0 h 361"/>
                <a:gd name="T22" fmla="*/ 0 w 219"/>
                <a:gd name="T23" fmla="*/ 127 h 361"/>
                <a:gd name="T24" fmla="*/ 0 w 219"/>
                <a:gd name="T25" fmla="*/ 361 h 361"/>
                <a:gd name="T26" fmla="*/ 219 w 219"/>
                <a:gd name="T27" fmla="*/ 234 h 361"/>
                <a:gd name="T28" fmla="*/ 219 w 219"/>
                <a:gd name="T29" fmla="*/ 232 h 361"/>
                <a:gd name="T30" fmla="*/ 216 w 219"/>
                <a:gd name="T31" fmla="*/ 23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9" h="361">
                  <a:moveTo>
                    <a:pt x="216" y="232"/>
                  </a:moveTo>
                  <a:lnTo>
                    <a:pt x="214" y="230"/>
                  </a:lnTo>
                  <a:lnTo>
                    <a:pt x="7" y="348"/>
                  </a:lnTo>
                  <a:lnTo>
                    <a:pt x="7" y="131"/>
                  </a:lnTo>
                  <a:lnTo>
                    <a:pt x="212" y="13"/>
                  </a:lnTo>
                  <a:lnTo>
                    <a:pt x="212" y="232"/>
                  </a:lnTo>
                  <a:lnTo>
                    <a:pt x="216" y="232"/>
                  </a:lnTo>
                  <a:lnTo>
                    <a:pt x="214" y="230"/>
                  </a:lnTo>
                  <a:lnTo>
                    <a:pt x="216" y="232"/>
                  </a:lnTo>
                  <a:lnTo>
                    <a:pt x="219" y="232"/>
                  </a:lnTo>
                  <a:lnTo>
                    <a:pt x="219" y="0"/>
                  </a:lnTo>
                  <a:lnTo>
                    <a:pt x="0" y="127"/>
                  </a:lnTo>
                  <a:lnTo>
                    <a:pt x="0" y="361"/>
                  </a:lnTo>
                  <a:lnTo>
                    <a:pt x="219" y="234"/>
                  </a:lnTo>
                  <a:lnTo>
                    <a:pt x="219" y="232"/>
                  </a:lnTo>
                  <a:lnTo>
                    <a:pt x="216" y="2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3" name="Freeform 183">
              <a:extLst>
                <a:ext uri="{FF2B5EF4-FFF2-40B4-BE49-F238E27FC236}">
                  <a16:creationId xmlns:a16="http://schemas.microsoft.com/office/drawing/2014/main" id="{42E830C3-1192-48E6-A730-1BA75A26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01" y="3992563"/>
              <a:ext cx="352425" cy="477838"/>
            </a:xfrm>
            <a:custGeom>
              <a:avLst/>
              <a:gdLst>
                <a:gd name="T0" fmla="*/ 217 w 222"/>
                <a:gd name="T1" fmla="*/ 172 h 301"/>
                <a:gd name="T2" fmla="*/ 215 w 222"/>
                <a:gd name="T3" fmla="*/ 168 h 301"/>
                <a:gd name="T4" fmla="*/ 12 w 222"/>
                <a:gd name="T5" fmla="*/ 285 h 301"/>
                <a:gd name="T6" fmla="*/ 113 w 222"/>
                <a:gd name="T7" fmla="*/ 15 h 301"/>
                <a:gd name="T8" fmla="*/ 214 w 222"/>
                <a:gd name="T9" fmla="*/ 174 h 301"/>
                <a:gd name="T10" fmla="*/ 217 w 222"/>
                <a:gd name="T11" fmla="*/ 172 h 301"/>
                <a:gd name="T12" fmla="*/ 215 w 222"/>
                <a:gd name="T13" fmla="*/ 168 h 301"/>
                <a:gd name="T14" fmla="*/ 217 w 222"/>
                <a:gd name="T15" fmla="*/ 172 h 301"/>
                <a:gd name="T16" fmla="*/ 219 w 222"/>
                <a:gd name="T17" fmla="*/ 168 h 301"/>
                <a:gd name="T18" fmla="*/ 111 w 222"/>
                <a:gd name="T19" fmla="*/ 0 h 301"/>
                <a:gd name="T20" fmla="*/ 0 w 222"/>
                <a:gd name="T21" fmla="*/ 301 h 301"/>
                <a:gd name="T22" fmla="*/ 222 w 222"/>
                <a:gd name="T23" fmla="*/ 172 h 301"/>
                <a:gd name="T24" fmla="*/ 219 w 222"/>
                <a:gd name="T25" fmla="*/ 168 h 301"/>
                <a:gd name="T26" fmla="*/ 217 w 222"/>
                <a:gd name="T27" fmla="*/ 17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301">
                  <a:moveTo>
                    <a:pt x="217" y="172"/>
                  </a:moveTo>
                  <a:lnTo>
                    <a:pt x="215" y="168"/>
                  </a:lnTo>
                  <a:lnTo>
                    <a:pt x="12" y="285"/>
                  </a:lnTo>
                  <a:lnTo>
                    <a:pt x="113" y="15"/>
                  </a:lnTo>
                  <a:lnTo>
                    <a:pt x="214" y="174"/>
                  </a:lnTo>
                  <a:lnTo>
                    <a:pt x="217" y="172"/>
                  </a:lnTo>
                  <a:lnTo>
                    <a:pt x="215" y="168"/>
                  </a:lnTo>
                  <a:lnTo>
                    <a:pt x="217" y="172"/>
                  </a:lnTo>
                  <a:lnTo>
                    <a:pt x="219" y="168"/>
                  </a:lnTo>
                  <a:lnTo>
                    <a:pt x="111" y="0"/>
                  </a:lnTo>
                  <a:lnTo>
                    <a:pt x="0" y="301"/>
                  </a:lnTo>
                  <a:lnTo>
                    <a:pt x="222" y="172"/>
                  </a:lnTo>
                  <a:lnTo>
                    <a:pt x="219" y="168"/>
                  </a:lnTo>
                  <a:lnTo>
                    <a:pt x="217" y="17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4" name="Freeform 184">
              <a:extLst>
                <a:ext uri="{FF2B5EF4-FFF2-40B4-BE49-F238E27FC236}">
                  <a16:creationId xmlns:a16="http://schemas.microsoft.com/office/drawing/2014/main" id="{18978F1E-B500-4B46-8F21-82E4C57DE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601" y="4184650"/>
              <a:ext cx="317500" cy="409575"/>
            </a:xfrm>
            <a:custGeom>
              <a:avLst/>
              <a:gdLst>
                <a:gd name="T0" fmla="*/ 113 w 115"/>
                <a:gd name="T1" fmla="*/ 42 h 148"/>
                <a:gd name="T2" fmla="*/ 111 w 115"/>
                <a:gd name="T3" fmla="*/ 42 h 148"/>
                <a:gd name="T4" fmla="*/ 95 w 115"/>
                <a:gd name="T5" fmla="*/ 96 h 148"/>
                <a:gd name="T6" fmla="*/ 56 w 115"/>
                <a:gd name="T7" fmla="*/ 137 h 148"/>
                <a:gd name="T8" fmla="*/ 32 w 115"/>
                <a:gd name="T9" fmla="*/ 144 h 148"/>
                <a:gd name="T10" fmla="*/ 12 w 115"/>
                <a:gd name="T11" fmla="*/ 135 h 148"/>
                <a:gd name="T12" fmla="*/ 4 w 115"/>
                <a:gd name="T13" fmla="*/ 107 h 148"/>
                <a:gd name="T14" fmla="*/ 20 w 115"/>
                <a:gd name="T15" fmla="*/ 52 h 148"/>
                <a:gd name="T16" fmla="*/ 58 w 115"/>
                <a:gd name="T17" fmla="*/ 11 h 148"/>
                <a:gd name="T18" fmla="*/ 82 w 115"/>
                <a:gd name="T19" fmla="*/ 4 h 148"/>
                <a:gd name="T20" fmla="*/ 103 w 115"/>
                <a:gd name="T21" fmla="*/ 14 h 148"/>
                <a:gd name="T22" fmla="*/ 111 w 115"/>
                <a:gd name="T23" fmla="*/ 42 h 148"/>
                <a:gd name="T24" fmla="*/ 113 w 115"/>
                <a:gd name="T25" fmla="*/ 42 h 148"/>
                <a:gd name="T26" fmla="*/ 115 w 115"/>
                <a:gd name="T27" fmla="*/ 42 h 148"/>
                <a:gd name="T28" fmla="*/ 106 w 115"/>
                <a:gd name="T29" fmla="*/ 11 h 148"/>
                <a:gd name="T30" fmla="*/ 82 w 115"/>
                <a:gd name="T31" fmla="*/ 0 h 148"/>
                <a:gd name="T32" fmla="*/ 56 w 115"/>
                <a:gd name="T33" fmla="*/ 8 h 148"/>
                <a:gd name="T34" fmla="*/ 16 w 115"/>
                <a:gd name="T35" fmla="*/ 50 h 148"/>
                <a:gd name="T36" fmla="*/ 0 w 115"/>
                <a:gd name="T37" fmla="*/ 107 h 148"/>
                <a:gd name="T38" fmla="*/ 9 w 115"/>
                <a:gd name="T39" fmla="*/ 137 h 148"/>
                <a:gd name="T40" fmla="*/ 32 w 115"/>
                <a:gd name="T41" fmla="*/ 148 h 148"/>
                <a:gd name="T42" fmla="*/ 58 w 115"/>
                <a:gd name="T43" fmla="*/ 141 h 148"/>
                <a:gd name="T44" fmla="*/ 99 w 115"/>
                <a:gd name="T45" fmla="*/ 98 h 148"/>
                <a:gd name="T46" fmla="*/ 115 w 115"/>
                <a:gd name="T47" fmla="*/ 42 h 148"/>
                <a:gd name="T48" fmla="*/ 113 w 115"/>
                <a:gd name="T49" fmla="*/ 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148">
                  <a:moveTo>
                    <a:pt x="113" y="42"/>
                  </a:moveTo>
                  <a:cubicBezTo>
                    <a:pt x="111" y="42"/>
                    <a:pt x="111" y="42"/>
                    <a:pt x="111" y="42"/>
                  </a:cubicBezTo>
                  <a:cubicBezTo>
                    <a:pt x="111" y="59"/>
                    <a:pt x="105" y="79"/>
                    <a:pt x="95" y="96"/>
                  </a:cubicBezTo>
                  <a:cubicBezTo>
                    <a:pt x="85" y="113"/>
                    <a:pt x="71" y="128"/>
                    <a:pt x="56" y="137"/>
                  </a:cubicBezTo>
                  <a:cubicBezTo>
                    <a:pt x="48" y="142"/>
                    <a:pt x="40" y="144"/>
                    <a:pt x="32" y="144"/>
                  </a:cubicBezTo>
                  <a:cubicBezTo>
                    <a:pt x="24" y="144"/>
                    <a:pt x="17" y="141"/>
                    <a:pt x="12" y="135"/>
                  </a:cubicBezTo>
                  <a:cubicBezTo>
                    <a:pt x="7" y="128"/>
                    <a:pt x="4" y="119"/>
                    <a:pt x="4" y="107"/>
                  </a:cubicBezTo>
                  <a:cubicBezTo>
                    <a:pt x="4" y="89"/>
                    <a:pt x="10" y="70"/>
                    <a:pt x="20" y="52"/>
                  </a:cubicBezTo>
                  <a:cubicBezTo>
                    <a:pt x="30" y="35"/>
                    <a:pt x="43" y="20"/>
                    <a:pt x="58" y="11"/>
                  </a:cubicBezTo>
                  <a:cubicBezTo>
                    <a:pt x="67" y="6"/>
                    <a:pt x="75" y="4"/>
                    <a:pt x="82" y="4"/>
                  </a:cubicBezTo>
                  <a:cubicBezTo>
                    <a:pt x="91" y="4"/>
                    <a:pt x="98" y="7"/>
                    <a:pt x="103" y="14"/>
                  </a:cubicBezTo>
                  <a:cubicBezTo>
                    <a:pt x="108" y="20"/>
                    <a:pt x="111" y="30"/>
                    <a:pt x="111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29"/>
                    <a:pt x="112" y="19"/>
                    <a:pt x="106" y="11"/>
                  </a:cubicBezTo>
                  <a:cubicBezTo>
                    <a:pt x="101" y="4"/>
                    <a:pt x="92" y="0"/>
                    <a:pt x="82" y="0"/>
                  </a:cubicBezTo>
                  <a:cubicBezTo>
                    <a:pt x="74" y="0"/>
                    <a:pt x="66" y="3"/>
                    <a:pt x="56" y="8"/>
                  </a:cubicBezTo>
                  <a:cubicBezTo>
                    <a:pt x="41" y="17"/>
                    <a:pt x="26" y="33"/>
                    <a:pt x="16" y="50"/>
                  </a:cubicBezTo>
                  <a:cubicBezTo>
                    <a:pt x="6" y="68"/>
                    <a:pt x="0" y="88"/>
                    <a:pt x="0" y="107"/>
                  </a:cubicBezTo>
                  <a:cubicBezTo>
                    <a:pt x="0" y="119"/>
                    <a:pt x="3" y="130"/>
                    <a:pt x="9" y="137"/>
                  </a:cubicBezTo>
                  <a:cubicBezTo>
                    <a:pt x="14" y="144"/>
                    <a:pt x="23" y="148"/>
                    <a:pt x="32" y="148"/>
                  </a:cubicBezTo>
                  <a:cubicBezTo>
                    <a:pt x="40" y="148"/>
                    <a:pt x="49" y="146"/>
                    <a:pt x="58" y="141"/>
                  </a:cubicBezTo>
                  <a:cubicBezTo>
                    <a:pt x="74" y="131"/>
                    <a:pt x="88" y="116"/>
                    <a:pt x="99" y="98"/>
                  </a:cubicBezTo>
                  <a:cubicBezTo>
                    <a:pt x="109" y="80"/>
                    <a:pt x="115" y="60"/>
                    <a:pt x="115" y="42"/>
                  </a:cubicBezTo>
                  <a:lnTo>
                    <a:pt x="113" y="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7D51C63-B8D9-490E-848A-96BFD80768F5}"/>
              </a:ext>
            </a:extLst>
          </p:cNvPr>
          <p:cNvGrpSpPr/>
          <p:nvPr/>
        </p:nvGrpSpPr>
        <p:grpSpPr>
          <a:xfrm>
            <a:off x="1177055" y="5746238"/>
            <a:ext cx="1971675" cy="3268663"/>
            <a:chOff x="6132513" y="5864225"/>
            <a:chExt cx="1971675" cy="3268663"/>
          </a:xfrm>
        </p:grpSpPr>
        <p:sp>
          <p:nvSpPr>
            <p:cNvPr id="285" name="Freeform 185">
              <a:extLst>
                <a:ext uri="{FF2B5EF4-FFF2-40B4-BE49-F238E27FC236}">
                  <a16:creationId xmlns:a16="http://schemas.microsoft.com/office/drawing/2014/main" id="{DC874DFF-8F50-4224-AEA4-2D782D7F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5864225"/>
              <a:ext cx="1550988" cy="3268663"/>
            </a:xfrm>
            <a:custGeom>
              <a:avLst/>
              <a:gdLst>
                <a:gd name="T0" fmla="*/ 977 w 977"/>
                <a:gd name="T1" fmla="*/ 1596 h 2059"/>
                <a:gd name="T2" fmla="*/ 176 w 977"/>
                <a:gd name="T3" fmla="*/ 2059 h 2059"/>
                <a:gd name="T4" fmla="*/ 0 w 977"/>
                <a:gd name="T5" fmla="*/ 1963 h 2059"/>
                <a:gd name="T6" fmla="*/ 0 w 977"/>
                <a:gd name="T7" fmla="*/ 564 h 2059"/>
                <a:gd name="T8" fmla="*/ 977 w 977"/>
                <a:gd name="T9" fmla="*/ 0 h 2059"/>
                <a:gd name="T10" fmla="*/ 977 w 977"/>
                <a:gd name="T11" fmla="*/ 1596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7" h="2059">
                  <a:moveTo>
                    <a:pt x="977" y="1596"/>
                  </a:moveTo>
                  <a:lnTo>
                    <a:pt x="176" y="2059"/>
                  </a:lnTo>
                  <a:lnTo>
                    <a:pt x="0" y="1963"/>
                  </a:lnTo>
                  <a:lnTo>
                    <a:pt x="0" y="564"/>
                  </a:lnTo>
                  <a:lnTo>
                    <a:pt x="977" y="0"/>
                  </a:lnTo>
                  <a:lnTo>
                    <a:pt x="977" y="1596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6" name="Freeform 186">
              <a:extLst>
                <a:ext uri="{FF2B5EF4-FFF2-40B4-BE49-F238E27FC236}">
                  <a16:creationId xmlns:a16="http://schemas.microsoft.com/office/drawing/2014/main" id="{4EBE01F8-77BE-4D04-A686-36A069D3F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8820150"/>
              <a:ext cx="279400" cy="312738"/>
            </a:xfrm>
            <a:custGeom>
              <a:avLst/>
              <a:gdLst>
                <a:gd name="T0" fmla="*/ 176 w 176"/>
                <a:gd name="T1" fmla="*/ 197 h 197"/>
                <a:gd name="T2" fmla="*/ 176 w 176"/>
                <a:gd name="T3" fmla="*/ 0 h 197"/>
                <a:gd name="T4" fmla="*/ 0 w 176"/>
                <a:gd name="T5" fmla="*/ 101 h 197"/>
                <a:gd name="T6" fmla="*/ 176 w 176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97">
                  <a:moveTo>
                    <a:pt x="176" y="197"/>
                  </a:moveTo>
                  <a:lnTo>
                    <a:pt x="176" y="0"/>
                  </a:lnTo>
                  <a:lnTo>
                    <a:pt x="0" y="101"/>
                  </a:lnTo>
                  <a:lnTo>
                    <a:pt x="176" y="197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7" name="Freeform 187">
              <a:extLst>
                <a:ext uri="{FF2B5EF4-FFF2-40B4-BE49-F238E27FC236}">
                  <a16:creationId xmlns:a16="http://schemas.microsoft.com/office/drawing/2014/main" id="{5F443046-87C0-4546-B50A-95CE1109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8820150"/>
              <a:ext cx="14288" cy="312738"/>
            </a:xfrm>
            <a:custGeom>
              <a:avLst/>
              <a:gdLst>
                <a:gd name="T0" fmla="*/ 0 w 9"/>
                <a:gd name="T1" fmla="*/ 0 h 197"/>
                <a:gd name="T2" fmla="*/ 9 w 9"/>
                <a:gd name="T3" fmla="*/ 7 h 197"/>
                <a:gd name="T4" fmla="*/ 9 w 9"/>
                <a:gd name="T5" fmla="*/ 192 h 197"/>
                <a:gd name="T6" fmla="*/ 0 w 9"/>
                <a:gd name="T7" fmla="*/ 197 h 197"/>
                <a:gd name="T8" fmla="*/ 0 w 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7">
                  <a:moveTo>
                    <a:pt x="0" y="0"/>
                  </a:moveTo>
                  <a:lnTo>
                    <a:pt x="9" y="7"/>
                  </a:lnTo>
                  <a:lnTo>
                    <a:pt x="9" y="192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8" name="Freeform 188">
              <a:extLst>
                <a:ext uri="{FF2B5EF4-FFF2-40B4-BE49-F238E27FC236}">
                  <a16:creationId xmlns:a16="http://schemas.microsoft.com/office/drawing/2014/main" id="{71C09349-8402-41E6-989E-3462B128F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413" y="5918200"/>
              <a:ext cx="974725" cy="1098550"/>
            </a:xfrm>
            <a:custGeom>
              <a:avLst/>
              <a:gdLst>
                <a:gd name="T0" fmla="*/ 0 w 353"/>
                <a:gd name="T1" fmla="*/ 398 h 398"/>
                <a:gd name="T2" fmla="*/ 353 w 353"/>
                <a:gd name="T3" fmla="*/ 194 h 398"/>
                <a:gd name="T4" fmla="*/ 353 w 353"/>
                <a:gd name="T5" fmla="*/ 43 h 398"/>
                <a:gd name="T6" fmla="*/ 313 w 353"/>
                <a:gd name="T7" fmla="*/ 13 h 398"/>
                <a:gd name="T8" fmla="*/ 0 w 353"/>
                <a:gd name="T9" fmla="*/ 193 h 398"/>
                <a:gd name="T10" fmla="*/ 0 w 353"/>
                <a:gd name="T11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398">
                  <a:moveTo>
                    <a:pt x="0" y="398"/>
                  </a:moveTo>
                  <a:cubicBezTo>
                    <a:pt x="353" y="194"/>
                    <a:pt x="353" y="194"/>
                    <a:pt x="353" y="194"/>
                  </a:cubicBezTo>
                  <a:cubicBezTo>
                    <a:pt x="353" y="43"/>
                    <a:pt x="353" y="43"/>
                    <a:pt x="353" y="43"/>
                  </a:cubicBezTo>
                  <a:cubicBezTo>
                    <a:pt x="353" y="13"/>
                    <a:pt x="335" y="0"/>
                    <a:pt x="313" y="13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0" y="398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9" name="Freeform 189">
              <a:extLst>
                <a:ext uri="{FF2B5EF4-FFF2-40B4-BE49-F238E27FC236}">
                  <a16:creationId xmlns:a16="http://schemas.microsoft.com/office/drawing/2014/main" id="{E6ADB2E9-9018-4807-9071-D0FA866AA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5884863"/>
              <a:ext cx="974725" cy="1098550"/>
            </a:xfrm>
            <a:custGeom>
              <a:avLst/>
              <a:gdLst>
                <a:gd name="T0" fmla="*/ 0 w 353"/>
                <a:gd name="T1" fmla="*/ 398 h 398"/>
                <a:gd name="T2" fmla="*/ 353 w 353"/>
                <a:gd name="T3" fmla="*/ 195 h 398"/>
                <a:gd name="T4" fmla="*/ 353 w 353"/>
                <a:gd name="T5" fmla="*/ 44 h 398"/>
                <a:gd name="T6" fmla="*/ 312 w 353"/>
                <a:gd name="T7" fmla="*/ 13 h 398"/>
                <a:gd name="T8" fmla="*/ 0 w 353"/>
                <a:gd name="T9" fmla="*/ 193 h 398"/>
                <a:gd name="T10" fmla="*/ 0 w 353"/>
                <a:gd name="T11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398">
                  <a:moveTo>
                    <a:pt x="0" y="398"/>
                  </a:moveTo>
                  <a:cubicBezTo>
                    <a:pt x="353" y="195"/>
                    <a:pt x="353" y="195"/>
                    <a:pt x="353" y="195"/>
                  </a:cubicBezTo>
                  <a:cubicBezTo>
                    <a:pt x="353" y="44"/>
                    <a:pt x="353" y="44"/>
                    <a:pt x="353" y="44"/>
                  </a:cubicBezTo>
                  <a:cubicBezTo>
                    <a:pt x="353" y="14"/>
                    <a:pt x="335" y="0"/>
                    <a:pt x="312" y="13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0" y="398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0" name="Freeform 190">
              <a:extLst>
                <a:ext uri="{FF2B5EF4-FFF2-40B4-BE49-F238E27FC236}">
                  <a16:creationId xmlns:a16="http://schemas.microsoft.com/office/drawing/2014/main" id="{86867DEE-48E9-48BA-A994-8DFCBEFBD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7576" y="6408738"/>
              <a:ext cx="201613" cy="354013"/>
            </a:xfrm>
            <a:custGeom>
              <a:avLst/>
              <a:gdLst>
                <a:gd name="T0" fmla="*/ 73 w 73"/>
                <a:gd name="T1" fmla="*/ 34 h 128"/>
                <a:gd name="T2" fmla="*/ 60 w 73"/>
                <a:gd name="T3" fmla="*/ 80 h 128"/>
                <a:gd name="T4" fmla="*/ 25 w 73"/>
                <a:gd name="T5" fmla="*/ 114 h 128"/>
                <a:gd name="T6" fmla="*/ 0 w 73"/>
                <a:gd name="T7" fmla="*/ 128 h 128"/>
                <a:gd name="T8" fmla="*/ 0 w 73"/>
                <a:gd name="T9" fmla="*/ 26 h 128"/>
                <a:gd name="T10" fmla="*/ 27 w 73"/>
                <a:gd name="T11" fmla="*/ 10 h 128"/>
                <a:gd name="T12" fmla="*/ 61 w 73"/>
                <a:gd name="T13" fmla="*/ 4 h 128"/>
                <a:gd name="T14" fmla="*/ 73 w 73"/>
                <a:gd name="T15" fmla="*/ 34 h 128"/>
                <a:gd name="T16" fmla="*/ 53 w 73"/>
                <a:gd name="T17" fmla="*/ 46 h 128"/>
                <a:gd name="T18" fmla="*/ 28 w 73"/>
                <a:gd name="T19" fmla="*/ 27 h 128"/>
                <a:gd name="T20" fmla="*/ 18 w 73"/>
                <a:gd name="T21" fmla="*/ 33 h 128"/>
                <a:gd name="T22" fmla="*/ 18 w 73"/>
                <a:gd name="T23" fmla="*/ 99 h 128"/>
                <a:gd name="T24" fmla="*/ 26 w 73"/>
                <a:gd name="T25" fmla="*/ 95 h 128"/>
                <a:gd name="T26" fmla="*/ 53 w 73"/>
                <a:gd name="T27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28">
                  <a:moveTo>
                    <a:pt x="73" y="34"/>
                  </a:moveTo>
                  <a:cubicBezTo>
                    <a:pt x="73" y="51"/>
                    <a:pt x="69" y="66"/>
                    <a:pt x="60" y="80"/>
                  </a:cubicBezTo>
                  <a:cubicBezTo>
                    <a:pt x="52" y="93"/>
                    <a:pt x="40" y="105"/>
                    <a:pt x="25" y="11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42" y="2"/>
                    <a:pt x="53" y="0"/>
                    <a:pt x="61" y="4"/>
                  </a:cubicBezTo>
                  <a:cubicBezTo>
                    <a:pt x="69" y="8"/>
                    <a:pt x="73" y="18"/>
                    <a:pt x="73" y="34"/>
                  </a:cubicBezTo>
                  <a:close/>
                  <a:moveTo>
                    <a:pt x="53" y="46"/>
                  </a:moveTo>
                  <a:cubicBezTo>
                    <a:pt x="53" y="24"/>
                    <a:pt x="45" y="18"/>
                    <a:pt x="28" y="27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44" y="84"/>
                    <a:pt x="53" y="68"/>
                    <a:pt x="53" y="4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1" name="Freeform 191">
              <a:extLst>
                <a:ext uri="{FF2B5EF4-FFF2-40B4-BE49-F238E27FC236}">
                  <a16:creationId xmlns:a16="http://schemas.microsoft.com/office/drawing/2014/main" id="{CD6A68A4-22B4-4FC4-9AF9-346735E81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7288" y="6243638"/>
              <a:ext cx="231775" cy="342900"/>
            </a:xfrm>
            <a:custGeom>
              <a:avLst/>
              <a:gdLst>
                <a:gd name="T0" fmla="*/ 84 w 84"/>
                <a:gd name="T1" fmla="*/ 38 h 124"/>
                <a:gd name="T2" fmla="*/ 73 w 84"/>
                <a:gd name="T3" fmla="*/ 83 h 124"/>
                <a:gd name="T4" fmla="*/ 42 w 84"/>
                <a:gd name="T5" fmla="*/ 115 h 124"/>
                <a:gd name="T6" fmla="*/ 11 w 84"/>
                <a:gd name="T7" fmla="*/ 119 h 124"/>
                <a:gd name="T8" fmla="*/ 0 w 84"/>
                <a:gd name="T9" fmla="*/ 86 h 124"/>
                <a:gd name="T10" fmla="*/ 11 w 84"/>
                <a:gd name="T11" fmla="*/ 41 h 124"/>
                <a:gd name="T12" fmla="*/ 42 w 84"/>
                <a:gd name="T13" fmla="*/ 10 h 124"/>
                <a:gd name="T14" fmla="*/ 73 w 84"/>
                <a:gd name="T15" fmla="*/ 5 h 124"/>
                <a:gd name="T16" fmla="*/ 84 w 84"/>
                <a:gd name="T17" fmla="*/ 38 h 124"/>
                <a:gd name="T18" fmla="*/ 20 w 84"/>
                <a:gd name="T19" fmla="*/ 75 h 124"/>
                <a:gd name="T20" fmla="*/ 25 w 84"/>
                <a:gd name="T21" fmla="*/ 98 h 124"/>
                <a:gd name="T22" fmla="*/ 42 w 84"/>
                <a:gd name="T23" fmla="*/ 97 h 124"/>
                <a:gd name="T24" fmla="*/ 65 w 84"/>
                <a:gd name="T25" fmla="*/ 49 h 124"/>
                <a:gd name="T26" fmla="*/ 42 w 84"/>
                <a:gd name="T27" fmla="*/ 28 h 124"/>
                <a:gd name="T28" fmla="*/ 25 w 84"/>
                <a:gd name="T29" fmla="*/ 46 h 124"/>
                <a:gd name="T30" fmla="*/ 20 w 84"/>
                <a:gd name="T31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124">
                  <a:moveTo>
                    <a:pt x="84" y="38"/>
                  </a:moveTo>
                  <a:cubicBezTo>
                    <a:pt x="84" y="55"/>
                    <a:pt x="81" y="70"/>
                    <a:pt x="73" y="83"/>
                  </a:cubicBezTo>
                  <a:cubicBezTo>
                    <a:pt x="66" y="96"/>
                    <a:pt x="56" y="107"/>
                    <a:pt x="42" y="115"/>
                  </a:cubicBezTo>
                  <a:cubicBezTo>
                    <a:pt x="29" y="122"/>
                    <a:pt x="18" y="124"/>
                    <a:pt x="11" y="119"/>
                  </a:cubicBezTo>
                  <a:cubicBezTo>
                    <a:pt x="4" y="114"/>
                    <a:pt x="0" y="103"/>
                    <a:pt x="0" y="86"/>
                  </a:cubicBezTo>
                  <a:cubicBezTo>
                    <a:pt x="0" y="69"/>
                    <a:pt x="4" y="54"/>
                    <a:pt x="11" y="41"/>
                  </a:cubicBezTo>
                  <a:cubicBezTo>
                    <a:pt x="18" y="28"/>
                    <a:pt x="29" y="18"/>
                    <a:pt x="42" y="10"/>
                  </a:cubicBezTo>
                  <a:cubicBezTo>
                    <a:pt x="56" y="2"/>
                    <a:pt x="66" y="0"/>
                    <a:pt x="73" y="5"/>
                  </a:cubicBezTo>
                  <a:cubicBezTo>
                    <a:pt x="81" y="10"/>
                    <a:pt x="84" y="21"/>
                    <a:pt x="84" y="38"/>
                  </a:cubicBezTo>
                  <a:close/>
                  <a:moveTo>
                    <a:pt x="20" y="75"/>
                  </a:moveTo>
                  <a:cubicBezTo>
                    <a:pt x="20" y="86"/>
                    <a:pt x="22" y="94"/>
                    <a:pt x="25" y="98"/>
                  </a:cubicBezTo>
                  <a:cubicBezTo>
                    <a:pt x="29" y="101"/>
                    <a:pt x="35" y="101"/>
                    <a:pt x="42" y="97"/>
                  </a:cubicBezTo>
                  <a:cubicBezTo>
                    <a:pt x="57" y="88"/>
                    <a:pt x="65" y="72"/>
                    <a:pt x="65" y="49"/>
                  </a:cubicBezTo>
                  <a:cubicBezTo>
                    <a:pt x="65" y="26"/>
                    <a:pt x="57" y="19"/>
                    <a:pt x="42" y="28"/>
                  </a:cubicBezTo>
                  <a:cubicBezTo>
                    <a:pt x="35" y="32"/>
                    <a:pt x="29" y="38"/>
                    <a:pt x="25" y="46"/>
                  </a:cubicBezTo>
                  <a:cubicBezTo>
                    <a:pt x="22" y="54"/>
                    <a:pt x="20" y="64"/>
                    <a:pt x="20" y="7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2" name="Freeform 192">
              <a:extLst>
                <a:ext uri="{FF2B5EF4-FFF2-40B4-BE49-F238E27FC236}">
                  <a16:creationId xmlns:a16="http://schemas.microsoft.com/office/drawing/2014/main" id="{72EFC84D-DB87-4635-A371-346544DED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6094413"/>
              <a:ext cx="185738" cy="336550"/>
            </a:xfrm>
            <a:custGeom>
              <a:avLst/>
              <a:gdLst>
                <a:gd name="T0" fmla="*/ 41 w 67"/>
                <a:gd name="T1" fmla="*/ 26 h 122"/>
                <a:gd name="T2" fmla="*/ 25 w 67"/>
                <a:gd name="T3" fmla="*/ 44 h 122"/>
                <a:gd name="T4" fmla="*/ 19 w 67"/>
                <a:gd name="T5" fmla="*/ 73 h 122"/>
                <a:gd name="T6" fmla="*/ 41 w 67"/>
                <a:gd name="T7" fmla="*/ 94 h 122"/>
                <a:gd name="T8" fmla="*/ 63 w 67"/>
                <a:gd name="T9" fmla="*/ 76 h 122"/>
                <a:gd name="T10" fmla="*/ 63 w 67"/>
                <a:gd name="T11" fmla="*/ 94 h 122"/>
                <a:gd name="T12" fmla="*/ 39 w 67"/>
                <a:gd name="T13" fmla="*/ 113 h 122"/>
                <a:gd name="T14" fmla="*/ 10 w 67"/>
                <a:gd name="T15" fmla="*/ 117 h 122"/>
                <a:gd name="T16" fmla="*/ 0 w 67"/>
                <a:gd name="T17" fmla="*/ 84 h 122"/>
                <a:gd name="T18" fmla="*/ 5 w 67"/>
                <a:gd name="T19" fmla="*/ 53 h 122"/>
                <a:gd name="T20" fmla="*/ 19 w 67"/>
                <a:gd name="T21" fmla="*/ 27 h 122"/>
                <a:gd name="T22" fmla="*/ 41 w 67"/>
                <a:gd name="T23" fmla="*/ 8 h 122"/>
                <a:gd name="T24" fmla="*/ 67 w 67"/>
                <a:gd name="T25" fmla="*/ 0 h 122"/>
                <a:gd name="T26" fmla="*/ 61 w 67"/>
                <a:gd name="T27" fmla="*/ 21 h 122"/>
                <a:gd name="T28" fmla="*/ 51 w 67"/>
                <a:gd name="T29" fmla="*/ 22 h 122"/>
                <a:gd name="T30" fmla="*/ 41 w 67"/>
                <a:gd name="T31" fmla="*/ 2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22">
                  <a:moveTo>
                    <a:pt x="41" y="26"/>
                  </a:moveTo>
                  <a:cubicBezTo>
                    <a:pt x="34" y="30"/>
                    <a:pt x="28" y="36"/>
                    <a:pt x="25" y="44"/>
                  </a:cubicBezTo>
                  <a:cubicBezTo>
                    <a:pt x="21" y="52"/>
                    <a:pt x="19" y="62"/>
                    <a:pt x="19" y="73"/>
                  </a:cubicBezTo>
                  <a:cubicBezTo>
                    <a:pt x="19" y="96"/>
                    <a:pt x="26" y="103"/>
                    <a:pt x="41" y="94"/>
                  </a:cubicBezTo>
                  <a:cubicBezTo>
                    <a:pt x="47" y="91"/>
                    <a:pt x="55" y="85"/>
                    <a:pt x="63" y="76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56" y="102"/>
                    <a:pt x="48" y="108"/>
                    <a:pt x="39" y="113"/>
                  </a:cubicBezTo>
                  <a:cubicBezTo>
                    <a:pt x="26" y="121"/>
                    <a:pt x="17" y="122"/>
                    <a:pt x="10" y="117"/>
                  </a:cubicBezTo>
                  <a:cubicBezTo>
                    <a:pt x="3" y="112"/>
                    <a:pt x="0" y="101"/>
                    <a:pt x="0" y="84"/>
                  </a:cubicBezTo>
                  <a:cubicBezTo>
                    <a:pt x="0" y="73"/>
                    <a:pt x="1" y="63"/>
                    <a:pt x="5" y="53"/>
                  </a:cubicBezTo>
                  <a:cubicBezTo>
                    <a:pt x="8" y="43"/>
                    <a:pt x="13" y="34"/>
                    <a:pt x="19" y="27"/>
                  </a:cubicBezTo>
                  <a:cubicBezTo>
                    <a:pt x="25" y="19"/>
                    <a:pt x="32" y="12"/>
                    <a:pt x="41" y="8"/>
                  </a:cubicBezTo>
                  <a:cubicBezTo>
                    <a:pt x="49" y="3"/>
                    <a:pt x="58" y="0"/>
                    <a:pt x="67" y="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1"/>
                    <a:pt x="54" y="21"/>
                    <a:pt x="51" y="22"/>
                  </a:cubicBezTo>
                  <a:cubicBezTo>
                    <a:pt x="47" y="22"/>
                    <a:pt x="44" y="24"/>
                    <a:pt x="41" y="2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3" name="Freeform 193">
              <a:extLst>
                <a:ext uri="{FF2B5EF4-FFF2-40B4-BE49-F238E27FC236}">
                  <a16:creationId xmlns:a16="http://schemas.microsoft.com/office/drawing/2014/main" id="{B0DF2648-A32F-4206-92E3-1108081E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81813"/>
              <a:ext cx="236538" cy="142875"/>
            </a:xfrm>
            <a:custGeom>
              <a:avLst/>
              <a:gdLst>
                <a:gd name="T0" fmla="*/ 3 w 149"/>
                <a:gd name="T1" fmla="*/ 90 h 90"/>
                <a:gd name="T2" fmla="*/ 149 w 149"/>
                <a:gd name="T3" fmla="*/ 7 h 90"/>
                <a:gd name="T4" fmla="*/ 146 w 149"/>
                <a:gd name="T5" fmla="*/ 0 h 90"/>
                <a:gd name="T6" fmla="*/ 0 w 149"/>
                <a:gd name="T7" fmla="*/ 85 h 90"/>
                <a:gd name="T8" fmla="*/ 3 w 14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90">
                  <a:moveTo>
                    <a:pt x="3" y="90"/>
                  </a:moveTo>
                  <a:lnTo>
                    <a:pt x="149" y="7"/>
                  </a:lnTo>
                  <a:lnTo>
                    <a:pt x="146" y="0"/>
                  </a:lnTo>
                  <a:lnTo>
                    <a:pt x="0" y="85"/>
                  </a:lnTo>
                  <a:lnTo>
                    <a:pt x="3" y="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4" name="Freeform 194">
              <a:extLst>
                <a:ext uri="{FF2B5EF4-FFF2-40B4-BE49-F238E27FC236}">
                  <a16:creationId xmlns:a16="http://schemas.microsoft.com/office/drawing/2014/main" id="{FD4E6B45-29A8-4902-B3A8-DF89D05AD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81813"/>
              <a:ext cx="236538" cy="142875"/>
            </a:xfrm>
            <a:custGeom>
              <a:avLst/>
              <a:gdLst>
                <a:gd name="T0" fmla="*/ 3 w 149"/>
                <a:gd name="T1" fmla="*/ 90 h 90"/>
                <a:gd name="T2" fmla="*/ 149 w 149"/>
                <a:gd name="T3" fmla="*/ 7 h 90"/>
                <a:gd name="T4" fmla="*/ 146 w 149"/>
                <a:gd name="T5" fmla="*/ 0 h 90"/>
                <a:gd name="T6" fmla="*/ 0 w 149"/>
                <a:gd name="T7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90">
                  <a:moveTo>
                    <a:pt x="3" y="90"/>
                  </a:moveTo>
                  <a:lnTo>
                    <a:pt x="149" y="7"/>
                  </a:lnTo>
                  <a:lnTo>
                    <a:pt x="146" y="0"/>
                  </a:lnTo>
                  <a:lnTo>
                    <a:pt x="0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5" name="Freeform 195">
              <a:extLst>
                <a:ext uri="{FF2B5EF4-FFF2-40B4-BE49-F238E27FC236}">
                  <a16:creationId xmlns:a16="http://schemas.microsoft.com/office/drawing/2014/main" id="{E31DB473-062A-4CCF-A9F4-F0A514E75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70700"/>
              <a:ext cx="344488" cy="204788"/>
            </a:xfrm>
            <a:custGeom>
              <a:avLst/>
              <a:gdLst>
                <a:gd name="T0" fmla="*/ 3 w 217"/>
                <a:gd name="T1" fmla="*/ 129 h 129"/>
                <a:gd name="T2" fmla="*/ 217 w 217"/>
                <a:gd name="T3" fmla="*/ 5 h 129"/>
                <a:gd name="T4" fmla="*/ 214 w 217"/>
                <a:gd name="T5" fmla="*/ 0 h 129"/>
                <a:gd name="T6" fmla="*/ 0 w 217"/>
                <a:gd name="T7" fmla="*/ 123 h 129"/>
                <a:gd name="T8" fmla="*/ 3 w 217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29">
                  <a:moveTo>
                    <a:pt x="3" y="129"/>
                  </a:moveTo>
                  <a:lnTo>
                    <a:pt x="217" y="5"/>
                  </a:lnTo>
                  <a:lnTo>
                    <a:pt x="214" y="0"/>
                  </a:lnTo>
                  <a:lnTo>
                    <a:pt x="0" y="123"/>
                  </a:lnTo>
                  <a:lnTo>
                    <a:pt x="3" y="1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6" name="Freeform 196">
              <a:extLst>
                <a:ext uri="{FF2B5EF4-FFF2-40B4-BE49-F238E27FC236}">
                  <a16:creationId xmlns:a16="http://schemas.microsoft.com/office/drawing/2014/main" id="{B3499829-7C22-415A-89B3-65D82A1B4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70700"/>
              <a:ext cx="344488" cy="204788"/>
            </a:xfrm>
            <a:custGeom>
              <a:avLst/>
              <a:gdLst>
                <a:gd name="T0" fmla="*/ 3 w 217"/>
                <a:gd name="T1" fmla="*/ 129 h 129"/>
                <a:gd name="T2" fmla="*/ 217 w 217"/>
                <a:gd name="T3" fmla="*/ 5 h 129"/>
                <a:gd name="T4" fmla="*/ 214 w 217"/>
                <a:gd name="T5" fmla="*/ 0 h 129"/>
                <a:gd name="T6" fmla="*/ 0 w 217"/>
                <a:gd name="T7" fmla="*/ 12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29">
                  <a:moveTo>
                    <a:pt x="3" y="129"/>
                  </a:moveTo>
                  <a:lnTo>
                    <a:pt x="217" y="5"/>
                  </a:lnTo>
                  <a:lnTo>
                    <a:pt x="214" y="0"/>
                  </a:lnTo>
                  <a:lnTo>
                    <a:pt x="0" y="1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7" name="Freeform 197">
              <a:extLst>
                <a:ext uri="{FF2B5EF4-FFF2-40B4-BE49-F238E27FC236}">
                  <a16:creationId xmlns:a16="http://schemas.microsoft.com/office/drawing/2014/main" id="{36D9819C-DDCE-4E24-AB8E-39AF1F94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11150" cy="185738"/>
            </a:xfrm>
            <a:custGeom>
              <a:avLst/>
              <a:gdLst>
                <a:gd name="T0" fmla="*/ 3 w 196"/>
                <a:gd name="T1" fmla="*/ 117 h 117"/>
                <a:gd name="T2" fmla="*/ 196 w 196"/>
                <a:gd name="T3" fmla="*/ 6 h 117"/>
                <a:gd name="T4" fmla="*/ 193 w 196"/>
                <a:gd name="T5" fmla="*/ 0 h 117"/>
                <a:gd name="T6" fmla="*/ 0 w 196"/>
                <a:gd name="T7" fmla="*/ 112 h 117"/>
                <a:gd name="T8" fmla="*/ 3 w 19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7">
                  <a:moveTo>
                    <a:pt x="3" y="117"/>
                  </a:moveTo>
                  <a:lnTo>
                    <a:pt x="196" y="6"/>
                  </a:lnTo>
                  <a:lnTo>
                    <a:pt x="193" y="0"/>
                  </a:lnTo>
                  <a:lnTo>
                    <a:pt x="0" y="112"/>
                  </a:lnTo>
                  <a:lnTo>
                    <a:pt x="3" y="11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8" name="Freeform 198">
              <a:extLst>
                <a:ext uri="{FF2B5EF4-FFF2-40B4-BE49-F238E27FC236}">
                  <a16:creationId xmlns:a16="http://schemas.microsoft.com/office/drawing/2014/main" id="{0D0D5144-1B08-4CB6-8DCF-BE9B2E50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11150" cy="185738"/>
            </a:xfrm>
            <a:custGeom>
              <a:avLst/>
              <a:gdLst>
                <a:gd name="T0" fmla="*/ 3 w 196"/>
                <a:gd name="T1" fmla="*/ 117 h 117"/>
                <a:gd name="T2" fmla="*/ 196 w 196"/>
                <a:gd name="T3" fmla="*/ 6 h 117"/>
                <a:gd name="T4" fmla="*/ 193 w 196"/>
                <a:gd name="T5" fmla="*/ 0 h 117"/>
                <a:gd name="T6" fmla="*/ 0 w 196"/>
                <a:gd name="T7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7">
                  <a:moveTo>
                    <a:pt x="3" y="117"/>
                  </a:moveTo>
                  <a:lnTo>
                    <a:pt x="196" y="6"/>
                  </a:lnTo>
                  <a:lnTo>
                    <a:pt x="193" y="0"/>
                  </a:ln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9" name="Freeform 199">
              <a:extLst>
                <a:ext uri="{FF2B5EF4-FFF2-40B4-BE49-F238E27FC236}">
                  <a16:creationId xmlns:a16="http://schemas.microsoft.com/office/drawing/2014/main" id="{5747EA19-E06C-410F-BF0C-E7D3F30C6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95288" cy="234950"/>
            </a:xfrm>
            <a:custGeom>
              <a:avLst/>
              <a:gdLst>
                <a:gd name="T0" fmla="*/ 3 w 249"/>
                <a:gd name="T1" fmla="*/ 148 h 148"/>
                <a:gd name="T2" fmla="*/ 249 w 249"/>
                <a:gd name="T3" fmla="*/ 7 h 148"/>
                <a:gd name="T4" fmla="*/ 245 w 249"/>
                <a:gd name="T5" fmla="*/ 0 h 148"/>
                <a:gd name="T6" fmla="*/ 0 w 249"/>
                <a:gd name="T7" fmla="*/ 143 h 148"/>
                <a:gd name="T8" fmla="*/ 3 w 2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48">
                  <a:moveTo>
                    <a:pt x="3" y="148"/>
                  </a:moveTo>
                  <a:lnTo>
                    <a:pt x="249" y="7"/>
                  </a:lnTo>
                  <a:lnTo>
                    <a:pt x="245" y="0"/>
                  </a:lnTo>
                  <a:lnTo>
                    <a:pt x="0" y="143"/>
                  </a:lnTo>
                  <a:lnTo>
                    <a:pt x="3" y="14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0" name="Freeform 200">
              <a:extLst>
                <a:ext uri="{FF2B5EF4-FFF2-40B4-BE49-F238E27FC236}">
                  <a16:creationId xmlns:a16="http://schemas.microsoft.com/office/drawing/2014/main" id="{D654F583-41B4-455D-98EC-CE3B5010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95288" cy="234950"/>
            </a:xfrm>
            <a:custGeom>
              <a:avLst/>
              <a:gdLst>
                <a:gd name="T0" fmla="*/ 3 w 249"/>
                <a:gd name="T1" fmla="*/ 148 h 148"/>
                <a:gd name="T2" fmla="*/ 249 w 249"/>
                <a:gd name="T3" fmla="*/ 7 h 148"/>
                <a:gd name="T4" fmla="*/ 245 w 249"/>
                <a:gd name="T5" fmla="*/ 0 h 148"/>
                <a:gd name="T6" fmla="*/ 0 w 249"/>
                <a:gd name="T7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148">
                  <a:moveTo>
                    <a:pt x="3" y="148"/>
                  </a:moveTo>
                  <a:lnTo>
                    <a:pt x="249" y="7"/>
                  </a:lnTo>
                  <a:lnTo>
                    <a:pt x="245" y="0"/>
                  </a:lnTo>
                  <a:lnTo>
                    <a:pt x="0" y="1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1" name="Freeform 201">
              <a:extLst>
                <a:ext uri="{FF2B5EF4-FFF2-40B4-BE49-F238E27FC236}">
                  <a16:creationId xmlns:a16="http://schemas.microsoft.com/office/drawing/2014/main" id="{0FDE659B-A26C-4B6B-A577-83CF02865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7016750"/>
              <a:ext cx="350838" cy="207963"/>
            </a:xfrm>
            <a:custGeom>
              <a:avLst/>
              <a:gdLst>
                <a:gd name="T0" fmla="*/ 3 w 221"/>
                <a:gd name="T1" fmla="*/ 131 h 131"/>
                <a:gd name="T2" fmla="*/ 221 w 221"/>
                <a:gd name="T3" fmla="*/ 5 h 131"/>
                <a:gd name="T4" fmla="*/ 217 w 221"/>
                <a:gd name="T5" fmla="*/ 0 h 131"/>
                <a:gd name="T6" fmla="*/ 0 w 221"/>
                <a:gd name="T7" fmla="*/ 125 h 131"/>
                <a:gd name="T8" fmla="*/ 3 w 221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31">
                  <a:moveTo>
                    <a:pt x="3" y="131"/>
                  </a:moveTo>
                  <a:lnTo>
                    <a:pt x="221" y="5"/>
                  </a:lnTo>
                  <a:lnTo>
                    <a:pt x="217" y="0"/>
                  </a:lnTo>
                  <a:lnTo>
                    <a:pt x="0" y="125"/>
                  </a:lnTo>
                  <a:lnTo>
                    <a:pt x="3" y="13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2" name="Freeform 202">
              <a:extLst>
                <a:ext uri="{FF2B5EF4-FFF2-40B4-BE49-F238E27FC236}">
                  <a16:creationId xmlns:a16="http://schemas.microsoft.com/office/drawing/2014/main" id="{47EFDE39-C062-4D74-A674-378322656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7016750"/>
              <a:ext cx="350838" cy="207963"/>
            </a:xfrm>
            <a:custGeom>
              <a:avLst/>
              <a:gdLst>
                <a:gd name="T0" fmla="*/ 3 w 221"/>
                <a:gd name="T1" fmla="*/ 131 h 131"/>
                <a:gd name="T2" fmla="*/ 221 w 221"/>
                <a:gd name="T3" fmla="*/ 5 h 131"/>
                <a:gd name="T4" fmla="*/ 217 w 221"/>
                <a:gd name="T5" fmla="*/ 0 h 131"/>
                <a:gd name="T6" fmla="*/ 0 w 221"/>
                <a:gd name="T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131">
                  <a:moveTo>
                    <a:pt x="3" y="131"/>
                  </a:moveTo>
                  <a:lnTo>
                    <a:pt x="221" y="5"/>
                  </a:lnTo>
                  <a:lnTo>
                    <a:pt x="217" y="0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3" name="Freeform 203">
              <a:extLst>
                <a:ext uri="{FF2B5EF4-FFF2-40B4-BE49-F238E27FC236}">
                  <a16:creationId xmlns:a16="http://schemas.microsoft.com/office/drawing/2014/main" id="{36241EC3-C6AC-4E4B-8D57-9C6675345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0389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5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5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4" name="Freeform 204">
              <a:extLst>
                <a:ext uri="{FF2B5EF4-FFF2-40B4-BE49-F238E27FC236}">
                  <a16:creationId xmlns:a16="http://schemas.microsoft.com/office/drawing/2014/main" id="{F8B685F1-3C78-4B06-B8AA-DC20A8119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0389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15E2262C-EAC3-4E0C-9906-F77A76498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151688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7 h 411"/>
                <a:gd name="T4" fmla="*/ 701 w 704"/>
                <a:gd name="T5" fmla="*/ 0 h 411"/>
                <a:gd name="T6" fmla="*/ 0 w 704"/>
                <a:gd name="T7" fmla="*/ 406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7C92F16F-22D4-4E59-BE14-3B10850B5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151688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7 h 411"/>
                <a:gd name="T4" fmla="*/ 701 w 704"/>
                <a:gd name="T5" fmla="*/ 0 h 411"/>
                <a:gd name="T6" fmla="*/ 0 w 704"/>
                <a:gd name="T7" fmla="*/ 40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id="{8368AF6A-4662-4404-8BCA-726730A9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2675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6 h 411"/>
                <a:gd name="T4" fmla="*/ 701 w 704"/>
                <a:gd name="T5" fmla="*/ 0 h 411"/>
                <a:gd name="T6" fmla="*/ 0 w 704"/>
                <a:gd name="T7" fmla="*/ 404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6"/>
                  </a:lnTo>
                  <a:lnTo>
                    <a:pt x="701" y="0"/>
                  </a:lnTo>
                  <a:lnTo>
                    <a:pt x="0" y="404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id="{DC7D222E-DAA6-45BA-9DE5-00384C9FA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2675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6 h 411"/>
                <a:gd name="T4" fmla="*/ 701 w 704"/>
                <a:gd name="T5" fmla="*/ 0 h 411"/>
                <a:gd name="T6" fmla="*/ 0 w 704"/>
                <a:gd name="T7" fmla="*/ 4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6"/>
                  </a:lnTo>
                  <a:lnTo>
                    <a:pt x="701" y="0"/>
                  </a:lnTo>
                  <a:lnTo>
                    <a:pt x="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id="{84695102-617D-4372-8C95-8F5757F7A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381875"/>
              <a:ext cx="1117600" cy="650875"/>
            </a:xfrm>
            <a:custGeom>
              <a:avLst/>
              <a:gdLst>
                <a:gd name="T0" fmla="*/ 3 w 704"/>
                <a:gd name="T1" fmla="*/ 410 h 410"/>
                <a:gd name="T2" fmla="*/ 704 w 704"/>
                <a:gd name="T3" fmla="*/ 7 h 410"/>
                <a:gd name="T4" fmla="*/ 701 w 704"/>
                <a:gd name="T5" fmla="*/ 0 h 410"/>
                <a:gd name="T6" fmla="*/ 0 w 704"/>
                <a:gd name="T7" fmla="*/ 405 h 410"/>
                <a:gd name="T8" fmla="*/ 3 w 704"/>
                <a:gd name="T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0">
                  <a:moveTo>
                    <a:pt x="3" y="410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5"/>
                  </a:lnTo>
                  <a:lnTo>
                    <a:pt x="3" y="4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" name="Freeform 211">
              <a:extLst>
                <a:ext uri="{FF2B5EF4-FFF2-40B4-BE49-F238E27FC236}">
                  <a16:creationId xmlns:a16="http://schemas.microsoft.com/office/drawing/2014/main" id="{A6624119-E59E-437F-8027-FD314883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381875"/>
              <a:ext cx="1117600" cy="650875"/>
            </a:xfrm>
            <a:custGeom>
              <a:avLst/>
              <a:gdLst>
                <a:gd name="T0" fmla="*/ 3 w 704"/>
                <a:gd name="T1" fmla="*/ 410 h 410"/>
                <a:gd name="T2" fmla="*/ 704 w 704"/>
                <a:gd name="T3" fmla="*/ 7 h 410"/>
                <a:gd name="T4" fmla="*/ 701 w 704"/>
                <a:gd name="T5" fmla="*/ 0 h 410"/>
                <a:gd name="T6" fmla="*/ 0 w 704"/>
                <a:gd name="T7" fmla="*/ 40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0">
                  <a:moveTo>
                    <a:pt x="3" y="410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id="{043A5B9E-8B5E-466C-95A0-6CE165081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497763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4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4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id="{628E4EC7-1E75-469E-9DD4-19DC867F0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497763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C611F01C-6F4B-42A8-8E20-5E3F788D1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7616825"/>
              <a:ext cx="1123950" cy="1063625"/>
            </a:xfrm>
            <a:custGeom>
              <a:avLst/>
              <a:gdLst>
                <a:gd name="T0" fmla="*/ 704 w 708"/>
                <a:gd name="T1" fmla="*/ 259 h 670"/>
                <a:gd name="T2" fmla="*/ 703 w 708"/>
                <a:gd name="T3" fmla="*/ 256 h 670"/>
                <a:gd name="T4" fmla="*/ 7 w 708"/>
                <a:gd name="T5" fmla="*/ 657 h 670"/>
                <a:gd name="T6" fmla="*/ 7 w 708"/>
                <a:gd name="T7" fmla="*/ 412 h 670"/>
                <a:gd name="T8" fmla="*/ 701 w 708"/>
                <a:gd name="T9" fmla="*/ 12 h 670"/>
                <a:gd name="T10" fmla="*/ 701 w 708"/>
                <a:gd name="T11" fmla="*/ 259 h 670"/>
                <a:gd name="T12" fmla="*/ 704 w 708"/>
                <a:gd name="T13" fmla="*/ 259 h 670"/>
                <a:gd name="T14" fmla="*/ 703 w 708"/>
                <a:gd name="T15" fmla="*/ 256 h 670"/>
                <a:gd name="T16" fmla="*/ 704 w 708"/>
                <a:gd name="T17" fmla="*/ 259 h 670"/>
                <a:gd name="T18" fmla="*/ 708 w 708"/>
                <a:gd name="T19" fmla="*/ 259 h 670"/>
                <a:gd name="T20" fmla="*/ 708 w 708"/>
                <a:gd name="T21" fmla="*/ 0 h 670"/>
                <a:gd name="T22" fmla="*/ 0 w 708"/>
                <a:gd name="T23" fmla="*/ 409 h 670"/>
                <a:gd name="T24" fmla="*/ 0 w 708"/>
                <a:gd name="T25" fmla="*/ 670 h 670"/>
                <a:gd name="T26" fmla="*/ 708 w 708"/>
                <a:gd name="T27" fmla="*/ 261 h 670"/>
                <a:gd name="T28" fmla="*/ 708 w 708"/>
                <a:gd name="T29" fmla="*/ 259 h 670"/>
                <a:gd name="T30" fmla="*/ 704 w 708"/>
                <a:gd name="T31" fmla="*/ 25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8" h="670">
                  <a:moveTo>
                    <a:pt x="704" y="259"/>
                  </a:moveTo>
                  <a:lnTo>
                    <a:pt x="703" y="256"/>
                  </a:lnTo>
                  <a:lnTo>
                    <a:pt x="7" y="657"/>
                  </a:lnTo>
                  <a:lnTo>
                    <a:pt x="7" y="412"/>
                  </a:lnTo>
                  <a:lnTo>
                    <a:pt x="701" y="12"/>
                  </a:lnTo>
                  <a:lnTo>
                    <a:pt x="701" y="259"/>
                  </a:lnTo>
                  <a:lnTo>
                    <a:pt x="704" y="259"/>
                  </a:lnTo>
                  <a:lnTo>
                    <a:pt x="703" y="256"/>
                  </a:lnTo>
                  <a:lnTo>
                    <a:pt x="704" y="259"/>
                  </a:lnTo>
                  <a:lnTo>
                    <a:pt x="708" y="259"/>
                  </a:lnTo>
                  <a:lnTo>
                    <a:pt x="708" y="0"/>
                  </a:lnTo>
                  <a:lnTo>
                    <a:pt x="0" y="409"/>
                  </a:lnTo>
                  <a:lnTo>
                    <a:pt x="0" y="670"/>
                  </a:lnTo>
                  <a:lnTo>
                    <a:pt x="708" y="261"/>
                  </a:lnTo>
                  <a:lnTo>
                    <a:pt x="708" y="259"/>
                  </a:lnTo>
                  <a:lnTo>
                    <a:pt x="704" y="25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id="{FF8BCE9C-FB8E-4D35-8536-022AE78F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781925"/>
              <a:ext cx="1117600" cy="655638"/>
            </a:xfrm>
            <a:custGeom>
              <a:avLst/>
              <a:gdLst>
                <a:gd name="T0" fmla="*/ 3 w 704"/>
                <a:gd name="T1" fmla="*/ 413 h 413"/>
                <a:gd name="T2" fmla="*/ 704 w 704"/>
                <a:gd name="T3" fmla="*/ 7 h 413"/>
                <a:gd name="T4" fmla="*/ 701 w 704"/>
                <a:gd name="T5" fmla="*/ 0 h 413"/>
                <a:gd name="T6" fmla="*/ 0 w 704"/>
                <a:gd name="T7" fmla="*/ 406 h 413"/>
                <a:gd name="T8" fmla="*/ 3 w 704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3">
                  <a:moveTo>
                    <a:pt x="3" y="413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  <a:lnTo>
                    <a:pt x="3" y="4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937B835D-DC77-424E-A3B9-E60DAE3D1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781925"/>
              <a:ext cx="1117600" cy="655638"/>
            </a:xfrm>
            <a:custGeom>
              <a:avLst/>
              <a:gdLst>
                <a:gd name="T0" fmla="*/ 3 w 704"/>
                <a:gd name="T1" fmla="*/ 413 h 413"/>
                <a:gd name="T2" fmla="*/ 704 w 704"/>
                <a:gd name="T3" fmla="*/ 7 h 413"/>
                <a:gd name="T4" fmla="*/ 701 w 704"/>
                <a:gd name="T5" fmla="*/ 0 h 413"/>
                <a:gd name="T6" fmla="*/ 0 w 704"/>
                <a:gd name="T7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3">
                  <a:moveTo>
                    <a:pt x="3" y="413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" name="Rectangle 217">
              <a:extLst>
                <a:ext uri="{FF2B5EF4-FFF2-40B4-BE49-F238E27FC236}">
                  <a16:creationId xmlns:a16="http://schemas.microsoft.com/office/drawing/2014/main" id="{6313FEBE-ECEF-41D0-8A0C-A4BA70225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963" y="8072438"/>
              <a:ext cx="11113" cy="1619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id="{A23AA5FC-E3C9-4D06-ACF4-1CA13BE69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8072438"/>
              <a:ext cx="11113" cy="161925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" name="Rectangle 219">
              <a:extLst>
                <a:ext uri="{FF2B5EF4-FFF2-40B4-BE49-F238E27FC236}">
                  <a16:creationId xmlns:a16="http://schemas.microsoft.com/office/drawing/2014/main" id="{85647186-3062-48D6-A89C-C5BA0786B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526" y="7820025"/>
              <a:ext cx="11113" cy="16351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id="{54DCB486-1A94-41F6-A0C5-0C159EC1E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7820025"/>
              <a:ext cx="11113" cy="163513"/>
            </a:xfrm>
            <a:custGeom>
              <a:avLst/>
              <a:gdLst>
                <a:gd name="T0" fmla="*/ 0 w 7"/>
                <a:gd name="T1" fmla="*/ 0 h 103"/>
                <a:gd name="T2" fmla="*/ 0 w 7"/>
                <a:gd name="T3" fmla="*/ 103 h 103"/>
                <a:gd name="T4" fmla="*/ 7 w 7"/>
                <a:gd name="T5" fmla="*/ 103 h 103"/>
                <a:gd name="T6" fmla="*/ 7 w 7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3">
                  <a:moveTo>
                    <a:pt x="0" y="0"/>
                  </a:moveTo>
                  <a:lnTo>
                    <a:pt x="0" y="103"/>
                  </a:lnTo>
                  <a:lnTo>
                    <a:pt x="7" y="10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id="{28390365-7A75-48B7-9BD4-E0B78AA03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8204200"/>
              <a:ext cx="180975" cy="111125"/>
            </a:xfrm>
            <a:custGeom>
              <a:avLst/>
              <a:gdLst>
                <a:gd name="T0" fmla="*/ 3 w 114"/>
                <a:gd name="T1" fmla="*/ 70 h 70"/>
                <a:gd name="T2" fmla="*/ 114 w 114"/>
                <a:gd name="T3" fmla="*/ 7 h 70"/>
                <a:gd name="T4" fmla="*/ 111 w 114"/>
                <a:gd name="T5" fmla="*/ 0 h 70"/>
                <a:gd name="T6" fmla="*/ 0 w 114"/>
                <a:gd name="T7" fmla="*/ 65 h 70"/>
                <a:gd name="T8" fmla="*/ 3 w 114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70">
                  <a:moveTo>
                    <a:pt x="3" y="70"/>
                  </a:moveTo>
                  <a:lnTo>
                    <a:pt x="114" y="7"/>
                  </a:lnTo>
                  <a:lnTo>
                    <a:pt x="111" y="0"/>
                  </a:lnTo>
                  <a:lnTo>
                    <a:pt x="0" y="65"/>
                  </a:lnTo>
                  <a:lnTo>
                    <a:pt x="3" y="7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id="{3C3C3B4C-39BD-40F3-B8C7-64C4B7DD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8204200"/>
              <a:ext cx="180975" cy="111125"/>
            </a:xfrm>
            <a:custGeom>
              <a:avLst/>
              <a:gdLst>
                <a:gd name="T0" fmla="*/ 3 w 114"/>
                <a:gd name="T1" fmla="*/ 70 h 70"/>
                <a:gd name="T2" fmla="*/ 114 w 114"/>
                <a:gd name="T3" fmla="*/ 7 h 70"/>
                <a:gd name="T4" fmla="*/ 111 w 114"/>
                <a:gd name="T5" fmla="*/ 0 h 70"/>
                <a:gd name="T6" fmla="*/ 0 w 114"/>
                <a:gd name="T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3" y="70"/>
                  </a:moveTo>
                  <a:lnTo>
                    <a:pt x="114" y="7"/>
                  </a:lnTo>
                  <a:lnTo>
                    <a:pt x="111" y="0"/>
                  </a:lnTo>
                  <a:lnTo>
                    <a:pt x="0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id="{F775F13C-5B22-4567-95AB-3EF3E6407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7967663"/>
              <a:ext cx="179388" cy="109538"/>
            </a:xfrm>
            <a:custGeom>
              <a:avLst/>
              <a:gdLst>
                <a:gd name="T0" fmla="*/ 4 w 113"/>
                <a:gd name="T1" fmla="*/ 69 h 69"/>
                <a:gd name="T2" fmla="*/ 113 w 113"/>
                <a:gd name="T3" fmla="*/ 5 h 69"/>
                <a:gd name="T4" fmla="*/ 110 w 113"/>
                <a:gd name="T5" fmla="*/ 0 h 69"/>
                <a:gd name="T6" fmla="*/ 0 w 113"/>
                <a:gd name="T7" fmla="*/ 62 h 69"/>
                <a:gd name="T8" fmla="*/ 4 w 113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69">
                  <a:moveTo>
                    <a:pt x="4" y="69"/>
                  </a:moveTo>
                  <a:lnTo>
                    <a:pt x="113" y="5"/>
                  </a:lnTo>
                  <a:lnTo>
                    <a:pt x="110" y="0"/>
                  </a:lnTo>
                  <a:lnTo>
                    <a:pt x="0" y="62"/>
                  </a:lnTo>
                  <a:lnTo>
                    <a:pt x="4" y="6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id="{282E0ED0-B1CC-48F8-A4D6-35ECFED67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7967663"/>
              <a:ext cx="179388" cy="109538"/>
            </a:xfrm>
            <a:custGeom>
              <a:avLst/>
              <a:gdLst>
                <a:gd name="T0" fmla="*/ 4 w 113"/>
                <a:gd name="T1" fmla="*/ 69 h 69"/>
                <a:gd name="T2" fmla="*/ 113 w 113"/>
                <a:gd name="T3" fmla="*/ 5 h 69"/>
                <a:gd name="T4" fmla="*/ 110 w 113"/>
                <a:gd name="T5" fmla="*/ 0 h 69"/>
                <a:gd name="T6" fmla="*/ 0 w 113"/>
                <a:gd name="T7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69">
                  <a:moveTo>
                    <a:pt x="4" y="69"/>
                  </a:moveTo>
                  <a:lnTo>
                    <a:pt x="113" y="5"/>
                  </a:lnTo>
                  <a:lnTo>
                    <a:pt x="110" y="0"/>
                  </a:lnTo>
                  <a:lnTo>
                    <a:pt x="0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id="{B90DF0A9-BA81-4623-959C-5816390F0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748588"/>
              <a:ext cx="179388" cy="111125"/>
            </a:xfrm>
            <a:custGeom>
              <a:avLst/>
              <a:gdLst>
                <a:gd name="T0" fmla="*/ 3 w 113"/>
                <a:gd name="T1" fmla="*/ 70 h 70"/>
                <a:gd name="T2" fmla="*/ 113 w 113"/>
                <a:gd name="T3" fmla="*/ 7 h 70"/>
                <a:gd name="T4" fmla="*/ 109 w 113"/>
                <a:gd name="T5" fmla="*/ 0 h 70"/>
                <a:gd name="T6" fmla="*/ 0 w 113"/>
                <a:gd name="T7" fmla="*/ 65 h 70"/>
                <a:gd name="T8" fmla="*/ 3 w 113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70">
                  <a:moveTo>
                    <a:pt x="3" y="70"/>
                  </a:moveTo>
                  <a:lnTo>
                    <a:pt x="113" y="7"/>
                  </a:lnTo>
                  <a:lnTo>
                    <a:pt x="109" y="0"/>
                  </a:lnTo>
                  <a:lnTo>
                    <a:pt x="0" y="65"/>
                  </a:lnTo>
                  <a:lnTo>
                    <a:pt x="3" y="7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id="{D057B900-96E6-4435-BB58-69FA003F1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748588"/>
              <a:ext cx="179388" cy="111125"/>
            </a:xfrm>
            <a:custGeom>
              <a:avLst/>
              <a:gdLst>
                <a:gd name="T0" fmla="*/ 3 w 113"/>
                <a:gd name="T1" fmla="*/ 70 h 70"/>
                <a:gd name="T2" fmla="*/ 113 w 113"/>
                <a:gd name="T3" fmla="*/ 7 h 70"/>
                <a:gd name="T4" fmla="*/ 109 w 113"/>
                <a:gd name="T5" fmla="*/ 0 h 70"/>
                <a:gd name="T6" fmla="*/ 0 w 113"/>
                <a:gd name="T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70">
                  <a:moveTo>
                    <a:pt x="3" y="70"/>
                  </a:moveTo>
                  <a:lnTo>
                    <a:pt x="113" y="7"/>
                  </a:lnTo>
                  <a:lnTo>
                    <a:pt x="109" y="0"/>
                  </a:lnTo>
                  <a:lnTo>
                    <a:pt x="0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id="{BF2B06B3-E894-472C-8CEC-C2B103488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546100" cy="320675"/>
            </a:xfrm>
            <a:custGeom>
              <a:avLst/>
              <a:gdLst>
                <a:gd name="T0" fmla="*/ 3 w 344"/>
                <a:gd name="T1" fmla="*/ 202 h 202"/>
                <a:gd name="T2" fmla="*/ 344 w 344"/>
                <a:gd name="T3" fmla="*/ 5 h 202"/>
                <a:gd name="T4" fmla="*/ 341 w 344"/>
                <a:gd name="T5" fmla="*/ 0 h 202"/>
                <a:gd name="T6" fmla="*/ 0 w 344"/>
                <a:gd name="T7" fmla="*/ 195 h 202"/>
                <a:gd name="T8" fmla="*/ 3 w 34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202">
                  <a:moveTo>
                    <a:pt x="3" y="202"/>
                  </a:moveTo>
                  <a:lnTo>
                    <a:pt x="344" y="5"/>
                  </a:lnTo>
                  <a:lnTo>
                    <a:pt x="341" y="0"/>
                  </a:lnTo>
                  <a:lnTo>
                    <a:pt x="0" y="195"/>
                  </a:lnTo>
                  <a:lnTo>
                    <a:pt x="3" y="20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id="{9CC1375B-C9AA-4AE5-9AF3-A9BC5307A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546100" cy="320675"/>
            </a:xfrm>
            <a:custGeom>
              <a:avLst/>
              <a:gdLst>
                <a:gd name="T0" fmla="*/ 3 w 344"/>
                <a:gd name="T1" fmla="*/ 202 h 202"/>
                <a:gd name="T2" fmla="*/ 344 w 344"/>
                <a:gd name="T3" fmla="*/ 5 h 202"/>
                <a:gd name="T4" fmla="*/ 341 w 344"/>
                <a:gd name="T5" fmla="*/ 0 h 202"/>
                <a:gd name="T6" fmla="*/ 0 w 344"/>
                <a:gd name="T7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4" h="202">
                  <a:moveTo>
                    <a:pt x="3" y="202"/>
                  </a:moveTo>
                  <a:lnTo>
                    <a:pt x="344" y="5"/>
                  </a:lnTo>
                  <a:lnTo>
                    <a:pt x="341" y="0"/>
                  </a:lnTo>
                  <a:lnTo>
                    <a:pt x="0" y="1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id="{09CEBB69-4FE4-4D28-89B4-6B7C6799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725488" cy="425450"/>
            </a:xfrm>
            <a:custGeom>
              <a:avLst/>
              <a:gdLst>
                <a:gd name="T0" fmla="*/ 3 w 457"/>
                <a:gd name="T1" fmla="*/ 268 h 268"/>
                <a:gd name="T2" fmla="*/ 457 w 457"/>
                <a:gd name="T3" fmla="*/ 5 h 268"/>
                <a:gd name="T4" fmla="*/ 454 w 457"/>
                <a:gd name="T5" fmla="*/ 0 h 268"/>
                <a:gd name="T6" fmla="*/ 0 w 457"/>
                <a:gd name="T7" fmla="*/ 263 h 268"/>
                <a:gd name="T8" fmla="*/ 3 w 457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268">
                  <a:moveTo>
                    <a:pt x="3" y="268"/>
                  </a:moveTo>
                  <a:lnTo>
                    <a:pt x="457" y="5"/>
                  </a:lnTo>
                  <a:lnTo>
                    <a:pt x="454" y="0"/>
                  </a:lnTo>
                  <a:lnTo>
                    <a:pt x="0" y="263"/>
                  </a:lnTo>
                  <a:lnTo>
                    <a:pt x="3" y="26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id="{769C6471-A74D-43E8-BC80-95079D166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725488" cy="425450"/>
            </a:xfrm>
            <a:custGeom>
              <a:avLst/>
              <a:gdLst>
                <a:gd name="T0" fmla="*/ 3 w 457"/>
                <a:gd name="T1" fmla="*/ 268 h 268"/>
                <a:gd name="T2" fmla="*/ 457 w 457"/>
                <a:gd name="T3" fmla="*/ 5 h 268"/>
                <a:gd name="T4" fmla="*/ 454 w 457"/>
                <a:gd name="T5" fmla="*/ 0 h 268"/>
                <a:gd name="T6" fmla="*/ 0 w 457"/>
                <a:gd name="T7" fmla="*/ 263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268">
                  <a:moveTo>
                    <a:pt x="3" y="268"/>
                  </a:moveTo>
                  <a:lnTo>
                    <a:pt x="457" y="5"/>
                  </a:lnTo>
                  <a:lnTo>
                    <a:pt x="454" y="0"/>
                  </a:lnTo>
                  <a:lnTo>
                    <a:pt x="0" y="2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id="{F01938E4-39EE-4206-B1B6-F0CDAF11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7994650"/>
              <a:ext cx="874713" cy="511175"/>
            </a:xfrm>
            <a:custGeom>
              <a:avLst/>
              <a:gdLst>
                <a:gd name="T0" fmla="*/ 3 w 551"/>
                <a:gd name="T1" fmla="*/ 322 h 322"/>
                <a:gd name="T2" fmla="*/ 551 w 551"/>
                <a:gd name="T3" fmla="*/ 5 h 322"/>
                <a:gd name="T4" fmla="*/ 548 w 551"/>
                <a:gd name="T5" fmla="*/ 0 h 322"/>
                <a:gd name="T6" fmla="*/ 0 w 551"/>
                <a:gd name="T7" fmla="*/ 317 h 322"/>
                <a:gd name="T8" fmla="*/ 3 w 551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322">
                  <a:moveTo>
                    <a:pt x="3" y="322"/>
                  </a:moveTo>
                  <a:lnTo>
                    <a:pt x="551" y="5"/>
                  </a:lnTo>
                  <a:lnTo>
                    <a:pt x="548" y="0"/>
                  </a:lnTo>
                  <a:lnTo>
                    <a:pt x="0" y="317"/>
                  </a:lnTo>
                  <a:lnTo>
                    <a:pt x="3" y="32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id="{8636DC0B-7155-439B-A3AA-A38EE76E7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7994650"/>
              <a:ext cx="874713" cy="511175"/>
            </a:xfrm>
            <a:custGeom>
              <a:avLst/>
              <a:gdLst>
                <a:gd name="T0" fmla="*/ 3 w 551"/>
                <a:gd name="T1" fmla="*/ 322 h 322"/>
                <a:gd name="T2" fmla="*/ 551 w 551"/>
                <a:gd name="T3" fmla="*/ 5 h 322"/>
                <a:gd name="T4" fmla="*/ 548 w 551"/>
                <a:gd name="T5" fmla="*/ 0 h 322"/>
                <a:gd name="T6" fmla="*/ 0 w 551"/>
                <a:gd name="T7" fmla="*/ 31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1" h="322">
                  <a:moveTo>
                    <a:pt x="3" y="322"/>
                  </a:moveTo>
                  <a:lnTo>
                    <a:pt x="551" y="5"/>
                  </a:lnTo>
                  <a:lnTo>
                    <a:pt x="548" y="0"/>
                  </a:lnTo>
                  <a:lnTo>
                    <a:pt x="0" y="3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27863965-B715-4396-8991-820662D8AA94}"/>
              </a:ext>
            </a:extLst>
          </p:cNvPr>
          <p:cNvGrpSpPr/>
          <p:nvPr/>
        </p:nvGrpSpPr>
        <p:grpSpPr>
          <a:xfrm>
            <a:off x="3937718" y="3106226"/>
            <a:ext cx="5853112" cy="6375400"/>
            <a:chOff x="8893176" y="3224213"/>
            <a:chExt cx="5853112" cy="6375400"/>
          </a:xfrm>
        </p:grpSpPr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E5E521DA-E726-46AD-8A26-9184A4315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6199188"/>
              <a:ext cx="5800725" cy="3400425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B43FBEE4-E238-43E0-A05A-13A3659B4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3176" y="3224213"/>
              <a:ext cx="3470275" cy="4875213"/>
            </a:xfrm>
            <a:custGeom>
              <a:avLst/>
              <a:gdLst>
                <a:gd name="T0" fmla="*/ 1257 w 1257"/>
                <a:gd name="T1" fmla="*/ 59 h 1765"/>
                <a:gd name="T2" fmla="*/ 1257 w 1257"/>
                <a:gd name="T3" fmla="*/ 1040 h 1765"/>
                <a:gd name="T4" fmla="*/ 27 w 1257"/>
                <a:gd name="T5" fmla="*/ 1750 h 1765"/>
                <a:gd name="T6" fmla="*/ 19 w 1257"/>
                <a:gd name="T7" fmla="*/ 1755 h 1765"/>
                <a:gd name="T8" fmla="*/ 0 w 1257"/>
                <a:gd name="T9" fmla="*/ 1765 h 1765"/>
                <a:gd name="T10" fmla="*/ 0 w 1257"/>
                <a:gd name="T11" fmla="*/ 778 h 1765"/>
                <a:gd name="T12" fmla="*/ 73 w 1257"/>
                <a:gd name="T13" fmla="*/ 652 h 1765"/>
                <a:gd name="T14" fmla="*/ 313 w 1257"/>
                <a:gd name="T15" fmla="*/ 514 h 1765"/>
                <a:gd name="T16" fmla="*/ 915 w 1257"/>
                <a:gd name="T17" fmla="*/ 166 h 1765"/>
                <a:gd name="T18" fmla="*/ 1179 w 1257"/>
                <a:gd name="T19" fmla="*/ 14 h 1765"/>
                <a:gd name="T20" fmla="*/ 1245 w 1257"/>
                <a:gd name="T21" fmla="*/ 25 h 1765"/>
                <a:gd name="T22" fmla="*/ 1257 w 1257"/>
                <a:gd name="T23" fmla="*/ 59 h 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7" h="1765">
                  <a:moveTo>
                    <a:pt x="1257" y="59"/>
                  </a:moveTo>
                  <a:cubicBezTo>
                    <a:pt x="1257" y="1040"/>
                    <a:pt x="1257" y="1040"/>
                    <a:pt x="1257" y="1040"/>
                  </a:cubicBezTo>
                  <a:cubicBezTo>
                    <a:pt x="27" y="1750"/>
                    <a:pt x="27" y="1750"/>
                    <a:pt x="27" y="1750"/>
                  </a:cubicBezTo>
                  <a:cubicBezTo>
                    <a:pt x="19" y="1755"/>
                    <a:pt x="19" y="1755"/>
                    <a:pt x="19" y="1755"/>
                  </a:cubicBezTo>
                  <a:cubicBezTo>
                    <a:pt x="0" y="1765"/>
                    <a:pt x="0" y="1765"/>
                    <a:pt x="0" y="1765"/>
                  </a:cubicBezTo>
                  <a:cubicBezTo>
                    <a:pt x="0" y="778"/>
                    <a:pt x="0" y="778"/>
                    <a:pt x="0" y="778"/>
                  </a:cubicBezTo>
                  <a:cubicBezTo>
                    <a:pt x="0" y="726"/>
                    <a:pt x="28" y="678"/>
                    <a:pt x="73" y="652"/>
                  </a:cubicBezTo>
                  <a:cubicBezTo>
                    <a:pt x="313" y="514"/>
                    <a:pt x="313" y="514"/>
                    <a:pt x="313" y="514"/>
                  </a:cubicBezTo>
                  <a:cubicBezTo>
                    <a:pt x="915" y="166"/>
                    <a:pt x="915" y="166"/>
                    <a:pt x="915" y="166"/>
                  </a:cubicBezTo>
                  <a:cubicBezTo>
                    <a:pt x="1179" y="14"/>
                    <a:pt x="1179" y="14"/>
                    <a:pt x="1179" y="14"/>
                  </a:cubicBezTo>
                  <a:cubicBezTo>
                    <a:pt x="1203" y="0"/>
                    <a:pt x="1230" y="7"/>
                    <a:pt x="1245" y="25"/>
                  </a:cubicBezTo>
                  <a:cubicBezTo>
                    <a:pt x="1253" y="34"/>
                    <a:pt x="1257" y="46"/>
                    <a:pt x="1257" y="59"/>
                  </a:cubicBezTo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37ECBE35-A661-4D72-9C21-3B05A608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6038850"/>
              <a:ext cx="5800725" cy="3400425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E55BF37D-B92D-4D10-A260-41CC6668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726" y="6248400"/>
              <a:ext cx="4348163" cy="2555875"/>
            </a:xfrm>
            <a:custGeom>
              <a:avLst/>
              <a:gdLst>
                <a:gd name="T0" fmla="*/ 1555 w 1575"/>
                <a:gd name="T1" fmla="*/ 303 h 925"/>
                <a:gd name="T2" fmla="*/ 492 w 1575"/>
                <a:gd name="T3" fmla="*/ 917 h 925"/>
                <a:gd name="T4" fmla="*/ 444 w 1575"/>
                <a:gd name="T5" fmla="*/ 917 h 925"/>
                <a:gd name="T6" fmla="*/ 17 w 1575"/>
                <a:gd name="T7" fmla="*/ 670 h 925"/>
                <a:gd name="T8" fmla="*/ 17 w 1575"/>
                <a:gd name="T9" fmla="*/ 625 h 925"/>
                <a:gd name="T10" fmla="*/ 1085 w 1575"/>
                <a:gd name="T11" fmla="*/ 9 h 925"/>
                <a:gd name="T12" fmla="*/ 1133 w 1575"/>
                <a:gd name="T13" fmla="*/ 9 h 925"/>
                <a:gd name="T14" fmla="*/ 1555 w 1575"/>
                <a:gd name="T15" fmla="*/ 253 h 925"/>
                <a:gd name="T16" fmla="*/ 1555 w 1575"/>
                <a:gd name="T17" fmla="*/ 30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5" h="925">
                  <a:moveTo>
                    <a:pt x="1555" y="303"/>
                  </a:moveTo>
                  <a:cubicBezTo>
                    <a:pt x="492" y="917"/>
                    <a:pt x="492" y="917"/>
                    <a:pt x="492" y="917"/>
                  </a:cubicBezTo>
                  <a:cubicBezTo>
                    <a:pt x="477" y="925"/>
                    <a:pt x="459" y="925"/>
                    <a:pt x="444" y="917"/>
                  </a:cubicBezTo>
                  <a:cubicBezTo>
                    <a:pt x="17" y="670"/>
                    <a:pt x="17" y="670"/>
                    <a:pt x="17" y="670"/>
                  </a:cubicBezTo>
                  <a:cubicBezTo>
                    <a:pt x="0" y="660"/>
                    <a:pt x="0" y="635"/>
                    <a:pt x="17" y="625"/>
                  </a:cubicBezTo>
                  <a:cubicBezTo>
                    <a:pt x="1085" y="9"/>
                    <a:pt x="1085" y="9"/>
                    <a:pt x="1085" y="9"/>
                  </a:cubicBezTo>
                  <a:cubicBezTo>
                    <a:pt x="1100" y="0"/>
                    <a:pt x="1118" y="0"/>
                    <a:pt x="1133" y="9"/>
                  </a:cubicBezTo>
                  <a:cubicBezTo>
                    <a:pt x="1555" y="253"/>
                    <a:pt x="1555" y="253"/>
                    <a:pt x="1555" y="253"/>
                  </a:cubicBezTo>
                  <a:cubicBezTo>
                    <a:pt x="1575" y="264"/>
                    <a:pt x="1575" y="292"/>
                    <a:pt x="1555" y="303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D40EA6A3-54CA-49C7-81AF-E88BE485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3246438"/>
              <a:ext cx="3470275" cy="4797425"/>
            </a:xfrm>
            <a:custGeom>
              <a:avLst/>
              <a:gdLst>
                <a:gd name="T0" fmla="*/ 1179 w 1257"/>
                <a:gd name="T1" fmla="*/ 20 h 1737"/>
                <a:gd name="T2" fmla="*/ 72 w 1257"/>
                <a:gd name="T3" fmla="*/ 658 h 1737"/>
                <a:gd name="T4" fmla="*/ 0 w 1257"/>
                <a:gd name="T5" fmla="*/ 784 h 1737"/>
                <a:gd name="T6" fmla="*/ 0 w 1257"/>
                <a:gd name="T7" fmla="*/ 1737 h 1737"/>
                <a:gd name="T8" fmla="*/ 1257 w 1257"/>
                <a:gd name="T9" fmla="*/ 1011 h 1737"/>
                <a:gd name="T10" fmla="*/ 1257 w 1257"/>
                <a:gd name="T11" fmla="*/ 65 h 1737"/>
                <a:gd name="T12" fmla="*/ 1179 w 1257"/>
                <a:gd name="T13" fmla="*/ 20 h 1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7" h="1737">
                  <a:moveTo>
                    <a:pt x="1179" y="20"/>
                  </a:moveTo>
                  <a:cubicBezTo>
                    <a:pt x="72" y="658"/>
                    <a:pt x="72" y="658"/>
                    <a:pt x="72" y="658"/>
                  </a:cubicBezTo>
                  <a:cubicBezTo>
                    <a:pt x="27" y="684"/>
                    <a:pt x="0" y="732"/>
                    <a:pt x="0" y="784"/>
                  </a:cubicBezTo>
                  <a:cubicBezTo>
                    <a:pt x="0" y="1737"/>
                    <a:pt x="0" y="1737"/>
                    <a:pt x="0" y="1737"/>
                  </a:cubicBezTo>
                  <a:cubicBezTo>
                    <a:pt x="1257" y="1011"/>
                    <a:pt x="1257" y="1011"/>
                    <a:pt x="1257" y="1011"/>
                  </a:cubicBezTo>
                  <a:cubicBezTo>
                    <a:pt x="1257" y="65"/>
                    <a:pt x="1257" y="65"/>
                    <a:pt x="1257" y="65"/>
                  </a:cubicBezTo>
                  <a:cubicBezTo>
                    <a:pt x="1257" y="25"/>
                    <a:pt x="1213" y="0"/>
                    <a:pt x="1179" y="20"/>
                  </a:cubicBezTo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C5C090BC-1AD0-4710-9AE8-E9CC8A04A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6" y="3494088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BD1055EA-BC78-458A-A9E0-0DB0AC717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6" y="3494088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221CE25D-34A0-4E4F-8A7D-FA94BDE2C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8713" y="7497763"/>
              <a:ext cx="1173163" cy="676275"/>
            </a:xfrm>
            <a:custGeom>
              <a:avLst/>
              <a:gdLst>
                <a:gd name="T0" fmla="*/ 420 w 425"/>
                <a:gd name="T1" fmla="*/ 35 h 245"/>
                <a:gd name="T2" fmla="*/ 420 w 425"/>
                <a:gd name="T3" fmla="*/ 45 h 245"/>
                <a:gd name="T4" fmla="*/ 79 w 425"/>
                <a:gd name="T5" fmla="*/ 242 h 245"/>
                <a:gd name="T6" fmla="*/ 61 w 425"/>
                <a:gd name="T7" fmla="*/ 242 h 245"/>
                <a:gd name="T8" fmla="*/ 6 w 425"/>
                <a:gd name="T9" fmla="*/ 210 h 245"/>
                <a:gd name="T10" fmla="*/ 6 w 425"/>
                <a:gd name="T11" fmla="*/ 199 h 245"/>
                <a:gd name="T12" fmla="*/ 346 w 425"/>
                <a:gd name="T13" fmla="*/ 3 h 245"/>
                <a:gd name="T14" fmla="*/ 364 w 425"/>
                <a:gd name="T15" fmla="*/ 3 h 245"/>
                <a:gd name="T16" fmla="*/ 420 w 425"/>
                <a:gd name="T17" fmla="*/ 3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245">
                  <a:moveTo>
                    <a:pt x="420" y="35"/>
                  </a:moveTo>
                  <a:cubicBezTo>
                    <a:pt x="425" y="38"/>
                    <a:pt x="425" y="43"/>
                    <a:pt x="420" y="45"/>
                  </a:cubicBezTo>
                  <a:cubicBezTo>
                    <a:pt x="79" y="242"/>
                    <a:pt x="79" y="242"/>
                    <a:pt x="79" y="242"/>
                  </a:cubicBezTo>
                  <a:cubicBezTo>
                    <a:pt x="74" y="245"/>
                    <a:pt x="66" y="245"/>
                    <a:pt x="61" y="242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0" y="207"/>
                    <a:pt x="0" y="202"/>
                    <a:pt x="6" y="199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51" y="0"/>
                    <a:pt x="359" y="0"/>
                    <a:pt x="364" y="3"/>
                  </a:cubicBezTo>
                  <a:lnTo>
                    <a:pt x="420" y="3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6678C6C1-61ED-4330-A6FE-4E4C6DA5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7451" y="6654800"/>
              <a:ext cx="488950" cy="282575"/>
            </a:xfrm>
            <a:custGeom>
              <a:avLst/>
              <a:gdLst>
                <a:gd name="T0" fmla="*/ 52 w 177"/>
                <a:gd name="T1" fmla="*/ 100 h 102"/>
                <a:gd name="T2" fmla="*/ 68 w 177"/>
                <a:gd name="T3" fmla="*/ 100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09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2 w 177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2" y="100"/>
                  </a:moveTo>
                  <a:cubicBezTo>
                    <a:pt x="57" y="102"/>
                    <a:pt x="64" y="102"/>
                    <a:pt x="68" y="100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7"/>
                    <a:pt x="177" y="33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0" y="0"/>
                    <a:pt x="114" y="0"/>
                    <a:pt x="109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6"/>
                    <a:pt x="0" y="70"/>
                    <a:pt x="4" y="72"/>
                  </a:cubicBezTo>
                  <a:lnTo>
                    <a:pt x="52" y="10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id="{1AE05796-E044-4717-9139-BD1A09908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4713" y="8080375"/>
              <a:ext cx="417513" cy="239713"/>
            </a:xfrm>
            <a:custGeom>
              <a:avLst/>
              <a:gdLst>
                <a:gd name="T0" fmla="*/ 6 w 151"/>
                <a:gd name="T1" fmla="*/ 52 h 87"/>
                <a:gd name="T2" fmla="*/ 6 w 151"/>
                <a:gd name="T3" fmla="*/ 41 h 87"/>
                <a:gd name="T4" fmla="*/ 71 w 151"/>
                <a:gd name="T5" fmla="*/ 3 h 87"/>
                <a:gd name="T6" fmla="*/ 90 w 151"/>
                <a:gd name="T7" fmla="*/ 3 h 87"/>
                <a:gd name="T8" fmla="*/ 145 w 151"/>
                <a:gd name="T9" fmla="*/ 35 h 87"/>
                <a:gd name="T10" fmla="*/ 145 w 151"/>
                <a:gd name="T11" fmla="*/ 46 h 87"/>
                <a:gd name="T12" fmla="*/ 79 w 151"/>
                <a:gd name="T13" fmla="*/ 84 h 87"/>
                <a:gd name="T14" fmla="*/ 61 w 151"/>
                <a:gd name="T15" fmla="*/ 84 h 87"/>
                <a:gd name="T16" fmla="*/ 6 w 151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6" y="52"/>
                  </a:moveTo>
                  <a:cubicBezTo>
                    <a:pt x="0" y="49"/>
                    <a:pt x="0" y="44"/>
                    <a:pt x="6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7" y="0"/>
                    <a:pt x="85" y="0"/>
                    <a:pt x="90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1" y="38"/>
                    <a:pt x="151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6" y="87"/>
                    <a:pt x="61" y="84"/>
                  </a:cubicBezTo>
                  <a:lnTo>
                    <a:pt x="6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8" name="Freeform 18">
              <a:extLst>
                <a:ext uri="{FF2B5EF4-FFF2-40B4-BE49-F238E27FC236}">
                  <a16:creationId xmlns:a16="http://schemas.microsoft.com/office/drawing/2014/main" id="{31FC733A-0CFC-4491-A37B-B0E0A0A3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4688" y="8226425"/>
              <a:ext cx="363538" cy="211138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BDCB20DF-92DE-435F-A66A-CCC8F7BB1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9951" y="7351713"/>
              <a:ext cx="414338" cy="239713"/>
            </a:xfrm>
            <a:custGeom>
              <a:avLst/>
              <a:gdLst>
                <a:gd name="T0" fmla="*/ 5 w 150"/>
                <a:gd name="T1" fmla="*/ 52 h 87"/>
                <a:gd name="T2" fmla="*/ 5 w 150"/>
                <a:gd name="T3" fmla="*/ 41 h 87"/>
                <a:gd name="T4" fmla="*/ 71 w 150"/>
                <a:gd name="T5" fmla="*/ 3 h 87"/>
                <a:gd name="T6" fmla="*/ 89 w 150"/>
                <a:gd name="T7" fmla="*/ 3 h 87"/>
                <a:gd name="T8" fmla="*/ 145 w 150"/>
                <a:gd name="T9" fmla="*/ 35 h 87"/>
                <a:gd name="T10" fmla="*/ 145 w 150"/>
                <a:gd name="T11" fmla="*/ 46 h 87"/>
                <a:gd name="T12" fmla="*/ 79 w 150"/>
                <a:gd name="T13" fmla="*/ 84 h 87"/>
                <a:gd name="T14" fmla="*/ 60 w 150"/>
                <a:gd name="T15" fmla="*/ 84 h 87"/>
                <a:gd name="T16" fmla="*/ 5 w 150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87">
                  <a:moveTo>
                    <a:pt x="5" y="52"/>
                  </a:moveTo>
                  <a:cubicBezTo>
                    <a:pt x="0" y="49"/>
                    <a:pt x="0" y="44"/>
                    <a:pt x="5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6" y="0"/>
                    <a:pt x="84" y="0"/>
                    <a:pt x="89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0" y="38"/>
                    <a:pt x="150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5" y="87"/>
                    <a:pt x="60" y="84"/>
                  </a:cubicBezTo>
                  <a:lnTo>
                    <a:pt x="5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2D239001-F7C2-483B-8772-24F388B8D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723582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0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5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1" name="Freeform 21">
              <a:extLst>
                <a:ext uri="{FF2B5EF4-FFF2-40B4-BE49-F238E27FC236}">
                  <a16:creationId xmlns:a16="http://schemas.microsoft.com/office/drawing/2014/main" id="{FDA9A3DC-E07F-42A8-AD2A-791BB5478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6" y="8345488"/>
              <a:ext cx="363538" cy="207963"/>
            </a:xfrm>
            <a:custGeom>
              <a:avLst/>
              <a:gdLst>
                <a:gd name="T0" fmla="*/ 5 w 132"/>
                <a:gd name="T1" fmla="*/ 40 h 75"/>
                <a:gd name="T2" fmla="*/ 5 w 132"/>
                <a:gd name="T3" fmla="*/ 30 h 75"/>
                <a:gd name="T4" fmla="*/ 53 w 132"/>
                <a:gd name="T5" fmla="*/ 2 h 75"/>
                <a:gd name="T6" fmla="*/ 71 w 132"/>
                <a:gd name="T7" fmla="*/ 2 h 75"/>
                <a:gd name="T8" fmla="*/ 127 w 132"/>
                <a:gd name="T9" fmla="*/ 34 h 75"/>
                <a:gd name="T10" fmla="*/ 127 w 132"/>
                <a:gd name="T11" fmla="*/ 45 h 75"/>
                <a:gd name="T12" fmla="*/ 79 w 132"/>
                <a:gd name="T13" fmla="*/ 73 h 75"/>
                <a:gd name="T14" fmla="*/ 61 w 132"/>
                <a:gd name="T15" fmla="*/ 73 h 75"/>
                <a:gd name="T16" fmla="*/ 5 w 132"/>
                <a:gd name="T1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5">
                  <a:moveTo>
                    <a:pt x="5" y="40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8" y="0"/>
                    <a:pt x="66" y="0"/>
                    <a:pt x="71" y="2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2" y="37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5"/>
                    <a:pt x="66" y="75"/>
                    <a:pt x="61" y="7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2" name="Freeform 22">
              <a:extLst>
                <a:ext uri="{FF2B5EF4-FFF2-40B4-BE49-F238E27FC236}">
                  <a16:creationId xmlns:a16="http://schemas.microsoft.com/office/drawing/2014/main" id="{2BFED8D3-64DE-4C7B-89B3-F34B33EE7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8288" y="846137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BA76E3FC-4A0D-46E5-AF79-238BA93D1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1438" y="8202613"/>
              <a:ext cx="592138" cy="339725"/>
            </a:xfrm>
            <a:custGeom>
              <a:avLst/>
              <a:gdLst>
                <a:gd name="T0" fmla="*/ 53 w 214"/>
                <a:gd name="T1" fmla="*/ 121 h 123"/>
                <a:gd name="T2" fmla="*/ 68 w 214"/>
                <a:gd name="T3" fmla="*/ 121 h 123"/>
                <a:gd name="T4" fmla="*/ 210 w 214"/>
                <a:gd name="T5" fmla="*/ 39 h 123"/>
                <a:gd name="T6" fmla="*/ 210 w 214"/>
                <a:gd name="T7" fmla="*/ 30 h 123"/>
                <a:gd name="T8" fmla="*/ 162 w 214"/>
                <a:gd name="T9" fmla="*/ 2 h 123"/>
                <a:gd name="T10" fmla="*/ 146 w 214"/>
                <a:gd name="T11" fmla="*/ 2 h 123"/>
                <a:gd name="T12" fmla="*/ 5 w 214"/>
                <a:gd name="T13" fmla="*/ 84 h 123"/>
                <a:gd name="T14" fmla="*/ 5 w 214"/>
                <a:gd name="T15" fmla="*/ 93 h 123"/>
                <a:gd name="T16" fmla="*/ 53 w 214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123">
                  <a:moveTo>
                    <a:pt x="53" y="121"/>
                  </a:moveTo>
                  <a:cubicBezTo>
                    <a:pt x="57" y="123"/>
                    <a:pt x="64" y="123"/>
                    <a:pt x="68" y="121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4" y="37"/>
                    <a:pt x="214" y="33"/>
                    <a:pt x="210" y="3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0"/>
                    <a:pt x="151" y="0"/>
                    <a:pt x="146" y="2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6"/>
                    <a:pt x="0" y="90"/>
                    <a:pt x="5" y="93"/>
                  </a:cubicBezTo>
                  <a:lnTo>
                    <a:pt x="53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4" name="Freeform 24">
              <a:extLst>
                <a:ext uri="{FF2B5EF4-FFF2-40B4-BE49-F238E27FC236}">
                  <a16:creationId xmlns:a16="http://schemas.microsoft.com/office/drawing/2014/main" id="{FA5FD3A1-D2FF-4CA9-BAD1-0AFBD859E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1113" y="6770688"/>
              <a:ext cx="587375" cy="339725"/>
            </a:xfrm>
            <a:custGeom>
              <a:avLst/>
              <a:gdLst>
                <a:gd name="T0" fmla="*/ 52 w 213"/>
                <a:gd name="T1" fmla="*/ 121 h 123"/>
                <a:gd name="T2" fmla="*/ 67 w 213"/>
                <a:gd name="T3" fmla="*/ 121 h 123"/>
                <a:gd name="T4" fmla="*/ 209 w 213"/>
                <a:gd name="T5" fmla="*/ 39 h 123"/>
                <a:gd name="T6" fmla="*/ 209 w 213"/>
                <a:gd name="T7" fmla="*/ 30 h 123"/>
                <a:gd name="T8" fmla="*/ 161 w 213"/>
                <a:gd name="T9" fmla="*/ 2 h 123"/>
                <a:gd name="T10" fmla="*/ 145 w 213"/>
                <a:gd name="T11" fmla="*/ 2 h 123"/>
                <a:gd name="T12" fmla="*/ 4 w 213"/>
                <a:gd name="T13" fmla="*/ 84 h 123"/>
                <a:gd name="T14" fmla="*/ 4 w 213"/>
                <a:gd name="T15" fmla="*/ 93 h 123"/>
                <a:gd name="T16" fmla="*/ 52 w 213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23">
                  <a:moveTo>
                    <a:pt x="52" y="121"/>
                  </a:moveTo>
                  <a:cubicBezTo>
                    <a:pt x="56" y="123"/>
                    <a:pt x="63" y="123"/>
                    <a:pt x="67" y="121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13" y="37"/>
                    <a:pt x="213" y="33"/>
                    <a:pt x="209" y="30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56" y="0"/>
                    <a:pt x="150" y="0"/>
                    <a:pt x="145" y="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7"/>
                    <a:pt x="0" y="90"/>
                    <a:pt x="4" y="93"/>
                  </a:cubicBezTo>
                  <a:lnTo>
                    <a:pt x="52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4A5D7D9-A1C7-4DDF-A07A-D82C3BB9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0226" y="8086725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6" name="Freeform 26">
              <a:extLst>
                <a:ext uri="{FF2B5EF4-FFF2-40B4-BE49-F238E27FC236}">
                  <a16:creationId xmlns:a16="http://schemas.microsoft.com/office/drawing/2014/main" id="{B8E1BF9E-333E-4611-8DFD-B019A634A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838" y="7969250"/>
              <a:ext cx="333375" cy="192088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6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D3B24534-F72F-431B-A453-B85406C4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6" y="7851775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FE5C6F38-07B9-408E-A958-0792712CA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7735888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46904EC5-8CBC-4E41-A6E6-AAFB57679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438" y="7616825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6149714D-72AE-45C3-BB35-D2A19460A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1463" y="7500938"/>
              <a:ext cx="333375" cy="192088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374FC5B0-BE35-4C3A-8E50-0553263CE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4663" y="7385050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92E6F427-68CC-45DE-8806-91234EF8B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2676" y="7034213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1AF38E45-0D03-435D-8727-25202A4A2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1063" y="7150100"/>
              <a:ext cx="330200" cy="192088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31BC31B1-DD50-4ECA-8F09-A43BFFA30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6276" y="7267575"/>
              <a:ext cx="334963" cy="192088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5F27094D-0B0F-4338-BB39-8ABC1226B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8031163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218050F9-BBB2-4812-8E48-3D2573DD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1801" y="7915275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2593A0D5-A8CB-48DB-8BCC-9D0CB3F84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1826" y="779938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8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64D20131-0ABE-4ED4-83C8-38B0FD526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6613" y="7680325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9" name="Freeform 39">
              <a:extLst>
                <a:ext uri="{FF2B5EF4-FFF2-40B4-BE49-F238E27FC236}">
                  <a16:creationId xmlns:a16="http://schemas.microsoft.com/office/drawing/2014/main" id="{97CF03B5-C2C0-4F46-8D91-14C213CE5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8226" y="7564438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id="{1A1EAC7F-89F7-48D5-BA6B-6128F9F71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9838" y="7448550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1" name="Freeform 41">
              <a:extLst>
                <a:ext uri="{FF2B5EF4-FFF2-40B4-BE49-F238E27FC236}">
                  <a16:creationId xmlns:a16="http://schemas.microsoft.com/office/drawing/2014/main" id="{8B09A0D8-20A4-46B4-BEF1-AE838E6A9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1" y="732948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5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2" name="Freeform 42">
              <a:extLst>
                <a:ext uri="{FF2B5EF4-FFF2-40B4-BE49-F238E27FC236}">
                  <a16:creationId xmlns:a16="http://schemas.microsoft.com/office/drawing/2014/main" id="{E71834C0-72A4-45BC-A97A-87E49AF8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721360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3" name="Freeform 43">
              <a:extLst>
                <a:ext uri="{FF2B5EF4-FFF2-40B4-BE49-F238E27FC236}">
                  <a16:creationId xmlns:a16="http://schemas.microsoft.com/office/drawing/2014/main" id="{8AD0BE98-CF5B-415E-99E5-54550A2A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7851" y="709771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4" name="Freeform 44">
              <a:extLst>
                <a:ext uri="{FF2B5EF4-FFF2-40B4-BE49-F238E27FC236}">
                  <a16:creationId xmlns:a16="http://schemas.microsoft.com/office/drawing/2014/main" id="{155FB879-5A0F-4BB0-8EAF-39A2B53D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1051" y="697865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5" name="Freeform 45">
              <a:extLst>
                <a:ext uri="{FF2B5EF4-FFF2-40B4-BE49-F238E27FC236}">
                  <a16:creationId xmlns:a16="http://schemas.microsoft.com/office/drawing/2014/main" id="{EB98C84F-4105-479B-864E-11200FDD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63" y="6862763"/>
              <a:ext cx="334963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6" name="Freeform 46">
              <a:extLst>
                <a:ext uri="{FF2B5EF4-FFF2-40B4-BE49-F238E27FC236}">
                  <a16:creationId xmlns:a16="http://schemas.microsoft.com/office/drawing/2014/main" id="{1D8FC769-BAA9-4A6C-9196-F9E75425F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794861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7" name="Freeform 47">
              <a:extLst>
                <a:ext uri="{FF2B5EF4-FFF2-40B4-BE49-F238E27FC236}">
                  <a16:creationId xmlns:a16="http://schemas.microsoft.com/office/drawing/2014/main" id="{F93D5F27-00D3-41B5-9434-84BF34CBD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738" y="7829550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39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8" name="Freeform 48">
              <a:extLst>
                <a:ext uri="{FF2B5EF4-FFF2-40B4-BE49-F238E27FC236}">
                  <a16:creationId xmlns:a16="http://schemas.microsoft.com/office/drawing/2014/main" id="{A3F339F8-FE47-4BA4-B3F5-0BB0F887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7713663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9" name="Freeform 49">
              <a:extLst>
                <a:ext uri="{FF2B5EF4-FFF2-40B4-BE49-F238E27FC236}">
                  <a16:creationId xmlns:a16="http://schemas.microsoft.com/office/drawing/2014/main" id="{52BD9AE5-D6E7-43E9-9E22-D00AAEBCD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1" y="7597775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0" name="Freeform 50">
              <a:extLst>
                <a:ext uri="{FF2B5EF4-FFF2-40B4-BE49-F238E27FC236}">
                  <a16:creationId xmlns:a16="http://schemas.microsoft.com/office/drawing/2014/main" id="{72CF5DBA-F89B-47B9-B0D6-7D75D088F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5338" y="7478713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EEB0E261-B650-48FC-913A-932093698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951" y="7362825"/>
              <a:ext cx="331788" cy="192088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39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2" name="Freeform 52">
              <a:extLst>
                <a:ext uri="{FF2B5EF4-FFF2-40B4-BE49-F238E27FC236}">
                  <a16:creationId xmlns:a16="http://schemas.microsoft.com/office/drawing/2014/main" id="{6F12B34D-4AA4-461C-BF16-91F9200FA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246938"/>
              <a:ext cx="333375" cy="190500"/>
            </a:xfrm>
            <a:custGeom>
              <a:avLst/>
              <a:gdLst>
                <a:gd name="T0" fmla="*/ 52 w 121"/>
                <a:gd name="T1" fmla="*/ 67 h 69"/>
                <a:gd name="T2" fmla="*/ 68 w 121"/>
                <a:gd name="T3" fmla="*/ 67 h 69"/>
                <a:gd name="T4" fmla="*/ 116 w 121"/>
                <a:gd name="T5" fmla="*/ 39 h 69"/>
                <a:gd name="T6" fmla="*/ 116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2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2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6"/>
                    <a:pt x="121" y="32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3" name="Freeform 53">
              <a:extLst>
                <a:ext uri="{FF2B5EF4-FFF2-40B4-BE49-F238E27FC236}">
                  <a16:creationId xmlns:a16="http://schemas.microsoft.com/office/drawing/2014/main" id="{6DD25077-B527-410A-AE45-F0F497F4E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0176" y="7127875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4" name="Freeform 54">
              <a:extLst>
                <a:ext uri="{FF2B5EF4-FFF2-40B4-BE49-F238E27FC236}">
                  <a16:creationId xmlns:a16="http://schemas.microsoft.com/office/drawing/2014/main" id="{54149097-E948-4DC0-9055-C80BE2F6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7011988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id="{1147C54D-679E-44FD-8B9D-67FB1F68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4988" y="6896100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id="{208299A9-9E11-4370-AAEC-0CFD64A6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9776" y="6777038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id="{18FFFD12-172E-4B05-92DD-A95DBB730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1388" y="666115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id="{430B2DE1-A9BC-448F-B9C1-6F626888C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01" y="654208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id="{732C9D0A-6B9A-485F-B220-4FDF2015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8064500"/>
              <a:ext cx="433388" cy="250825"/>
            </a:xfrm>
            <a:custGeom>
              <a:avLst/>
              <a:gdLst>
                <a:gd name="T0" fmla="*/ 52 w 157"/>
                <a:gd name="T1" fmla="*/ 88 h 91"/>
                <a:gd name="T2" fmla="*/ 68 w 157"/>
                <a:gd name="T3" fmla="*/ 88 h 91"/>
                <a:gd name="T4" fmla="*/ 153 w 157"/>
                <a:gd name="T5" fmla="*/ 39 h 91"/>
                <a:gd name="T6" fmla="*/ 153 w 157"/>
                <a:gd name="T7" fmla="*/ 30 h 91"/>
                <a:gd name="T8" fmla="*/ 105 w 157"/>
                <a:gd name="T9" fmla="*/ 2 h 91"/>
                <a:gd name="T10" fmla="*/ 89 w 157"/>
                <a:gd name="T11" fmla="*/ 2 h 91"/>
                <a:gd name="T12" fmla="*/ 4 w 157"/>
                <a:gd name="T13" fmla="*/ 52 h 91"/>
                <a:gd name="T14" fmla="*/ 4 w 157"/>
                <a:gd name="T15" fmla="*/ 60 h 91"/>
                <a:gd name="T16" fmla="*/ 52 w 157"/>
                <a:gd name="T17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91">
                  <a:moveTo>
                    <a:pt x="52" y="88"/>
                  </a:moveTo>
                  <a:cubicBezTo>
                    <a:pt x="57" y="91"/>
                    <a:pt x="63" y="91"/>
                    <a:pt x="68" y="88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7" y="37"/>
                    <a:pt x="157" y="33"/>
                    <a:pt x="153" y="3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0" y="0"/>
                    <a:pt x="94" y="0"/>
                    <a:pt x="89" y="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4"/>
                    <a:pt x="0" y="58"/>
                    <a:pt x="4" y="60"/>
                  </a:cubicBezTo>
                  <a:lnTo>
                    <a:pt x="52" y="8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0" name="Freeform 60">
              <a:extLst>
                <a:ext uri="{FF2B5EF4-FFF2-40B4-BE49-F238E27FC236}">
                  <a16:creationId xmlns:a16="http://schemas.microsoft.com/office/drawing/2014/main" id="{8C56A40D-DC11-46E0-AF4A-1D2A24FA3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2938" y="6602413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1" name="Freeform 61">
              <a:extLst>
                <a:ext uri="{FF2B5EF4-FFF2-40B4-BE49-F238E27FC236}">
                  <a16:creationId xmlns:a16="http://schemas.microsoft.com/office/drawing/2014/main" id="{D73C0AFE-CBE6-4390-B521-1F2C55273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2076" y="7654925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2" name="Freeform 62">
              <a:extLst>
                <a:ext uri="{FF2B5EF4-FFF2-40B4-BE49-F238E27FC236}">
                  <a16:creationId xmlns:a16="http://schemas.microsoft.com/office/drawing/2014/main" id="{4F7A824E-443B-451B-8300-C02CEC157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888" y="800893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3" name="Freeform 63">
              <a:extLst>
                <a:ext uri="{FF2B5EF4-FFF2-40B4-BE49-F238E27FC236}">
                  <a16:creationId xmlns:a16="http://schemas.microsoft.com/office/drawing/2014/main" id="{8465959F-6D9A-49DA-9AA6-A2D1D9A7C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5676" y="7889875"/>
              <a:ext cx="333375" cy="193675"/>
            </a:xfrm>
            <a:custGeom>
              <a:avLst/>
              <a:gdLst>
                <a:gd name="T0" fmla="*/ 52 w 121"/>
                <a:gd name="T1" fmla="*/ 68 h 70"/>
                <a:gd name="T2" fmla="*/ 68 w 121"/>
                <a:gd name="T3" fmla="*/ 68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4" name="Freeform 64">
              <a:extLst>
                <a:ext uri="{FF2B5EF4-FFF2-40B4-BE49-F238E27FC236}">
                  <a16:creationId xmlns:a16="http://schemas.microsoft.com/office/drawing/2014/main" id="{A4D5AC68-1F67-42D9-B02E-1AD6F62C7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7288" y="7773988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5" name="Freeform 65">
              <a:extLst>
                <a:ext uri="{FF2B5EF4-FFF2-40B4-BE49-F238E27FC236}">
                  <a16:creationId xmlns:a16="http://schemas.microsoft.com/office/drawing/2014/main" id="{C1E3F695-97A6-44CB-A10D-C35107AF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7539038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6" name="Freeform 66">
              <a:extLst>
                <a:ext uri="{FF2B5EF4-FFF2-40B4-BE49-F238E27FC236}">
                  <a16:creationId xmlns:a16="http://schemas.microsoft.com/office/drawing/2014/main" id="{A139FB88-A0DB-4594-AEE8-5EF683F86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713" y="7423150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7" name="Freeform 67">
              <a:extLst>
                <a:ext uri="{FF2B5EF4-FFF2-40B4-BE49-F238E27FC236}">
                  <a16:creationId xmlns:a16="http://schemas.microsoft.com/office/drawing/2014/main" id="{8F22A832-091E-4DA4-B50F-17116DE1C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5326" y="7307263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8" name="Freeform 68">
              <a:extLst>
                <a:ext uri="{FF2B5EF4-FFF2-40B4-BE49-F238E27FC236}">
                  <a16:creationId xmlns:a16="http://schemas.microsoft.com/office/drawing/2014/main" id="{2CC7804F-14F7-45F4-8101-864F6566E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0113" y="718820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9" name="Freeform 69">
              <a:extLst>
                <a:ext uri="{FF2B5EF4-FFF2-40B4-BE49-F238E27FC236}">
                  <a16:creationId xmlns:a16="http://schemas.microsoft.com/office/drawing/2014/main" id="{4B6B5C0F-2F8C-4F57-96B9-DAF04BA63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3338" y="6953250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0" name="Freeform 70">
              <a:extLst>
                <a:ext uri="{FF2B5EF4-FFF2-40B4-BE49-F238E27FC236}">
                  <a16:creationId xmlns:a16="http://schemas.microsoft.com/office/drawing/2014/main" id="{C7C183C9-98D1-4C19-B12F-921F7DB74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6837363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1" name="Freeform 71">
              <a:extLst>
                <a:ext uri="{FF2B5EF4-FFF2-40B4-BE49-F238E27FC236}">
                  <a16:creationId xmlns:a16="http://schemas.microsoft.com/office/drawing/2014/main" id="{F733F6D5-AE5A-4923-A4C0-914CA8370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9788" y="6426200"/>
              <a:ext cx="441325" cy="257175"/>
            </a:xfrm>
            <a:custGeom>
              <a:avLst/>
              <a:gdLst>
                <a:gd name="T0" fmla="*/ 52 w 160"/>
                <a:gd name="T1" fmla="*/ 91 h 93"/>
                <a:gd name="T2" fmla="*/ 68 w 160"/>
                <a:gd name="T3" fmla="*/ 90 h 93"/>
                <a:gd name="T4" fmla="*/ 156 w 160"/>
                <a:gd name="T5" fmla="*/ 40 h 93"/>
                <a:gd name="T6" fmla="*/ 156 w 160"/>
                <a:gd name="T7" fmla="*/ 31 h 93"/>
                <a:gd name="T8" fmla="*/ 108 w 160"/>
                <a:gd name="T9" fmla="*/ 3 h 93"/>
                <a:gd name="T10" fmla="*/ 92 w 160"/>
                <a:gd name="T11" fmla="*/ 3 h 93"/>
                <a:gd name="T12" fmla="*/ 4 w 160"/>
                <a:gd name="T13" fmla="*/ 54 h 93"/>
                <a:gd name="T14" fmla="*/ 4 w 160"/>
                <a:gd name="T15" fmla="*/ 63 h 93"/>
                <a:gd name="T16" fmla="*/ 52 w 160"/>
                <a:gd name="T17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3">
                  <a:moveTo>
                    <a:pt x="52" y="91"/>
                  </a:moveTo>
                  <a:cubicBezTo>
                    <a:pt x="57" y="93"/>
                    <a:pt x="64" y="93"/>
                    <a:pt x="68" y="90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60" y="37"/>
                    <a:pt x="160" y="33"/>
                    <a:pt x="156" y="31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4" y="0"/>
                    <a:pt x="97" y="0"/>
                    <a:pt x="92" y="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60"/>
                    <a:pt x="4" y="63"/>
                  </a:cubicBezTo>
                  <a:lnTo>
                    <a:pt x="52" y="9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2" name="Freeform 72">
              <a:extLst>
                <a:ext uri="{FF2B5EF4-FFF2-40B4-BE49-F238E27FC236}">
                  <a16:creationId xmlns:a16="http://schemas.microsoft.com/office/drawing/2014/main" id="{9D981D24-7B5B-4921-98FC-705A8A1C2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0076" y="7196138"/>
              <a:ext cx="285750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3" name="Freeform 73">
              <a:extLst>
                <a:ext uri="{FF2B5EF4-FFF2-40B4-BE49-F238E27FC236}">
                  <a16:creationId xmlns:a16="http://schemas.microsoft.com/office/drawing/2014/main" id="{F6024F86-C137-4463-8E57-D3870B92C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7315200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4" name="Freeform 74">
              <a:extLst>
                <a:ext uri="{FF2B5EF4-FFF2-40B4-BE49-F238E27FC236}">
                  <a16:creationId xmlns:a16="http://schemas.microsoft.com/office/drawing/2014/main" id="{11CFF879-C1D5-4AC6-82D0-E749F7E43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776" y="792321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5" name="Freeform 75">
              <a:extLst>
                <a:ext uri="{FF2B5EF4-FFF2-40B4-BE49-F238E27FC236}">
                  <a16:creationId xmlns:a16="http://schemas.microsoft.com/office/drawing/2014/main" id="{E19BBD2B-CED5-4A50-B204-8367A792E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7800975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3 h 60"/>
                <a:gd name="T14" fmla="*/ 73 w 105"/>
                <a:gd name="T15" fmla="*/ 3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1"/>
                    <a:pt x="105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6" name="Freeform 76">
              <a:extLst>
                <a:ext uri="{FF2B5EF4-FFF2-40B4-BE49-F238E27FC236}">
                  <a16:creationId xmlns:a16="http://schemas.microsoft.com/office/drawing/2014/main" id="{3C390BB8-9036-4A26-B6A4-23043422C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463" y="7680325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1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7" name="Freeform 77">
              <a:extLst>
                <a:ext uri="{FF2B5EF4-FFF2-40B4-BE49-F238E27FC236}">
                  <a16:creationId xmlns:a16="http://schemas.microsoft.com/office/drawing/2014/main" id="{F34FDF0D-2A0A-4E27-B6AC-987DD744D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3013" y="7558088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8" name="Freeform 78">
              <a:extLst>
                <a:ext uri="{FF2B5EF4-FFF2-40B4-BE49-F238E27FC236}">
                  <a16:creationId xmlns:a16="http://schemas.microsoft.com/office/drawing/2014/main" id="{53B02403-4C7F-4921-9F0C-7765A1E6D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563" y="7437438"/>
              <a:ext cx="287338" cy="168275"/>
            </a:xfrm>
            <a:custGeom>
              <a:avLst/>
              <a:gdLst>
                <a:gd name="T0" fmla="*/ 100 w 104"/>
                <a:gd name="T1" fmla="*/ 18 h 61"/>
                <a:gd name="T2" fmla="*/ 100 w 104"/>
                <a:gd name="T3" fmla="*/ 27 h 61"/>
                <a:gd name="T4" fmla="*/ 46 w 104"/>
                <a:gd name="T5" fmla="*/ 58 h 61"/>
                <a:gd name="T6" fmla="*/ 31 w 104"/>
                <a:gd name="T7" fmla="*/ 58 h 61"/>
                <a:gd name="T8" fmla="*/ 4 w 104"/>
                <a:gd name="T9" fmla="*/ 42 h 61"/>
                <a:gd name="T10" fmla="*/ 4 w 104"/>
                <a:gd name="T11" fmla="*/ 33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1"/>
                    <a:pt x="35" y="61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0"/>
                    <a:pt x="68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9" name="Freeform 79">
              <a:extLst>
                <a:ext uri="{FF2B5EF4-FFF2-40B4-BE49-F238E27FC236}">
                  <a16:creationId xmlns:a16="http://schemas.microsoft.com/office/drawing/2014/main" id="{0B0550DF-649D-4D98-BFF1-E4597EC30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26" y="7075488"/>
              <a:ext cx="288925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7 h 60"/>
                <a:gd name="T6" fmla="*/ 32 w 105"/>
                <a:gd name="T7" fmla="*/ 57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3" y="60"/>
                    <a:pt x="36" y="60"/>
                    <a:pt x="32" y="57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9"/>
                    <a:pt x="0" y="35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0" name="Freeform 80">
              <a:extLst>
                <a:ext uri="{FF2B5EF4-FFF2-40B4-BE49-F238E27FC236}">
                  <a16:creationId xmlns:a16="http://schemas.microsoft.com/office/drawing/2014/main" id="{3C7DF04E-79B2-4A62-B410-0D6D88FC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26" y="6832600"/>
              <a:ext cx="290513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40"/>
                    <a:pt x="0" y="36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1" name="Freeform 81">
              <a:extLst>
                <a:ext uri="{FF2B5EF4-FFF2-40B4-BE49-F238E27FC236}">
                  <a16:creationId xmlns:a16="http://schemas.microsoft.com/office/drawing/2014/main" id="{E1E9FFBD-6487-4836-85D2-72EC624D7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2351" y="6950075"/>
              <a:ext cx="285750" cy="168275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7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8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2" name="Freeform 82">
              <a:extLst>
                <a:ext uri="{FF2B5EF4-FFF2-40B4-BE49-F238E27FC236}">
                  <a16:creationId xmlns:a16="http://schemas.microsoft.com/office/drawing/2014/main" id="{9B3F0DCD-EA40-4B86-8310-FF761C6A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1" y="671036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3" name="Freeform 83">
              <a:extLst>
                <a:ext uri="{FF2B5EF4-FFF2-40B4-BE49-F238E27FC236}">
                  <a16:creationId xmlns:a16="http://schemas.microsoft.com/office/drawing/2014/main" id="{9AADFB40-F5AA-4AA1-8690-C2748B82F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6" y="6588125"/>
              <a:ext cx="287338" cy="169863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8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4" name="Freeform 84">
              <a:extLst>
                <a:ext uri="{FF2B5EF4-FFF2-40B4-BE49-F238E27FC236}">
                  <a16:creationId xmlns:a16="http://schemas.microsoft.com/office/drawing/2014/main" id="{C52B48B0-FAA9-456C-866B-4A8571DB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5788" y="6470650"/>
              <a:ext cx="288925" cy="165100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5" name="Freeform 85">
              <a:extLst>
                <a:ext uri="{FF2B5EF4-FFF2-40B4-BE49-F238E27FC236}">
                  <a16:creationId xmlns:a16="http://schemas.microsoft.com/office/drawing/2014/main" id="{2754007C-59DF-4755-8D73-1D24DCEC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8513" y="634841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6" name="Freeform 86">
              <a:extLst>
                <a:ext uri="{FF2B5EF4-FFF2-40B4-BE49-F238E27FC236}">
                  <a16:creationId xmlns:a16="http://schemas.microsoft.com/office/drawing/2014/main" id="{40700E70-16DA-452E-B0ED-BE978549B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9738" y="6721475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7" name="Freeform 87">
              <a:extLst>
                <a:ext uri="{FF2B5EF4-FFF2-40B4-BE49-F238E27FC236}">
                  <a16:creationId xmlns:a16="http://schemas.microsoft.com/office/drawing/2014/main" id="{98F785AD-9FD1-4BE0-9B33-2B2299D89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7072313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8" name="Freeform 88">
              <a:extLst>
                <a:ext uri="{FF2B5EF4-FFF2-40B4-BE49-F238E27FC236}">
                  <a16:creationId xmlns:a16="http://schemas.microsoft.com/office/drawing/2014/main" id="{46B22720-AC34-4319-8E72-A930AAB4E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6" y="8147050"/>
              <a:ext cx="488950" cy="280988"/>
            </a:xfrm>
            <a:custGeom>
              <a:avLst/>
              <a:gdLst>
                <a:gd name="T0" fmla="*/ 53 w 177"/>
                <a:gd name="T1" fmla="*/ 99 h 102"/>
                <a:gd name="T2" fmla="*/ 68 w 177"/>
                <a:gd name="T3" fmla="*/ 99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10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3 w 177"/>
                <a:gd name="T17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3" y="99"/>
                  </a:moveTo>
                  <a:cubicBezTo>
                    <a:pt x="57" y="102"/>
                    <a:pt x="64" y="102"/>
                    <a:pt x="68" y="99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6"/>
                    <a:pt x="177" y="32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1" y="0"/>
                    <a:pt x="114" y="0"/>
                    <a:pt x="110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5"/>
                    <a:pt x="0" y="69"/>
                    <a:pt x="4" y="72"/>
                  </a:cubicBezTo>
                  <a:lnTo>
                    <a:pt x="53" y="9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9" name="Freeform 89">
              <a:extLst>
                <a:ext uri="{FF2B5EF4-FFF2-40B4-BE49-F238E27FC236}">
                  <a16:creationId xmlns:a16="http://schemas.microsoft.com/office/drawing/2014/main" id="{C05B9DB0-ECE8-4298-AF2C-C50A88775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7213" y="6938963"/>
              <a:ext cx="271463" cy="155575"/>
            </a:xfrm>
            <a:custGeom>
              <a:avLst/>
              <a:gdLst>
                <a:gd name="T0" fmla="*/ 5 w 98"/>
                <a:gd name="T1" fmla="*/ 40 h 56"/>
                <a:gd name="T2" fmla="*/ 5 w 98"/>
                <a:gd name="T3" fmla="*/ 31 h 56"/>
                <a:gd name="T4" fmla="*/ 55 w 98"/>
                <a:gd name="T5" fmla="*/ 2 h 56"/>
                <a:gd name="T6" fmla="*/ 71 w 98"/>
                <a:gd name="T7" fmla="*/ 2 h 56"/>
                <a:gd name="T8" fmla="*/ 93 w 98"/>
                <a:gd name="T9" fmla="*/ 15 h 56"/>
                <a:gd name="T10" fmla="*/ 94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5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5" y="40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1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4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9" y="56"/>
                    <a:pt x="32" y="56"/>
                    <a:pt x="27" y="5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0" name="Freeform 90">
              <a:extLst>
                <a:ext uri="{FF2B5EF4-FFF2-40B4-BE49-F238E27FC236}">
                  <a16:creationId xmlns:a16="http://schemas.microsoft.com/office/drawing/2014/main" id="{6517AC25-B253-4D5D-8701-5B7004B4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8763" y="6997700"/>
              <a:ext cx="368300" cy="212725"/>
            </a:xfrm>
            <a:custGeom>
              <a:avLst/>
              <a:gdLst>
                <a:gd name="T0" fmla="*/ 4 w 133"/>
                <a:gd name="T1" fmla="*/ 41 h 77"/>
                <a:gd name="T2" fmla="*/ 4 w 133"/>
                <a:gd name="T3" fmla="*/ 32 h 77"/>
                <a:gd name="T4" fmla="*/ 55 w 133"/>
                <a:gd name="T5" fmla="*/ 3 h 77"/>
                <a:gd name="T6" fmla="*/ 70 w 133"/>
                <a:gd name="T7" fmla="*/ 3 h 77"/>
                <a:gd name="T8" fmla="*/ 129 w 133"/>
                <a:gd name="T9" fmla="*/ 36 h 77"/>
                <a:gd name="T10" fmla="*/ 129 w 133"/>
                <a:gd name="T11" fmla="*/ 45 h 77"/>
                <a:gd name="T12" fmla="*/ 78 w 133"/>
                <a:gd name="T13" fmla="*/ 74 h 77"/>
                <a:gd name="T14" fmla="*/ 62 w 133"/>
                <a:gd name="T15" fmla="*/ 74 h 77"/>
                <a:gd name="T16" fmla="*/ 4 w 133"/>
                <a:gd name="T17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7">
                  <a:moveTo>
                    <a:pt x="4" y="41"/>
                  </a:moveTo>
                  <a:cubicBezTo>
                    <a:pt x="0" y="38"/>
                    <a:pt x="0" y="34"/>
                    <a:pt x="4" y="32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9" y="0"/>
                    <a:pt x="66" y="0"/>
                    <a:pt x="70" y="3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33" y="39"/>
                    <a:pt x="133" y="43"/>
                    <a:pt x="129" y="45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4" y="77"/>
                    <a:pt x="67" y="77"/>
                    <a:pt x="62" y="74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1" name="Freeform 91">
              <a:extLst>
                <a:ext uri="{FF2B5EF4-FFF2-40B4-BE49-F238E27FC236}">
                  <a16:creationId xmlns:a16="http://schemas.microsoft.com/office/drawing/2014/main" id="{9399ECDB-4BB5-4915-BA33-B727843B0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2401" y="7173913"/>
              <a:ext cx="269875" cy="155575"/>
            </a:xfrm>
            <a:custGeom>
              <a:avLst/>
              <a:gdLst>
                <a:gd name="T0" fmla="*/ 4 w 98"/>
                <a:gd name="T1" fmla="*/ 40 h 56"/>
                <a:gd name="T2" fmla="*/ 4 w 98"/>
                <a:gd name="T3" fmla="*/ 31 h 56"/>
                <a:gd name="T4" fmla="*/ 55 w 98"/>
                <a:gd name="T5" fmla="*/ 2 h 56"/>
                <a:gd name="T6" fmla="*/ 70 w 98"/>
                <a:gd name="T7" fmla="*/ 2 h 56"/>
                <a:gd name="T8" fmla="*/ 93 w 98"/>
                <a:gd name="T9" fmla="*/ 15 h 56"/>
                <a:gd name="T10" fmla="*/ 93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4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4" y="40"/>
                  </a:moveTo>
                  <a:cubicBezTo>
                    <a:pt x="0" y="38"/>
                    <a:pt x="0" y="34"/>
                    <a:pt x="4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0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3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8" y="56"/>
                    <a:pt x="31" y="56"/>
                    <a:pt x="27" y="53"/>
                  </a:cubicBezTo>
                  <a:lnTo>
                    <a:pt x="4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2" name="Freeform 92">
              <a:extLst>
                <a:ext uri="{FF2B5EF4-FFF2-40B4-BE49-F238E27FC236}">
                  <a16:creationId xmlns:a16="http://schemas.microsoft.com/office/drawing/2014/main" id="{F1567473-0E70-4405-97B7-8AEF415F2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0276" y="6135688"/>
              <a:ext cx="92075" cy="52388"/>
            </a:xfrm>
            <a:custGeom>
              <a:avLst/>
              <a:gdLst>
                <a:gd name="T0" fmla="*/ 27 w 33"/>
                <a:gd name="T1" fmla="*/ 16 h 19"/>
                <a:gd name="T2" fmla="*/ 6 w 33"/>
                <a:gd name="T3" fmla="*/ 16 h 19"/>
                <a:gd name="T4" fmla="*/ 6 w 33"/>
                <a:gd name="T5" fmla="*/ 3 h 19"/>
                <a:gd name="T6" fmla="*/ 27 w 33"/>
                <a:gd name="T7" fmla="*/ 3 h 19"/>
                <a:gd name="T8" fmla="*/ 27 w 33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7" y="16"/>
                  </a:moveTo>
                  <a:cubicBezTo>
                    <a:pt x="21" y="19"/>
                    <a:pt x="12" y="19"/>
                    <a:pt x="6" y="16"/>
                  </a:cubicBezTo>
                  <a:cubicBezTo>
                    <a:pt x="0" y="12"/>
                    <a:pt x="0" y="7"/>
                    <a:pt x="6" y="3"/>
                  </a:cubicBezTo>
                  <a:cubicBezTo>
                    <a:pt x="12" y="0"/>
                    <a:pt x="21" y="0"/>
                    <a:pt x="27" y="3"/>
                  </a:cubicBezTo>
                  <a:cubicBezTo>
                    <a:pt x="33" y="7"/>
                    <a:pt x="33" y="12"/>
                    <a:pt x="27" y="16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3" name="Freeform 93">
              <a:extLst>
                <a:ext uri="{FF2B5EF4-FFF2-40B4-BE49-F238E27FC236}">
                  <a16:creationId xmlns:a16="http://schemas.microsoft.com/office/drawing/2014/main" id="{78FC9864-DCD6-450F-8F24-CA1504C68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0838" y="7624763"/>
              <a:ext cx="1968500" cy="715963"/>
            </a:xfrm>
            <a:custGeom>
              <a:avLst/>
              <a:gdLst>
                <a:gd name="T0" fmla="*/ 1240 w 1240"/>
                <a:gd name="T1" fmla="*/ 275 h 451"/>
                <a:gd name="T2" fmla="*/ 1221 w 1240"/>
                <a:gd name="T3" fmla="*/ 285 h 451"/>
                <a:gd name="T4" fmla="*/ 1221 w 1240"/>
                <a:gd name="T5" fmla="*/ 285 h 451"/>
                <a:gd name="T6" fmla="*/ 763 w 1240"/>
                <a:gd name="T7" fmla="*/ 23 h 451"/>
                <a:gd name="T8" fmla="*/ 19 w 1240"/>
                <a:gd name="T9" fmla="*/ 451 h 451"/>
                <a:gd name="T10" fmla="*/ 0 w 1240"/>
                <a:gd name="T11" fmla="*/ 440 h 451"/>
                <a:gd name="T12" fmla="*/ 763 w 1240"/>
                <a:gd name="T13" fmla="*/ 0 h 451"/>
                <a:gd name="T14" fmla="*/ 1240 w 1240"/>
                <a:gd name="T15" fmla="*/ 27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0" h="451">
                  <a:moveTo>
                    <a:pt x="1240" y="275"/>
                  </a:moveTo>
                  <a:lnTo>
                    <a:pt x="1221" y="285"/>
                  </a:lnTo>
                  <a:lnTo>
                    <a:pt x="1221" y="285"/>
                  </a:lnTo>
                  <a:lnTo>
                    <a:pt x="763" y="23"/>
                  </a:lnTo>
                  <a:lnTo>
                    <a:pt x="19" y="451"/>
                  </a:lnTo>
                  <a:lnTo>
                    <a:pt x="0" y="440"/>
                  </a:lnTo>
                  <a:lnTo>
                    <a:pt x="763" y="0"/>
                  </a:lnTo>
                  <a:lnTo>
                    <a:pt x="1240" y="27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4" name="Freeform 94">
              <a:extLst>
                <a:ext uri="{FF2B5EF4-FFF2-40B4-BE49-F238E27FC236}">
                  <a16:creationId xmlns:a16="http://schemas.microsoft.com/office/drawing/2014/main" id="{A41D5A55-3448-4F82-8E3A-D4549086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1" y="7661275"/>
              <a:ext cx="1908175" cy="1098550"/>
            </a:xfrm>
            <a:custGeom>
              <a:avLst/>
              <a:gdLst>
                <a:gd name="T0" fmla="*/ 1202 w 1202"/>
                <a:gd name="T1" fmla="*/ 262 h 692"/>
                <a:gd name="T2" fmla="*/ 457 w 1202"/>
                <a:gd name="T3" fmla="*/ 692 h 692"/>
                <a:gd name="T4" fmla="*/ 0 w 1202"/>
                <a:gd name="T5" fmla="*/ 428 h 692"/>
                <a:gd name="T6" fmla="*/ 744 w 1202"/>
                <a:gd name="T7" fmla="*/ 0 h 692"/>
                <a:gd name="T8" fmla="*/ 1202 w 1202"/>
                <a:gd name="T9" fmla="*/ 26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692">
                  <a:moveTo>
                    <a:pt x="1202" y="262"/>
                  </a:moveTo>
                  <a:lnTo>
                    <a:pt x="457" y="692"/>
                  </a:lnTo>
                  <a:lnTo>
                    <a:pt x="0" y="428"/>
                  </a:lnTo>
                  <a:lnTo>
                    <a:pt x="744" y="0"/>
                  </a:lnTo>
                  <a:lnTo>
                    <a:pt x="1202" y="26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5" name="Freeform 95">
              <a:extLst>
                <a:ext uri="{FF2B5EF4-FFF2-40B4-BE49-F238E27FC236}">
                  <a16:creationId xmlns:a16="http://schemas.microsoft.com/office/drawing/2014/main" id="{12153C50-7AEE-45F7-A197-64046F16B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7497763"/>
              <a:ext cx="5800725" cy="2024063"/>
            </a:xfrm>
            <a:custGeom>
              <a:avLst/>
              <a:gdLst>
                <a:gd name="T0" fmla="*/ 2101 w 2101"/>
                <a:gd name="T1" fmla="*/ 0 h 733"/>
                <a:gd name="T2" fmla="*/ 2101 w 2101"/>
                <a:gd name="T3" fmla="*/ 30 h 733"/>
                <a:gd name="T4" fmla="*/ 2065 w 2101"/>
                <a:gd name="T5" fmla="*/ 92 h 733"/>
                <a:gd name="T6" fmla="*/ 1021 w 2101"/>
                <a:gd name="T7" fmla="*/ 695 h 733"/>
                <a:gd name="T8" fmla="*/ 810 w 2101"/>
                <a:gd name="T9" fmla="*/ 695 h 733"/>
                <a:gd name="T10" fmla="*/ 0 w 2101"/>
                <a:gd name="T11" fmla="*/ 228 h 733"/>
                <a:gd name="T12" fmla="*/ 0 w 2101"/>
                <a:gd name="T13" fmla="*/ 198 h 733"/>
                <a:gd name="T14" fmla="*/ 26 w 2101"/>
                <a:gd name="T15" fmla="*/ 213 h 733"/>
                <a:gd name="T16" fmla="*/ 810 w 2101"/>
                <a:gd name="T17" fmla="*/ 665 h 733"/>
                <a:gd name="T18" fmla="*/ 1021 w 2101"/>
                <a:gd name="T19" fmla="*/ 665 h 733"/>
                <a:gd name="T20" fmla="*/ 2065 w 2101"/>
                <a:gd name="T21" fmla="*/ 62 h 733"/>
                <a:gd name="T22" fmla="*/ 2099 w 2101"/>
                <a:gd name="T23" fmla="*/ 15 h 733"/>
                <a:gd name="T24" fmla="*/ 2101 w 2101"/>
                <a:gd name="T2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1" h="733">
                  <a:moveTo>
                    <a:pt x="2101" y="0"/>
                  </a:moveTo>
                  <a:cubicBezTo>
                    <a:pt x="2101" y="30"/>
                    <a:pt x="2101" y="30"/>
                    <a:pt x="2101" y="30"/>
                  </a:cubicBezTo>
                  <a:cubicBezTo>
                    <a:pt x="2101" y="54"/>
                    <a:pt x="2089" y="78"/>
                    <a:pt x="2065" y="92"/>
                  </a:cubicBezTo>
                  <a:cubicBezTo>
                    <a:pt x="1021" y="695"/>
                    <a:pt x="1021" y="695"/>
                    <a:pt x="1021" y="695"/>
                  </a:cubicBezTo>
                  <a:cubicBezTo>
                    <a:pt x="955" y="733"/>
                    <a:pt x="875" y="733"/>
                    <a:pt x="810" y="695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810" y="665"/>
                    <a:pt x="810" y="665"/>
                    <a:pt x="810" y="665"/>
                  </a:cubicBezTo>
                  <a:cubicBezTo>
                    <a:pt x="875" y="703"/>
                    <a:pt x="955" y="703"/>
                    <a:pt x="1021" y="665"/>
                  </a:cubicBezTo>
                  <a:cubicBezTo>
                    <a:pt x="2065" y="62"/>
                    <a:pt x="2065" y="62"/>
                    <a:pt x="2065" y="62"/>
                  </a:cubicBezTo>
                  <a:cubicBezTo>
                    <a:pt x="2084" y="51"/>
                    <a:pt x="2096" y="34"/>
                    <a:pt x="2099" y="15"/>
                  </a:cubicBezTo>
                  <a:cubicBezTo>
                    <a:pt x="2100" y="10"/>
                    <a:pt x="2101" y="5"/>
                    <a:pt x="2101" y="0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2" name="Freeform 251">
              <a:extLst>
                <a:ext uri="{FF2B5EF4-FFF2-40B4-BE49-F238E27FC236}">
                  <a16:creationId xmlns:a16="http://schemas.microsoft.com/office/drawing/2014/main" id="{C344D145-BD4D-4758-905B-FA130D484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963988"/>
              <a:ext cx="1662113" cy="2892425"/>
            </a:xfrm>
            <a:custGeom>
              <a:avLst/>
              <a:gdLst>
                <a:gd name="T0" fmla="*/ 1047 w 1047"/>
                <a:gd name="T1" fmla="*/ 0 h 1822"/>
                <a:gd name="T2" fmla="*/ 0 w 1047"/>
                <a:gd name="T3" fmla="*/ 602 h 1822"/>
                <a:gd name="T4" fmla="*/ 0 w 1047"/>
                <a:gd name="T5" fmla="*/ 1720 h 1822"/>
                <a:gd name="T6" fmla="*/ 186 w 1047"/>
                <a:gd name="T7" fmla="*/ 1822 h 1822"/>
                <a:gd name="T8" fmla="*/ 197 w 1047"/>
                <a:gd name="T9" fmla="*/ 1815 h 1822"/>
                <a:gd name="T10" fmla="*/ 1047 w 1047"/>
                <a:gd name="T11" fmla="*/ 1324 h 1822"/>
                <a:gd name="T12" fmla="*/ 1047 w 1047"/>
                <a:gd name="T13" fmla="*/ 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7" h="1822">
                  <a:moveTo>
                    <a:pt x="1047" y="0"/>
                  </a:moveTo>
                  <a:lnTo>
                    <a:pt x="0" y="602"/>
                  </a:lnTo>
                  <a:lnTo>
                    <a:pt x="0" y="1720"/>
                  </a:lnTo>
                  <a:lnTo>
                    <a:pt x="186" y="1822"/>
                  </a:lnTo>
                  <a:lnTo>
                    <a:pt x="197" y="1815"/>
                  </a:lnTo>
                  <a:lnTo>
                    <a:pt x="1047" y="1324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9E15D8B-7142-4D73-B2A6-C671DD0733B7}"/>
              </a:ext>
            </a:extLst>
          </p:cNvPr>
          <p:cNvGrpSpPr/>
          <p:nvPr/>
        </p:nvGrpSpPr>
        <p:grpSpPr>
          <a:xfrm>
            <a:off x="4801318" y="3142738"/>
            <a:ext cx="2251075" cy="3595688"/>
            <a:chOff x="9756776" y="3260725"/>
            <a:chExt cx="2251075" cy="3595688"/>
          </a:xfrm>
        </p:grpSpPr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id="{07C477FE-3D85-490B-B5E1-DF4FCBA18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683000"/>
              <a:ext cx="1662113" cy="1030288"/>
            </a:xfrm>
            <a:custGeom>
              <a:avLst/>
              <a:gdLst>
                <a:gd name="T0" fmla="*/ 1047 w 1047"/>
                <a:gd name="T1" fmla="*/ 0 h 649"/>
                <a:gd name="T2" fmla="*/ 1047 w 1047"/>
                <a:gd name="T3" fmla="*/ 0 h 649"/>
                <a:gd name="T4" fmla="*/ 0 w 1047"/>
                <a:gd name="T5" fmla="*/ 605 h 649"/>
                <a:gd name="T6" fmla="*/ 0 w 1047"/>
                <a:gd name="T7" fmla="*/ 649 h 649"/>
                <a:gd name="T8" fmla="*/ 1047 w 1047"/>
                <a:gd name="T9" fmla="*/ 43 h 649"/>
                <a:gd name="T10" fmla="*/ 1047 w 1047"/>
                <a:gd name="T11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649">
                  <a:moveTo>
                    <a:pt x="1047" y="0"/>
                  </a:moveTo>
                  <a:lnTo>
                    <a:pt x="1047" y="0"/>
                  </a:lnTo>
                  <a:lnTo>
                    <a:pt x="0" y="605"/>
                  </a:lnTo>
                  <a:lnTo>
                    <a:pt x="0" y="649"/>
                  </a:lnTo>
                  <a:lnTo>
                    <a:pt x="1047" y="43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8A9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id="{476162B8-BD59-441A-8E6B-73372FEB9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683000"/>
              <a:ext cx="1662113" cy="1030288"/>
            </a:xfrm>
            <a:custGeom>
              <a:avLst/>
              <a:gdLst>
                <a:gd name="T0" fmla="*/ 1047 w 1047"/>
                <a:gd name="T1" fmla="*/ 0 h 649"/>
                <a:gd name="T2" fmla="*/ 1047 w 1047"/>
                <a:gd name="T3" fmla="*/ 0 h 649"/>
                <a:gd name="T4" fmla="*/ 0 w 1047"/>
                <a:gd name="T5" fmla="*/ 605 h 649"/>
                <a:gd name="T6" fmla="*/ 0 w 1047"/>
                <a:gd name="T7" fmla="*/ 649 h 649"/>
                <a:gd name="T8" fmla="*/ 1047 w 1047"/>
                <a:gd name="T9" fmla="*/ 43 h 649"/>
                <a:gd name="T10" fmla="*/ 1047 w 1047"/>
                <a:gd name="T11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649">
                  <a:moveTo>
                    <a:pt x="1047" y="0"/>
                  </a:moveTo>
                  <a:lnTo>
                    <a:pt x="1047" y="0"/>
                  </a:lnTo>
                  <a:lnTo>
                    <a:pt x="0" y="605"/>
                  </a:lnTo>
                  <a:lnTo>
                    <a:pt x="0" y="649"/>
                  </a:lnTo>
                  <a:lnTo>
                    <a:pt x="1047" y="43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id="{94C92ACE-7DCD-41AD-894D-299573A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751263"/>
              <a:ext cx="1662113" cy="1168400"/>
            </a:xfrm>
            <a:custGeom>
              <a:avLst/>
              <a:gdLst>
                <a:gd name="T0" fmla="*/ 1047 w 1047"/>
                <a:gd name="T1" fmla="*/ 0 h 736"/>
                <a:gd name="T2" fmla="*/ 0 w 1047"/>
                <a:gd name="T3" fmla="*/ 606 h 736"/>
                <a:gd name="T4" fmla="*/ 0 w 1047"/>
                <a:gd name="T5" fmla="*/ 736 h 736"/>
                <a:gd name="T6" fmla="*/ 1047 w 1047"/>
                <a:gd name="T7" fmla="*/ 134 h 736"/>
                <a:gd name="T8" fmla="*/ 1047 w 1047"/>
                <a:gd name="T9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736">
                  <a:moveTo>
                    <a:pt x="1047" y="0"/>
                  </a:moveTo>
                  <a:lnTo>
                    <a:pt x="0" y="606"/>
                  </a:lnTo>
                  <a:lnTo>
                    <a:pt x="0" y="736"/>
                  </a:lnTo>
                  <a:lnTo>
                    <a:pt x="1047" y="134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2A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id="{7376E06B-4D68-4222-8B33-0FED2F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751263"/>
              <a:ext cx="1662113" cy="1168400"/>
            </a:xfrm>
            <a:custGeom>
              <a:avLst/>
              <a:gdLst>
                <a:gd name="T0" fmla="*/ 1047 w 1047"/>
                <a:gd name="T1" fmla="*/ 0 h 736"/>
                <a:gd name="T2" fmla="*/ 0 w 1047"/>
                <a:gd name="T3" fmla="*/ 606 h 736"/>
                <a:gd name="T4" fmla="*/ 0 w 1047"/>
                <a:gd name="T5" fmla="*/ 736 h 736"/>
                <a:gd name="T6" fmla="*/ 1047 w 1047"/>
                <a:gd name="T7" fmla="*/ 134 h 736"/>
                <a:gd name="T8" fmla="*/ 1047 w 1047"/>
                <a:gd name="T9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736">
                  <a:moveTo>
                    <a:pt x="1047" y="0"/>
                  </a:moveTo>
                  <a:lnTo>
                    <a:pt x="0" y="606"/>
                  </a:lnTo>
                  <a:lnTo>
                    <a:pt x="0" y="736"/>
                  </a:lnTo>
                  <a:lnTo>
                    <a:pt x="1047" y="134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1" name="Freeform 250">
              <a:extLst>
                <a:ext uri="{FF2B5EF4-FFF2-40B4-BE49-F238E27FC236}">
                  <a16:creationId xmlns:a16="http://schemas.microsoft.com/office/drawing/2014/main" id="{F7286045-C38B-4CA4-B2A6-DA8538D67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963988"/>
              <a:ext cx="1662113" cy="2892425"/>
            </a:xfrm>
            <a:custGeom>
              <a:avLst/>
              <a:gdLst>
                <a:gd name="T0" fmla="*/ 1047 w 1047"/>
                <a:gd name="T1" fmla="*/ 0 h 1822"/>
                <a:gd name="T2" fmla="*/ 0 w 1047"/>
                <a:gd name="T3" fmla="*/ 602 h 1822"/>
                <a:gd name="T4" fmla="*/ 0 w 1047"/>
                <a:gd name="T5" fmla="*/ 1720 h 1822"/>
                <a:gd name="T6" fmla="*/ 186 w 1047"/>
                <a:gd name="T7" fmla="*/ 1822 h 1822"/>
                <a:gd name="T8" fmla="*/ 197 w 1047"/>
                <a:gd name="T9" fmla="*/ 1815 h 1822"/>
                <a:gd name="T10" fmla="*/ 1047 w 1047"/>
                <a:gd name="T11" fmla="*/ 1324 h 1822"/>
                <a:gd name="T12" fmla="*/ 1047 w 1047"/>
                <a:gd name="T13" fmla="*/ 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7" h="1822">
                  <a:moveTo>
                    <a:pt x="1047" y="0"/>
                  </a:moveTo>
                  <a:lnTo>
                    <a:pt x="0" y="602"/>
                  </a:lnTo>
                  <a:lnTo>
                    <a:pt x="0" y="1720"/>
                  </a:lnTo>
                  <a:lnTo>
                    <a:pt x="186" y="1822"/>
                  </a:lnTo>
                  <a:lnTo>
                    <a:pt x="197" y="1815"/>
                  </a:lnTo>
                  <a:lnTo>
                    <a:pt x="1047" y="1324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9AA6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id="{73408B1E-0EC8-44CF-B538-FBD4C03CE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3260725"/>
              <a:ext cx="1662113" cy="3505200"/>
            </a:xfrm>
            <a:custGeom>
              <a:avLst/>
              <a:gdLst>
                <a:gd name="T0" fmla="*/ 1047 w 1047"/>
                <a:gd name="T1" fmla="*/ 1712 h 2208"/>
                <a:gd name="T2" fmla="*/ 186 w 1047"/>
                <a:gd name="T3" fmla="*/ 2208 h 2208"/>
                <a:gd name="T4" fmla="*/ 0 w 1047"/>
                <a:gd name="T5" fmla="*/ 2105 h 2208"/>
                <a:gd name="T6" fmla="*/ 0 w 1047"/>
                <a:gd name="T7" fmla="*/ 605 h 2208"/>
                <a:gd name="T8" fmla="*/ 1047 w 1047"/>
                <a:gd name="T9" fmla="*/ 0 h 2208"/>
                <a:gd name="T10" fmla="*/ 1047 w 1047"/>
                <a:gd name="T11" fmla="*/ 1712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2208">
                  <a:moveTo>
                    <a:pt x="1047" y="1712"/>
                  </a:moveTo>
                  <a:lnTo>
                    <a:pt x="186" y="2208"/>
                  </a:lnTo>
                  <a:lnTo>
                    <a:pt x="0" y="2105"/>
                  </a:lnTo>
                  <a:lnTo>
                    <a:pt x="0" y="605"/>
                  </a:lnTo>
                  <a:lnTo>
                    <a:pt x="1047" y="0"/>
                  </a:lnTo>
                  <a:lnTo>
                    <a:pt x="1047" y="17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id="{CC9191D2-39A1-40A3-99A0-E86A2678A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6430963"/>
              <a:ext cx="295275" cy="334963"/>
            </a:xfrm>
            <a:custGeom>
              <a:avLst/>
              <a:gdLst>
                <a:gd name="T0" fmla="*/ 186 w 186"/>
                <a:gd name="T1" fmla="*/ 211 h 211"/>
                <a:gd name="T2" fmla="*/ 186 w 186"/>
                <a:gd name="T3" fmla="*/ 0 h 211"/>
                <a:gd name="T4" fmla="*/ 0 w 186"/>
                <a:gd name="T5" fmla="*/ 108 h 211"/>
                <a:gd name="T6" fmla="*/ 186 w 186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11">
                  <a:moveTo>
                    <a:pt x="186" y="211"/>
                  </a:moveTo>
                  <a:lnTo>
                    <a:pt x="186" y="0"/>
                  </a:lnTo>
                  <a:lnTo>
                    <a:pt x="0" y="108"/>
                  </a:lnTo>
                  <a:lnTo>
                    <a:pt x="186" y="211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id="{A59A325B-E6CC-4E91-BCBD-01188A0E0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6430963"/>
              <a:ext cx="17463" cy="334963"/>
            </a:xfrm>
            <a:custGeom>
              <a:avLst/>
              <a:gdLst>
                <a:gd name="T0" fmla="*/ 0 w 11"/>
                <a:gd name="T1" fmla="*/ 0 h 211"/>
                <a:gd name="T2" fmla="*/ 11 w 11"/>
                <a:gd name="T3" fmla="*/ 7 h 211"/>
                <a:gd name="T4" fmla="*/ 11 w 11"/>
                <a:gd name="T5" fmla="*/ 206 h 211"/>
                <a:gd name="T6" fmla="*/ 0 w 11"/>
                <a:gd name="T7" fmla="*/ 211 h 211"/>
                <a:gd name="T8" fmla="*/ 0 w 1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1">
                  <a:moveTo>
                    <a:pt x="0" y="0"/>
                  </a:moveTo>
                  <a:lnTo>
                    <a:pt x="11" y="7"/>
                  </a:lnTo>
                  <a:lnTo>
                    <a:pt x="11" y="206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id="{31747AC8-95F7-4F59-B516-55AA01ECE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4226" y="3314700"/>
              <a:ext cx="1042988" cy="1179513"/>
            </a:xfrm>
            <a:custGeom>
              <a:avLst/>
              <a:gdLst>
                <a:gd name="T0" fmla="*/ 0 w 378"/>
                <a:gd name="T1" fmla="*/ 427 h 427"/>
                <a:gd name="T2" fmla="*/ 378 w 378"/>
                <a:gd name="T3" fmla="*/ 209 h 427"/>
                <a:gd name="T4" fmla="*/ 378 w 378"/>
                <a:gd name="T5" fmla="*/ 47 h 427"/>
                <a:gd name="T6" fmla="*/ 335 w 378"/>
                <a:gd name="T7" fmla="*/ 14 h 427"/>
                <a:gd name="T8" fmla="*/ 0 w 378"/>
                <a:gd name="T9" fmla="*/ 207 h 427"/>
                <a:gd name="T10" fmla="*/ 0 w 378"/>
                <a:gd name="T11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427">
                  <a:moveTo>
                    <a:pt x="0" y="427"/>
                  </a:moveTo>
                  <a:cubicBezTo>
                    <a:pt x="378" y="209"/>
                    <a:pt x="378" y="209"/>
                    <a:pt x="378" y="209"/>
                  </a:cubicBezTo>
                  <a:cubicBezTo>
                    <a:pt x="378" y="47"/>
                    <a:pt x="378" y="47"/>
                    <a:pt x="378" y="47"/>
                  </a:cubicBezTo>
                  <a:cubicBezTo>
                    <a:pt x="378" y="14"/>
                    <a:pt x="359" y="0"/>
                    <a:pt x="335" y="14"/>
                  </a:cubicBezTo>
                  <a:cubicBezTo>
                    <a:pt x="0" y="207"/>
                    <a:pt x="0" y="207"/>
                    <a:pt x="0" y="207"/>
                  </a:cubicBezTo>
                  <a:lnTo>
                    <a:pt x="0" y="427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id="{54DC27DE-E7D1-4430-96F4-DFABC11C5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1688" y="3279775"/>
              <a:ext cx="1046163" cy="1181100"/>
            </a:xfrm>
            <a:custGeom>
              <a:avLst/>
              <a:gdLst>
                <a:gd name="T0" fmla="*/ 0 w 379"/>
                <a:gd name="T1" fmla="*/ 428 h 428"/>
                <a:gd name="T2" fmla="*/ 379 w 379"/>
                <a:gd name="T3" fmla="*/ 209 h 428"/>
                <a:gd name="T4" fmla="*/ 379 w 379"/>
                <a:gd name="T5" fmla="*/ 47 h 428"/>
                <a:gd name="T6" fmla="*/ 336 w 379"/>
                <a:gd name="T7" fmla="*/ 14 h 428"/>
                <a:gd name="T8" fmla="*/ 0 w 379"/>
                <a:gd name="T9" fmla="*/ 208 h 428"/>
                <a:gd name="T10" fmla="*/ 0 w 379"/>
                <a:gd name="T11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9" h="428">
                  <a:moveTo>
                    <a:pt x="0" y="428"/>
                  </a:moveTo>
                  <a:cubicBezTo>
                    <a:pt x="379" y="209"/>
                    <a:pt x="379" y="209"/>
                    <a:pt x="379" y="209"/>
                  </a:cubicBezTo>
                  <a:cubicBezTo>
                    <a:pt x="379" y="47"/>
                    <a:pt x="379" y="47"/>
                    <a:pt x="379" y="47"/>
                  </a:cubicBezTo>
                  <a:cubicBezTo>
                    <a:pt x="379" y="15"/>
                    <a:pt x="360" y="0"/>
                    <a:pt x="336" y="14"/>
                  </a:cubicBezTo>
                  <a:cubicBezTo>
                    <a:pt x="0" y="208"/>
                    <a:pt x="0" y="208"/>
                    <a:pt x="0" y="208"/>
                  </a:cubicBezTo>
                  <a:lnTo>
                    <a:pt x="0" y="428"/>
                  </a:lnTo>
                  <a:close/>
                </a:path>
              </a:pathLst>
            </a:custGeom>
            <a:solidFill>
              <a:srgbClr val="FF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id="{1DF05C50-6854-401A-833E-0FAAAD38C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51338"/>
              <a:ext cx="254000" cy="153988"/>
            </a:xfrm>
            <a:custGeom>
              <a:avLst/>
              <a:gdLst>
                <a:gd name="T0" fmla="*/ 4 w 160"/>
                <a:gd name="T1" fmla="*/ 97 h 97"/>
                <a:gd name="T2" fmla="*/ 160 w 160"/>
                <a:gd name="T3" fmla="*/ 7 h 97"/>
                <a:gd name="T4" fmla="*/ 157 w 160"/>
                <a:gd name="T5" fmla="*/ 0 h 97"/>
                <a:gd name="T6" fmla="*/ 0 w 160"/>
                <a:gd name="T7" fmla="*/ 90 h 97"/>
                <a:gd name="T8" fmla="*/ 4 w 16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97">
                  <a:moveTo>
                    <a:pt x="4" y="97"/>
                  </a:moveTo>
                  <a:lnTo>
                    <a:pt x="160" y="7"/>
                  </a:lnTo>
                  <a:lnTo>
                    <a:pt x="157" y="0"/>
                  </a:lnTo>
                  <a:lnTo>
                    <a:pt x="0" y="90"/>
                  </a:lnTo>
                  <a:lnTo>
                    <a:pt x="4" y="9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9" name="Freeform 258">
              <a:extLst>
                <a:ext uri="{FF2B5EF4-FFF2-40B4-BE49-F238E27FC236}">
                  <a16:creationId xmlns:a16="http://schemas.microsoft.com/office/drawing/2014/main" id="{F4B75227-3E9C-4395-894D-35C97FEC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51338"/>
              <a:ext cx="254000" cy="153988"/>
            </a:xfrm>
            <a:custGeom>
              <a:avLst/>
              <a:gdLst>
                <a:gd name="T0" fmla="*/ 4 w 160"/>
                <a:gd name="T1" fmla="*/ 97 h 97"/>
                <a:gd name="T2" fmla="*/ 160 w 160"/>
                <a:gd name="T3" fmla="*/ 7 h 97"/>
                <a:gd name="T4" fmla="*/ 157 w 160"/>
                <a:gd name="T5" fmla="*/ 0 h 97"/>
                <a:gd name="T6" fmla="*/ 0 w 160"/>
                <a:gd name="T7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97">
                  <a:moveTo>
                    <a:pt x="4" y="97"/>
                  </a:moveTo>
                  <a:lnTo>
                    <a:pt x="160" y="7"/>
                  </a:lnTo>
                  <a:lnTo>
                    <a:pt x="157" y="0"/>
                  </a:lnTo>
                  <a:lnTo>
                    <a:pt x="0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id="{F84DDA0A-AEAD-41C1-855A-B141784B7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40225"/>
              <a:ext cx="369888" cy="217488"/>
            </a:xfrm>
            <a:custGeom>
              <a:avLst/>
              <a:gdLst>
                <a:gd name="T0" fmla="*/ 4 w 233"/>
                <a:gd name="T1" fmla="*/ 137 h 137"/>
                <a:gd name="T2" fmla="*/ 233 w 233"/>
                <a:gd name="T3" fmla="*/ 5 h 137"/>
                <a:gd name="T4" fmla="*/ 230 w 233"/>
                <a:gd name="T5" fmla="*/ 0 h 137"/>
                <a:gd name="T6" fmla="*/ 0 w 233"/>
                <a:gd name="T7" fmla="*/ 130 h 137"/>
                <a:gd name="T8" fmla="*/ 4 w 23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7">
                  <a:moveTo>
                    <a:pt x="4" y="137"/>
                  </a:moveTo>
                  <a:lnTo>
                    <a:pt x="233" y="5"/>
                  </a:lnTo>
                  <a:lnTo>
                    <a:pt x="230" y="0"/>
                  </a:lnTo>
                  <a:lnTo>
                    <a:pt x="0" y="130"/>
                  </a:lnTo>
                  <a:lnTo>
                    <a:pt x="4" y="13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1" name="Freeform 260">
              <a:extLst>
                <a:ext uri="{FF2B5EF4-FFF2-40B4-BE49-F238E27FC236}">
                  <a16:creationId xmlns:a16="http://schemas.microsoft.com/office/drawing/2014/main" id="{9EB0A0B6-2A14-4CF6-B50B-D77F42259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40225"/>
              <a:ext cx="369888" cy="217488"/>
            </a:xfrm>
            <a:custGeom>
              <a:avLst/>
              <a:gdLst>
                <a:gd name="T0" fmla="*/ 4 w 233"/>
                <a:gd name="T1" fmla="*/ 137 h 137"/>
                <a:gd name="T2" fmla="*/ 233 w 233"/>
                <a:gd name="T3" fmla="*/ 5 h 137"/>
                <a:gd name="T4" fmla="*/ 230 w 233"/>
                <a:gd name="T5" fmla="*/ 0 h 137"/>
                <a:gd name="T6" fmla="*/ 0 w 233"/>
                <a:gd name="T7" fmla="*/ 13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137">
                  <a:moveTo>
                    <a:pt x="4" y="137"/>
                  </a:moveTo>
                  <a:lnTo>
                    <a:pt x="233" y="5"/>
                  </a:lnTo>
                  <a:lnTo>
                    <a:pt x="230" y="0"/>
                  </a:lnTo>
                  <a:lnTo>
                    <a:pt x="0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id="{A679E8AB-E5B4-4F6B-8953-E0D9F861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1663"/>
              <a:ext cx="334963" cy="198438"/>
            </a:xfrm>
            <a:custGeom>
              <a:avLst/>
              <a:gdLst>
                <a:gd name="T0" fmla="*/ 4 w 211"/>
                <a:gd name="T1" fmla="*/ 125 h 125"/>
                <a:gd name="T2" fmla="*/ 211 w 211"/>
                <a:gd name="T3" fmla="*/ 7 h 125"/>
                <a:gd name="T4" fmla="*/ 207 w 211"/>
                <a:gd name="T5" fmla="*/ 0 h 125"/>
                <a:gd name="T6" fmla="*/ 0 w 211"/>
                <a:gd name="T7" fmla="*/ 120 h 125"/>
                <a:gd name="T8" fmla="*/ 4 w 211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25">
                  <a:moveTo>
                    <a:pt x="4" y="125"/>
                  </a:moveTo>
                  <a:lnTo>
                    <a:pt x="211" y="7"/>
                  </a:lnTo>
                  <a:lnTo>
                    <a:pt x="207" y="0"/>
                  </a:lnTo>
                  <a:lnTo>
                    <a:pt x="0" y="120"/>
                  </a:lnTo>
                  <a:lnTo>
                    <a:pt x="4" y="12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3" name="Freeform 262">
              <a:extLst>
                <a:ext uri="{FF2B5EF4-FFF2-40B4-BE49-F238E27FC236}">
                  <a16:creationId xmlns:a16="http://schemas.microsoft.com/office/drawing/2014/main" id="{C63E9A8A-722B-4D54-B5DE-3DCC7E6AC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1663"/>
              <a:ext cx="334963" cy="198438"/>
            </a:xfrm>
            <a:custGeom>
              <a:avLst/>
              <a:gdLst>
                <a:gd name="T0" fmla="*/ 4 w 211"/>
                <a:gd name="T1" fmla="*/ 125 h 125"/>
                <a:gd name="T2" fmla="*/ 211 w 211"/>
                <a:gd name="T3" fmla="*/ 7 h 125"/>
                <a:gd name="T4" fmla="*/ 207 w 211"/>
                <a:gd name="T5" fmla="*/ 0 h 125"/>
                <a:gd name="T6" fmla="*/ 0 w 211"/>
                <a:gd name="T7" fmla="*/ 12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25">
                  <a:moveTo>
                    <a:pt x="4" y="125"/>
                  </a:moveTo>
                  <a:lnTo>
                    <a:pt x="211" y="7"/>
                  </a:lnTo>
                  <a:lnTo>
                    <a:pt x="207" y="0"/>
                  </a:lnTo>
                  <a:lnTo>
                    <a:pt x="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4" name="Freeform 263">
              <a:extLst>
                <a:ext uri="{FF2B5EF4-FFF2-40B4-BE49-F238E27FC236}">
                  <a16:creationId xmlns:a16="http://schemas.microsoft.com/office/drawing/2014/main" id="{063801EB-9971-4D9B-AABD-6EA089869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4838"/>
              <a:ext cx="425450" cy="250825"/>
            </a:xfrm>
            <a:custGeom>
              <a:avLst/>
              <a:gdLst>
                <a:gd name="T0" fmla="*/ 4 w 268"/>
                <a:gd name="T1" fmla="*/ 158 h 158"/>
                <a:gd name="T2" fmla="*/ 268 w 268"/>
                <a:gd name="T3" fmla="*/ 5 h 158"/>
                <a:gd name="T4" fmla="*/ 265 w 268"/>
                <a:gd name="T5" fmla="*/ 0 h 158"/>
                <a:gd name="T6" fmla="*/ 0 w 268"/>
                <a:gd name="T7" fmla="*/ 151 h 158"/>
                <a:gd name="T8" fmla="*/ 4 w 268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58">
                  <a:moveTo>
                    <a:pt x="4" y="158"/>
                  </a:moveTo>
                  <a:lnTo>
                    <a:pt x="268" y="5"/>
                  </a:lnTo>
                  <a:lnTo>
                    <a:pt x="265" y="0"/>
                  </a:lnTo>
                  <a:lnTo>
                    <a:pt x="0" y="151"/>
                  </a:lnTo>
                  <a:lnTo>
                    <a:pt x="4" y="158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5" name="Freeform 264">
              <a:extLst>
                <a:ext uri="{FF2B5EF4-FFF2-40B4-BE49-F238E27FC236}">
                  <a16:creationId xmlns:a16="http://schemas.microsoft.com/office/drawing/2014/main" id="{7CCF5650-83C2-425D-B5B3-E5D97D6F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4838"/>
              <a:ext cx="425450" cy="250825"/>
            </a:xfrm>
            <a:custGeom>
              <a:avLst/>
              <a:gdLst>
                <a:gd name="T0" fmla="*/ 4 w 268"/>
                <a:gd name="T1" fmla="*/ 158 h 158"/>
                <a:gd name="T2" fmla="*/ 268 w 268"/>
                <a:gd name="T3" fmla="*/ 5 h 158"/>
                <a:gd name="T4" fmla="*/ 265 w 268"/>
                <a:gd name="T5" fmla="*/ 0 h 158"/>
                <a:gd name="T6" fmla="*/ 0 w 268"/>
                <a:gd name="T7" fmla="*/ 15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158">
                  <a:moveTo>
                    <a:pt x="4" y="158"/>
                  </a:moveTo>
                  <a:lnTo>
                    <a:pt x="268" y="5"/>
                  </a:lnTo>
                  <a:lnTo>
                    <a:pt x="265" y="0"/>
                  </a:lnTo>
                  <a:lnTo>
                    <a:pt x="0" y="1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6" name="Freeform 265">
              <a:extLst>
                <a:ext uri="{FF2B5EF4-FFF2-40B4-BE49-F238E27FC236}">
                  <a16:creationId xmlns:a16="http://schemas.microsoft.com/office/drawing/2014/main" id="{9B4DC6C9-E232-4CBD-96B1-65A6DEF77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94213"/>
              <a:ext cx="379413" cy="223838"/>
            </a:xfrm>
            <a:custGeom>
              <a:avLst/>
              <a:gdLst>
                <a:gd name="T0" fmla="*/ 4 w 239"/>
                <a:gd name="T1" fmla="*/ 141 h 141"/>
                <a:gd name="T2" fmla="*/ 239 w 239"/>
                <a:gd name="T3" fmla="*/ 6 h 141"/>
                <a:gd name="T4" fmla="*/ 235 w 239"/>
                <a:gd name="T5" fmla="*/ 0 h 141"/>
                <a:gd name="T6" fmla="*/ 0 w 239"/>
                <a:gd name="T7" fmla="*/ 134 h 141"/>
                <a:gd name="T8" fmla="*/ 4 w 239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41">
                  <a:moveTo>
                    <a:pt x="4" y="141"/>
                  </a:moveTo>
                  <a:lnTo>
                    <a:pt x="239" y="6"/>
                  </a:lnTo>
                  <a:lnTo>
                    <a:pt x="235" y="0"/>
                  </a:lnTo>
                  <a:lnTo>
                    <a:pt x="0" y="134"/>
                  </a:lnTo>
                  <a:lnTo>
                    <a:pt x="4" y="141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7" name="Freeform 266">
              <a:extLst>
                <a:ext uri="{FF2B5EF4-FFF2-40B4-BE49-F238E27FC236}">
                  <a16:creationId xmlns:a16="http://schemas.microsoft.com/office/drawing/2014/main" id="{1094F1BC-0547-43CE-989E-BD417F73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94213"/>
              <a:ext cx="379413" cy="223838"/>
            </a:xfrm>
            <a:custGeom>
              <a:avLst/>
              <a:gdLst>
                <a:gd name="T0" fmla="*/ 4 w 239"/>
                <a:gd name="T1" fmla="*/ 141 h 141"/>
                <a:gd name="T2" fmla="*/ 239 w 239"/>
                <a:gd name="T3" fmla="*/ 6 h 141"/>
                <a:gd name="T4" fmla="*/ 235 w 239"/>
                <a:gd name="T5" fmla="*/ 0 h 141"/>
                <a:gd name="T6" fmla="*/ 0 w 239"/>
                <a:gd name="T7" fmla="*/ 13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141">
                  <a:moveTo>
                    <a:pt x="4" y="141"/>
                  </a:moveTo>
                  <a:lnTo>
                    <a:pt x="239" y="6"/>
                  </a:lnTo>
                  <a:lnTo>
                    <a:pt x="235" y="0"/>
                  </a:lnTo>
                  <a:lnTo>
                    <a:pt x="0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8" name="Freeform 267">
              <a:extLst>
                <a:ext uri="{FF2B5EF4-FFF2-40B4-BE49-F238E27FC236}">
                  <a16:creationId xmlns:a16="http://schemas.microsoft.com/office/drawing/2014/main" id="{E9F20426-3D3E-4FE5-AF1E-FA3199150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519613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9" name="Freeform 268">
              <a:extLst>
                <a:ext uri="{FF2B5EF4-FFF2-40B4-BE49-F238E27FC236}">
                  <a16:creationId xmlns:a16="http://schemas.microsoft.com/office/drawing/2014/main" id="{487CAE4C-30A4-4D56-876F-11B74BF57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519613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" name="Freeform 269">
              <a:extLst>
                <a:ext uri="{FF2B5EF4-FFF2-40B4-BE49-F238E27FC236}">
                  <a16:creationId xmlns:a16="http://schemas.microsoft.com/office/drawing/2014/main" id="{55B51808-8DEE-4E81-9463-2BA24EE2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641850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  <a:gd name="T8" fmla="*/ 3 w 756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2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" name="Freeform 270">
              <a:extLst>
                <a:ext uri="{FF2B5EF4-FFF2-40B4-BE49-F238E27FC236}">
                  <a16:creationId xmlns:a16="http://schemas.microsoft.com/office/drawing/2014/main" id="{99C7AF84-65E3-44EF-AC3A-DE08D5C67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641850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" name="Freeform 271">
              <a:extLst>
                <a:ext uri="{FF2B5EF4-FFF2-40B4-BE49-F238E27FC236}">
                  <a16:creationId xmlns:a16="http://schemas.microsoft.com/office/drawing/2014/main" id="{A321AF53-1445-4217-B1F5-A4F2D2F05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76567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3" name="Freeform 272">
              <a:extLst>
                <a:ext uri="{FF2B5EF4-FFF2-40B4-BE49-F238E27FC236}">
                  <a16:creationId xmlns:a16="http://schemas.microsoft.com/office/drawing/2014/main" id="{A9D661AB-40C2-4113-BAE4-87BEB891F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76567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4" name="Freeform 273">
              <a:extLst>
                <a:ext uri="{FF2B5EF4-FFF2-40B4-BE49-F238E27FC236}">
                  <a16:creationId xmlns:a16="http://schemas.microsoft.com/office/drawing/2014/main" id="{D15ACF19-94DC-4A0A-A761-6AA18A146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886325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  <a:gd name="T8" fmla="*/ 3 w 756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2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" name="Freeform 274">
              <a:extLst>
                <a:ext uri="{FF2B5EF4-FFF2-40B4-BE49-F238E27FC236}">
                  <a16:creationId xmlns:a16="http://schemas.microsoft.com/office/drawing/2014/main" id="{C617776A-B0DF-428A-9AF5-1C213FDE1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886325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" name="Freeform 275">
              <a:extLst>
                <a:ext uri="{FF2B5EF4-FFF2-40B4-BE49-F238E27FC236}">
                  <a16:creationId xmlns:a16="http://schemas.microsoft.com/office/drawing/2014/main" id="{49ADA073-447C-4125-A160-D88754206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011738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3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3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7" name="Freeform 276">
              <a:extLst>
                <a:ext uri="{FF2B5EF4-FFF2-40B4-BE49-F238E27FC236}">
                  <a16:creationId xmlns:a16="http://schemas.microsoft.com/office/drawing/2014/main" id="{C7D55145-B124-461E-B649-691B90DB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011738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8" name="Freeform 277">
              <a:extLst>
                <a:ext uri="{FF2B5EF4-FFF2-40B4-BE49-F238E27FC236}">
                  <a16:creationId xmlns:a16="http://schemas.microsoft.com/office/drawing/2014/main" id="{C269A354-E7C0-4297-828F-8DE58505D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901" y="5138738"/>
              <a:ext cx="1206500" cy="1139825"/>
            </a:xfrm>
            <a:custGeom>
              <a:avLst/>
              <a:gdLst>
                <a:gd name="T0" fmla="*/ 756 w 760"/>
                <a:gd name="T1" fmla="*/ 278 h 718"/>
                <a:gd name="T2" fmla="*/ 755 w 760"/>
                <a:gd name="T3" fmla="*/ 275 h 718"/>
                <a:gd name="T4" fmla="*/ 7 w 760"/>
                <a:gd name="T5" fmla="*/ 706 h 718"/>
                <a:gd name="T6" fmla="*/ 7 w 760"/>
                <a:gd name="T7" fmla="*/ 442 h 718"/>
                <a:gd name="T8" fmla="*/ 753 w 760"/>
                <a:gd name="T9" fmla="*/ 12 h 718"/>
                <a:gd name="T10" fmla="*/ 753 w 760"/>
                <a:gd name="T11" fmla="*/ 278 h 718"/>
                <a:gd name="T12" fmla="*/ 756 w 760"/>
                <a:gd name="T13" fmla="*/ 278 h 718"/>
                <a:gd name="T14" fmla="*/ 755 w 760"/>
                <a:gd name="T15" fmla="*/ 275 h 718"/>
                <a:gd name="T16" fmla="*/ 756 w 760"/>
                <a:gd name="T17" fmla="*/ 278 h 718"/>
                <a:gd name="T18" fmla="*/ 760 w 760"/>
                <a:gd name="T19" fmla="*/ 278 h 718"/>
                <a:gd name="T20" fmla="*/ 760 w 760"/>
                <a:gd name="T21" fmla="*/ 0 h 718"/>
                <a:gd name="T22" fmla="*/ 0 w 760"/>
                <a:gd name="T23" fmla="*/ 438 h 718"/>
                <a:gd name="T24" fmla="*/ 0 w 760"/>
                <a:gd name="T25" fmla="*/ 718 h 718"/>
                <a:gd name="T26" fmla="*/ 760 w 760"/>
                <a:gd name="T27" fmla="*/ 280 h 718"/>
                <a:gd name="T28" fmla="*/ 760 w 760"/>
                <a:gd name="T29" fmla="*/ 278 h 718"/>
                <a:gd name="T30" fmla="*/ 756 w 760"/>
                <a:gd name="T31" fmla="*/ 278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0" h="718">
                  <a:moveTo>
                    <a:pt x="756" y="278"/>
                  </a:moveTo>
                  <a:lnTo>
                    <a:pt x="755" y="275"/>
                  </a:lnTo>
                  <a:lnTo>
                    <a:pt x="7" y="706"/>
                  </a:lnTo>
                  <a:lnTo>
                    <a:pt x="7" y="442"/>
                  </a:lnTo>
                  <a:lnTo>
                    <a:pt x="753" y="12"/>
                  </a:lnTo>
                  <a:lnTo>
                    <a:pt x="753" y="278"/>
                  </a:lnTo>
                  <a:lnTo>
                    <a:pt x="756" y="278"/>
                  </a:lnTo>
                  <a:lnTo>
                    <a:pt x="755" y="275"/>
                  </a:lnTo>
                  <a:lnTo>
                    <a:pt x="756" y="278"/>
                  </a:lnTo>
                  <a:lnTo>
                    <a:pt x="760" y="278"/>
                  </a:lnTo>
                  <a:lnTo>
                    <a:pt x="760" y="0"/>
                  </a:lnTo>
                  <a:lnTo>
                    <a:pt x="0" y="438"/>
                  </a:lnTo>
                  <a:lnTo>
                    <a:pt x="0" y="718"/>
                  </a:lnTo>
                  <a:lnTo>
                    <a:pt x="760" y="280"/>
                  </a:lnTo>
                  <a:lnTo>
                    <a:pt x="760" y="278"/>
                  </a:lnTo>
                  <a:lnTo>
                    <a:pt x="756" y="278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9" name="Freeform 278">
              <a:extLst>
                <a:ext uri="{FF2B5EF4-FFF2-40B4-BE49-F238E27FC236}">
                  <a16:creationId xmlns:a16="http://schemas.microsoft.com/office/drawing/2014/main" id="{B2EBA89A-D240-4406-9816-B5E5F28BD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31812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7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0" name="Freeform 279">
              <a:extLst>
                <a:ext uri="{FF2B5EF4-FFF2-40B4-BE49-F238E27FC236}">
                  <a16:creationId xmlns:a16="http://schemas.microsoft.com/office/drawing/2014/main" id="{577BE4F5-FFEF-4988-A488-1FC5B245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31812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7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1" name="Rectangle 280">
              <a:extLst>
                <a:ext uri="{FF2B5EF4-FFF2-40B4-BE49-F238E27FC236}">
                  <a16:creationId xmlns:a16="http://schemas.microsoft.com/office/drawing/2014/main" id="{47F8B3A0-A035-448A-84E7-F5DFC05A2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5438" y="5627688"/>
              <a:ext cx="11113" cy="176213"/>
            </a:xfrm>
            <a:prstGeom prst="rect">
              <a:avLst/>
            </a:pr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2" name="Freeform 281">
              <a:extLst>
                <a:ext uri="{FF2B5EF4-FFF2-40B4-BE49-F238E27FC236}">
                  <a16:creationId xmlns:a16="http://schemas.microsoft.com/office/drawing/2014/main" id="{7047505C-5529-4984-B933-571E0B362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5438" y="5627688"/>
              <a:ext cx="11113" cy="176213"/>
            </a:xfrm>
            <a:custGeom>
              <a:avLst/>
              <a:gdLst>
                <a:gd name="T0" fmla="*/ 0 w 7"/>
                <a:gd name="T1" fmla="*/ 0 h 111"/>
                <a:gd name="T2" fmla="*/ 0 w 7"/>
                <a:gd name="T3" fmla="*/ 111 h 111"/>
                <a:gd name="T4" fmla="*/ 7 w 7"/>
                <a:gd name="T5" fmla="*/ 111 h 111"/>
                <a:gd name="T6" fmla="*/ 7 w 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1">
                  <a:moveTo>
                    <a:pt x="0" y="0"/>
                  </a:moveTo>
                  <a:lnTo>
                    <a:pt x="0" y="111"/>
                  </a:lnTo>
                  <a:lnTo>
                    <a:pt x="7" y="111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3" name="Rectangle 282">
              <a:extLst>
                <a:ext uri="{FF2B5EF4-FFF2-40B4-BE49-F238E27FC236}">
                  <a16:creationId xmlns:a16="http://schemas.microsoft.com/office/drawing/2014/main" id="{830DB88E-29E3-4DA3-B990-E6F37C774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2163" y="5359400"/>
              <a:ext cx="11113" cy="174625"/>
            </a:xfrm>
            <a:prstGeom prst="rect">
              <a:avLst/>
            </a:pr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4" name="Freeform 283">
              <a:extLst>
                <a:ext uri="{FF2B5EF4-FFF2-40B4-BE49-F238E27FC236}">
                  <a16:creationId xmlns:a16="http://schemas.microsoft.com/office/drawing/2014/main" id="{E08489A3-C2AC-4D01-9B3C-DD67A2EC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2163" y="5359400"/>
              <a:ext cx="11113" cy="174625"/>
            </a:xfrm>
            <a:custGeom>
              <a:avLst/>
              <a:gdLst>
                <a:gd name="T0" fmla="*/ 0 w 7"/>
                <a:gd name="T1" fmla="*/ 0 h 110"/>
                <a:gd name="T2" fmla="*/ 0 w 7"/>
                <a:gd name="T3" fmla="*/ 110 h 110"/>
                <a:gd name="T4" fmla="*/ 7 w 7"/>
                <a:gd name="T5" fmla="*/ 110 h 110"/>
                <a:gd name="T6" fmla="*/ 7 w 7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0">
                  <a:moveTo>
                    <a:pt x="0" y="0"/>
                  </a:moveTo>
                  <a:lnTo>
                    <a:pt x="0" y="110"/>
                  </a:lnTo>
                  <a:lnTo>
                    <a:pt x="7" y="11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5" name="Freeform 284">
              <a:extLst>
                <a:ext uri="{FF2B5EF4-FFF2-40B4-BE49-F238E27FC236}">
                  <a16:creationId xmlns:a16="http://schemas.microsoft.com/office/drawing/2014/main" id="{59669C07-60E2-4989-BD3F-B23069C71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5770563"/>
              <a:ext cx="193675" cy="119063"/>
            </a:xfrm>
            <a:custGeom>
              <a:avLst/>
              <a:gdLst>
                <a:gd name="T0" fmla="*/ 3 w 122"/>
                <a:gd name="T1" fmla="*/ 75 h 75"/>
                <a:gd name="T2" fmla="*/ 122 w 122"/>
                <a:gd name="T3" fmla="*/ 7 h 75"/>
                <a:gd name="T4" fmla="*/ 118 w 122"/>
                <a:gd name="T5" fmla="*/ 0 h 75"/>
                <a:gd name="T6" fmla="*/ 0 w 122"/>
                <a:gd name="T7" fmla="*/ 68 h 75"/>
                <a:gd name="T8" fmla="*/ 3 w 12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5">
                  <a:moveTo>
                    <a:pt x="3" y="75"/>
                  </a:moveTo>
                  <a:lnTo>
                    <a:pt x="122" y="7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6" name="Freeform 285">
              <a:extLst>
                <a:ext uri="{FF2B5EF4-FFF2-40B4-BE49-F238E27FC236}">
                  <a16:creationId xmlns:a16="http://schemas.microsoft.com/office/drawing/2014/main" id="{FC6996EC-CE44-4EC1-AA7C-C49AE61A1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5770563"/>
              <a:ext cx="193675" cy="119063"/>
            </a:xfrm>
            <a:custGeom>
              <a:avLst/>
              <a:gdLst>
                <a:gd name="T0" fmla="*/ 3 w 122"/>
                <a:gd name="T1" fmla="*/ 75 h 75"/>
                <a:gd name="T2" fmla="*/ 122 w 122"/>
                <a:gd name="T3" fmla="*/ 7 h 75"/>
                <a:gd name="T4" fmla="*/ 118 w 122"/>
                <a:gd name="T5" fmla="*/ 0 h 75"/>
                <a:gd name="T6" fmla="*/ 0 w 122"/>
                <a:gd name="T7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75">
                  <a:moveTo>
                    <a:pt x="3" y="75"/>
                  </a:moveTo>
                  <a:lnTo>
                    <a:pt x="122" y="7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7" name="Freeform 286">
              <a:extLst>
                <a:ext uri="{FF2B5EF4-FFF2-40B4-BE49-F238E27FC236}">
                  <a16:creationId xmlns:a16="http://schemas.microsoft.com/office/drawing/2014/main" id="{854382F2-55B7-452F-ADA3-21B90F582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1013" y="5516563"/>
              <a:ext cx="193675" cy="115888"/>
            </a:xfrm>
            <a:custGeom>
              <a:avLst/>
              <a:gdLst>
                <a:gd name="T0" fmla="*/ 3 w 122"/>
                <a:gd name="T1" fmla="*/ 73 h 73"/>
                <a:gd name="T2" fmla="*/ 122 w 122"/>
                <a:gd name="T3" fmla="*/ 5 h 73"/>
                <a:gd name="T4" fmla="*/ 118 w 122"/>
                <a:gd name="T5" fmla="*/ 0 h 73"/>
                <a:gd name="T6" fmla="*/ 0 w 122"/>
                <a:gd name="T7" fmla="*/ 68 h 73"/>
                <a:gd name="T8" fmla="*/ 3 w 12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3">
                  <a:moveTo>
                    <a:pt x="3" y="73"/>
                  </a:moveTo>
                  <a:lnTo>
                    <a:pt x="122" y="5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3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8" name="Freeform 287">
              <a:extLst>
                <a:ext uri="{FF2B5EF4-FFF2-40B4-BE49-F238E27FC236}">
                  <a16:creationId xmlns:a16="http://schemas.microsoft.com/office/drawing/2014/main" id="{D583C2AE-E206-47AA-90A3-1D4BCA02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1013" y="5516563"/>
              <a:ext cx="193675" cy="115888"/>
            </a:xfrm>
            <a:custGeom>
              <a:avLst/>
              <a:gdLst>
                <a:gd name="T0" fmla="*/ 3 w 122"/>
                <a:gd name="T1" fmla="*/ 73 h 73"/>
                <a:gd name="T2" fmla="*/ 122 w 122"/>
                <a:gd name="T3" fmla="*/ 5 h 73"/>
                <a:gd name="T4" fmla="*/ 118 w 122"/>
                <a:gd name="T5" fmla="*/ 0 h 73"/>
                <a:gd name="T6" fmla="*/ 0 w 122"/>
                <a:gd name="T7" fmla="*/ 6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73">
                  <a:moveTo>
                    <a:pt x="3" y="73"/>
                  </a:moveTo>
                  <a:lnTo>
                    <a:pt x="122" y="5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9" name="Freeform 288">
              <a:extLst>
                <a:ext uri="{FF2B5EF4-FFF2-40B4-BE49-F238E27FC236}">
                  <a16:creationId xmlns:a16="http://schemas.microsoft.com/office/drawing/2014/main" id="{D73DE60A-95D7-4887-B10D-4DC854DA3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5281613"/>
              <a:ext cx="192088" cy="119063"/>
            </a:xfrm>
            <a:custGeom>
              <a:avLst/>
              <a:gdLst>
                <a:gd name="T0" fmla="*/ 3 w 121"/>
                <a:gd name="T1" fmla="*/ 75 h 75"/>
                <a:gd name="T2" fmla="*/ 121 w 121"/>
                <a:gd name="T3" fmla="*/ 7 h 75"/>
                <a:gd name="T4" fmla="*/ 118 w 121"/>
                <a:gd name="T5" fmla="*/ 0 h 75"/>
                <a:gd name="T6" fmla="*/ 0 w 121"/>
                <a:gd name="T7" fmla="*/ 68 h 75"/>
                <a:gd name="T8" fmla="*/ 3 w 121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75">
                  <a:moveTo>
                    <a:pt x="3" y="75"/>
                  </a:moveTo>
                  <a:lnTo>
                    <a:pt x="121" y="7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0" name="Freeform 289">
              <a:extLst>
                <a:ext uri="{FF2B5EF4-FFF2-40B4-BE49-F238E27FC236}">
                  <a16:creationId xmlns:a16="http://schemas.microsoft.com/office/drawing/2014/main" id="{F411B384-69F0-4A9F-AEB0-2D7E90E65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5281613"/>
              <a:ext cx="192088" cy="119063"/>
            </a:xfrm>
            <a:custGeom>
              <a:avLst/>
              <a:gdLst>
                <a:gd name="T0" fmla="*/ 3 w 121"/>
                <a:gd name="T1" fmla="*/ 75 h 75"/>
                <a:gd name="T2" fmla="*/ 121 w 121"/>
                <a:gd name="T3" fmla="*/ 7 h 75"/>
                <a:gd name="T4" fmla="*/ 118 w 121"/>
                <a:gd name="T5" fmla="*/ 0 h 75"/>
                <a:gd name="T6" fmla="*/ 0 w 121"/>
                <a:gd name="T7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75">
                  <a:moveTo>
                    <a:pt x="3" y="75"/>
                  </a:moveTo>
                  <a:lnTo>
                    <a:pt x="121" y="7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1" name="Freeform 290">
              <a:extLst>
                <a:ext uri="{FF2B5EF4-FFF2-40B4-BE49-F238E27FC236}">
                  <a16:creationId xmlns:a16="http://schemas.microsoft.com/office/drawing/2014/main" id="{DFE82BEA-0CBB-43C8-95CE-1D65C70C4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585788" cy="341313"/>
            </a:xfrm>
            <a:custGeom>
              <a:avLst/>
              <a:gdLst>
                <a:gd name="T0" fmla="*/ 4 w 369"/>
                <a:gd name="T1" fmla="*/ 215 h 215"/>
                <a:gd name="T2" fmla="*/ 369 w 369"/>
                <a:gd name="T3" fmla="*/ 5 h 215"/>
                <a:gd name="T4" fmla="*/ 365 w 369"/>
                <a:gd name="T5" fmla="*/ 0 h 215"/>
                <a:gd name="T6" fmla="*/ 0 w 369"/>
                <a:gd name="T7" fmla="*/ 210 h 215"/>
                <a:gd name="T8" fmla="*/ 4 w 369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215">
                  <a:moveTo>
                    <a:pt x="4" y="215"/>
                  </a:moveTo>
                  <a:lnTo>
                    <a:pt x="369" y="5"/>
                  </a:lnTo>
                  <a:lnTo>
                    <a:pt x="365" y="0"/>
                  </a:lnTo>
                  <a:lnTo>
                    <a:pt x="0" y="210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2" name="Freeform 291">
              <a:extLst>
                <a:ext uri="{FF2B5EF4-FFF2-40B4-BE49-F238E27FC236}">
                  <a16:creationId xmlns:a16="http://schemas.microsoft.com/office/drawing/2014/main" id="{723BCE7B-8F12-4E9D-8FD0-4121F2EB5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585788" cy="341313"/>
            </a:xfrm>
            <a:custGeom>
              <a:avLst/>
              <a:gdLst>
                <a:gd name="T0" fmla="*/ 4 w 369"/>
                <a:gd name="T1" fmla="*/ 215 h 215"/>
                <a:gd name="T2" fmla="*/ 369 w 369"/>
                <a:gd name="T3" fmla="*/ 5 h 215"/>
                <a:gd name="T4" fmla="*/ 365 w 369"/>
                <a:gd name="T5" fmla="*/ 0 h 215"/>
                <a:gd name="T6" fmla="*/ 0 w 369"/>
                <a:gd name="T7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215">
                  <a:moveTo>
                    <a:pt x="4" y="215"/>
                  </a:moveTo>
                  <a:lnTo>
                    <a:pt x="369" y="5"/>
                  </a:lnTo>
                  <a:lnTo>
                    <a:pt x="365" y="0"/>
                  </a:lnTo>
                  <a:lnTo>
                    <a:pt x="0" y="2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3" name="Freeform 292">
              <a:extLst>
                <a:ext uri="{FF2B5EF4-FFF2-40B4-BE49-F238E27FC236}">
                  <a16:creationId xmlns:a16="http://schemas.microsoft.com/office/drawing/2014/main" id="{B98FD161-EF20-409B-A2D2-EA0CB67E3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781050" cy="455613"/>
            </a:xfrm>
            <a:custGeom>
              <a:avLst/>
              <a:gdLst>
                <a:gd name="T0" fmla="*/ 4 w 492"/>
                <a:gd name="T1" fmla="*/ 287 h 287"/>
                <a:gd name="T2" fmla="*/ 492 w 492"/>
                <a:gd name="T3" fmla="*/ 5 h 287"/>
                <a:gd name="T4" fmla="*/ 489 w 492"/>
                <a:gd name="T5" fmla="*/ 0 h 287"/>
                <a:gd name="T6" fmla="*/ 0 w 492"/>
                <a:gd name="T7" fmla="*/ 281 h 287"/>
                <a:gd name="T8" fmla="*/ 4 w 492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4" y="287"/>
                  </a:moveTo>
                  <a:lnTo>
                    <a:pt x="492" y="5"/>
                  </a:lnTo>
                  <a:lnTo>
                    <a:pt x="489" y="0"/>
                  </a:lnTo>
                  <a:lnTo>
                    <a:pt x="0" y="281"/>
                  </a:lnTo>
                  <a:lnTo>
                    <a:pt x="4" y="28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4" name="Freeform 293">
              <a:extLst>
                <a:ext uri="{FF2B5EF4-FFF2-40B4-BE49-F238E27FC236}">
                  <a16:creationId xmlns:a16="http://schemas.microsoft.com/office/drawing/2014/main" id="{D706B6B7-EEEF-411C-9F07-CDBEA8E14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781050" cy="455613"/>
            </a:xfrm>
            <a:custGeom>
              <a:avLst/>
              <a:gdLst>
                <a:gd name="T0" fmla="*/ 4 w 492"/>
                <a:gd name="T1" fmla="*/ 287 h 287"/>
                <a:gd name="T2" fmla="*/ 492 w 492"/>
                <a:gd name="T3" fmla="*/ 5 h 287"/>
                <a:gd name="T4" fmla="*/ 489 w 492"/>
                <a:gd name="T5" fmla="*/ 0 h 287"/>
                <a:gd name="T6" fmla="*/ 0 w 492"/>
                <a:gd name="T7" fmla="*/ 28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287">
                  <a:moveTo>
                    <a:pt x="4" y="287"/>
                  </a:moveTo>
                  <a:lnTo>
                    <a:pt x="492" y="5"/>
                  </a:lnTo>
                  <a:lnTo>
                    <a:pt x="489" y="0"/>
                  </a:lnTo>
                  <a:lnTo>
                    <a:pt x="0" y="2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5" name="Freeform 294">
              <a:extLst>
                <a:ext uri="{FF2B5EF4-FFF2-40B4-BE49-F238E27FC236}">
                  <a16:creationId xmlns:a16="http://schemas.microsoft.com/office/drawing/2014/main" id="{4E39F711-07FE-4CB7-AE68-7F0F009D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545138"/>
              <a:ext cx="938213" cy="549275"/>
            </a:xfrm>
            <a:custGeom>
              <a:avLst/>
              <a:gdLst>
                <a:gd name="T0" fmla="*/ 4 w 591"/>
                <a:gd name="T1" fmla="*/ 346 h 346"/>
                <a:gd name="T2" fmla="*/ 591 w 591"/>
                <a:gd name="T3" fmla="*/ 7 h 346"/>
                <a:gd name="T4" fmla="*/ 588 w 591"/>
                <a:gd name="T5" fmla="*/ 0 h 346"/>
                <a:gd name="T6" fmla="*/ 0 w 591"/>
                <a:gd name="T7" fmla="*/ 339 h 346"/>
                <a:gd name="T8" fmla="*/ 4 w 591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346">
                  <a:moveTo>
                    <a:pt x="4" y="346"/>
                  </a:moveTo>
                  <a:lnTo>
                    <a:pt x="591" y="7"/>
                  </a:lnTo>
                  <a:lnTo>
                    <a:pt x="588" y="0"/>
                  </a:lnTo>
                  <a:lnTo>
                    <a:pt x="0" y="339"/>
                  </a:lnTo>
                  <a:lnTo>
                    <a:pt x="4" y="346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6" name="Freeform 295">
              <a:extLst>
                <a:ext uri="{FF2B5EF4-FFF2-40B4-BE49-F238E27FC236}">
                  <a16:creationId xmlns:a16="http://schemas.microsoft.com/office/drawing/2014/main" id="{26B857ED-7435-4D6C-B39E-80A2AE6D8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545138"/>
              <a:ext cx="938213" cy="549275"/>
            </a:xfrm>
            <a:custGeom>
              <a:avLst/>
              <a:gdLst>
                <a:gd name="T0" fmla="*/ 4 w 591"/>
                <a:gd name="T1" fmla="*/ 346 h 346"/>
                <a:gd name="T2" fmla="*/ 591 w 591"/>
                <a:gd name="T3" fmla="*/ 7 h 346"/>
                <a:gd name="T4" fmla="*/ 588 w 591"/>
                <a:gd name="T5" fmla="*/ 0 h 346"/>
                <a:gd name="T6" fmla="*/ 0 w 591"/>
                <a:gd name="T7" fmla="*/ 33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346">
                  <a:moveTo>
                    <a:pt x="4" y="346"/>
                  </a:moveTo>
                  <a:lnTo>
                    <a:pt x="591" y="7"/>
                  </a:lnTo>
                  <a:lnTo>
                    <a:pt x="588" y="0"/>
                  </a:lnTo>
                  <a:lnTo>
                    <a:pt x="0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7" name="Freeform 296">
              <a:extLst>
                <a:ext uri="{FF2B5EF4-FFF2-40B4-BE49-F238E27FC236}">
                  <a16:creationId xmlns:a16="http://schemas.microsoft.com/office/drawing/2014/main" id="{556CE0EE-B927-4221-A883-E1B35DA41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6163" y="3817938"/>
              <a:ext cx="155575" cy="323850"/>
            </a:xfrm>
            <a:custGeom>
              <a:avLst/>
              <a:gdLst>
                <a:gd name="T0" fmla="*/ 17 w 56"/>
                <a:gd name="T1" fmla="*/ 29 h 117"/>
                <a:gd name="T2" fmla="*/ 25 w 56"/>
                <a:gd name="T3" fmla="*/ 25 h 117"/>
                <a:gd name="T4" fmla="*/ 35 w 56"/>
                <a:gd name="T5" fmla="*/ 22 h 117"/>
                <a:gd name="T6" fmla="*/ 39 w 56"/>
                <a:gd name="T7" fmla="*/ 31 h 117"/>
                <a:gd name="T8" fmla="*/ 35 w 56"/>
                <a:gd name="T9" fmla="*/ 44 h 117"/>
                <a:gd name="T10" fmla="*/ 23 w 56"/>
                <a:gd name="T11" fmla="*/ 54 h 117"/>
                <a:gd name="T12" fmla="*/ 17 w 56"/>
                <a:gd name="T13" fmla="*/ 57 h 117"/>
                <a:gd name="T14" fmla="*/ 17 w 56"/>
                <a:gd name="T15" fmla="*/ 29 h 117"/>
                <a:gd name="T16" fmla="*/ 49 w 56"/>
                <a:gd name="T17" fmla="*/ 2 h 117"/>
                <a:gd name="T18" fmla="*/ 26 w 56"/>
                <a:gd name="T19" fmla="*/ 8 h 117"/>
                <a:gd name="T20" fmla="*/ 0 w 56"/>
                <a:gd name="T21" fmla="*/ 23 h 117"/>
                <a:gd name="T22" fmla="*/ 0 w 56"/>
                <a:gd name="T23" fmla="*/ 117 h 117"/>
                <a:gd name="T24" fmla="*/ 17 w 56"/>
                <a:gd name="T25" fmla="*/ 107 h 117"/>
                <a:gd name="T26" fmla="*/ 17 w 56"/>
                <a:gd name="T27" fmla="*/ 74 h 117"/>
                <a:gd name="T28" fmla="*/ 25 w 56"/>
                <a:gd name="T29" fmla="*/ 69 h 117"/>
                <a:gd name="T30" fmla="*/ 48 w 56"/>
                <a:gd name="T31" fmla="*/ 48 h 117"/>
                <a:gd name="T32" fmla="*/ 56 w 56"/>
                <a:gd name="T33" fmla="*/ 20 h 117"/>
                <a:gd name="T34" fmla="*/ 49 w 56"/>
                <a:gd name="T35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17">
                  <a:moveTo>
                    <a:pt x="17" y="29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30" y="22"/>
                    <a:pt x="33" y="21"/>
                    <a:pt x="35" y="22"/>
                  </a:cubicBezTo>
                  <a:cubicBezTo>
                    <a:pt x="38" y="23"/>
                    <a:pt x="39" y="26"/>
                    <a:pt x="39" y="31"/>
                  </a:cubicBezTo>
                  <a:cubicBezTo>
                    <a:pt x="39" y="35"/>
                    <a:pt x="37" y="40"/>
                    <a:pt x="35" y="44"/>
                  </a:cubicBezTo>
                  <a:cubicBezTo>
                    <a:pt x="32" y="48"/>
                    <a:pt x="28" y="51"/>
                    <a:pt x="23" y="54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29"/>
                    <a:pt x="17" y="29"/>
                    <a:pt x="17" y="29"/>
                  </a:cubicBezTo>
                  <a:close/>
                  <a:moveTo>
                    <a:pt x="49" y="2"/>
                  </a:moveTo>
                  <a:cubicBezTo>
                    <a:pt x="43" y="0"/>
                    <a:pt x="36" y="2"/>
                    <a:pt x="26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35" y="64"/>
                    <a:pt x="43" y="56"/>
                    <a:pt x="48" y="48"/>
                  </a:cubicBezTo>
                  <a:cubicBezTo>
                    <a:pt x="54" y="39"/>
                    <a:pt x="56" y="30"/>
                    <a:pt x="56" y="20"/>
                  </a:cubicBezTo>
                  <a:cubicBezTo>
                    <a:pt x="56" y="10"/>
                    <a:pt x="54" y="4"/>
                    <a:pt x="49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8" name="Freeform 297">
              <a:extLst>
                <a:ext uri="{FF2B5EF4-FFF2-40B4-BE49-F238E27FC236}">
                  <a16:creationId xmlns:a16="http://schemas.microsoft.com/office/drawing/2014/main" id="{FEE613CE-F432-4F5F-ADFE-CE8B26ECB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4601" y="3698875"/>
              <a:ext cx="185738" cy="328613"/>
            </a:xfrm>
            <a:custGeom>
              <a:avLst/>
              <a:gdLst>
                <a:gd name="T0" fmla="*/ 56 w 67"/>
                <a:gd name="T1" fmla="*/ 4 h 119"/>
                <a:gd name="T2" fmla="*/ 25 w 67"/>
                <a:gd name="T3" fmla="*/ 10 h 119"/>
                <a:gd name="T4" fmla="*/ 0 w 67"/>
                <a:gd name="T5" fmla="*/ 25 h 119"/>
                <a:gd name="T6" fmla="*/ 0 w 67"/>
                <a:gd name="T7" fmla="*/ 119 h 119"/>
                <a:gd name="T8" fmla="*/ 23 w 67"/>
                <a:gd name="T9" fmla="*/ 105 h 119"/>
                <a:gd name="T10" fmla="*/ 56 w 67"/>
                <a:gd name="T11" fmla="*/ 74 h 119"/>
                <a:gd name="T12" fmla="*/ 67 w 67"/>
                <a:gd name="T13" fmla="*/ 32 h 119"/>
                <a:gd name="T14" fmla="*/ 56 w 67"/>
                <a:gd name="T15" fmla="*/ 4 h 119"/>
                <a:gd name="T16" fmla="*/ 24 w 67"/>
                <a:gd name="T17" fmla="*/ 88 h 119"/>
                <a:gd name="T18" fmla="*/ 17 w 67"/>
                <a:gd name="T19" fmla="*/ 92 h 119"/>
                <a:gd name="T20" fmla="*/ 17 w 67"/>
                <a:gd name="T21" fmla="*/ 31 h 119"/>
                <a:gd name="T22" fmla="*/ 26 w 67"/>
                <a:gd name="T23" fmla="*/ 26 h 119"/>
                <a:gd name="T24" fmla="*/ 49 w 67"/>
                <a:gd name="T25" fmla="*/ 43 h 119"/>
                <a:gd name="T26" fmla="*/ 24 w 67"/>
                <a:gd name="T27" fmla="*/ 88 h 119"/>
                <a:gd name="T28" fmla="*/ 24 w 67"/>
                <a:gd name="T29" fmla="*/ 8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19">
                  <a:moveTo>
                    <a:pt x="56" y="4"/>
                  </a:moveTo>
                  <a:cubicBezTo>
                    <a:pt x="49" y="0"/>
                    <a:pt x="39" y="2"/>
                    <a:pt x="25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37" y="97"/>
                    <a:pt x="48" y="87"/>
                    <a:pt x="56" y="74"/>
                  </a:cubicBezTo>
                  <a:cubicBezTo>
                    <a:pt x="64" y="61"/>
                    <a:pt x="67" y="47"/>
                    <a:pt x="67" y="32"/>
                  </a:cubicBezTo>
                  <a:cubicBezTo>
                    <a:pt x="67" y="17"/>
                    <a:pt x="64" y="8"/>
                    <a:pt x="56" y="4"/>
                  </a:cubicBezTo>
                  <a:close/>
                  <a:moveTo>
                    <a:pt x="24" y="88"/>
                  </a:moveTo>
                  <a:cubicBezTo>
                    <a:pt x="17" y="92"/>
                    <a:pt x="17" y="92"/>
                    <a:pt x="17" y="9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42" y="17"/>
                    <a:pt x="49" y="22"/>
                    <a:pt x="49" y="43"/>
                  </a:cubicBezTo>
                  <a:cubicBezTo>
                    <a:pt x="49" y="63"/>
                    <a:pt x="41" y="7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9" name="Freeform 298">
              <a:extLst>
                <a:ext uri="{FF2B5EF4-FFF2-40B4-BE49-F238E27FC236}">
                  <a16:creationId xmlns:a16="http://schemas.microsoft.com/office/drawing/2014/main" id="{D73CCEA1-DD0F-453B-8849-EA9088372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7963" y="3557588"/>
              <a:ext cx="128588" cy="334963"/>
            </a:xfrm>
            <a:custGeom>
              <a:avLst/>
              <a:gdLst>
                <a:gd name="T0" fmla="*/ 29 w 81"/>
                <a:gd name="T1" fmla="*/ 129 h 211"/>
                <a:gd name="T2" fmla="*/ 78 w 81"/>
                <a:gd name="T3" fmla="*/ 101 h 211"/>
                <a:gd name="T4" fmla="*/ 78 w 81"/>
                <a:gd name="T5" fmla="*/ 74 h 211"/>
                <a:gd name="T6" fmla="*/ 29 w 81"/>
                <a:gd name="T7" fmla="*/ 101 h 211"/>
                <a:gd name="T8" fmla="*/ 29 w 81"/>
                <a:gd name="T9" fmla="*/ 58 h 211"/>
                <a:gd name="T10" fmla="*/ 81 w 81"/>
                <a:gd name="T11" fmla="*/ 28 h 211"/>
                <a:gd name="T12" fmla="*/ 81 w 81"/>
                <a:gd name="T13" fmla="*/ 0 h 211"/>
                <a:gd name="T14" fmla="*/ 0 w 81"/>
                <a:gd name="T15" fmla="*/ 47 h 211"/>
                <a:gd name="T16" fmla="*/ 0 w 81"/>
                <a:gd name="T17" fmla="*/ 211 h 211"/>
                <a:gd name="T18" fmla="*/ 29 w 81"/>
                <a:gd name="T19" fmla="*/ 194 h 211"/>
                <a:gd name="T20" fmla="*/ 29 w 81"/>
                <a:gd name="T21" fmla="*/ 129 h 211"/>
                <a:gd name="T22" fmla="*/ 29 w 81"/>
                <a:gd name="T23" fmla="*/ 1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211">
                  <a:moveTo>
                    <a:pt x="29" y="129"/>
                  </a:moveTo>
                  <a:lnTo>
                    <a:pt x="78" y="101"/>
                  </a:lnTo>
                  <a:lnTo>
                    <a:pt x="78" y="74"/>
                  </a:lnTo>
                  <a:lnTo>
                    <a:pt x="29" y="101"/>
                  </a:lnTo>
                  <a:lnTo>
                    <a:pt x="29" y="58"/>
                  </a:lnTo>
                  <a:lnTo>
                    <a:pt x="81" y="28"/>
                  </a:lnTo>
                  <a:lnTo>
                    <a:pt x="81" y="0"/>
                  </a:lnTo>
                  <a:lnTo>
                    <a:pt x="0" y="47"/>
                  </a:lnTo>
                  <a:lnTo>
                    <a:pt x="0" y="211"/>
                  </a:lnTo>
                  <a:lnTo>
                    <a:pt x="29" y="194"/>
                  </a:lnTo>
                  <a:lnTo>
                    <a:pt x="29" y="129"/>
                  </a:lnTo>
                  <a:lnTo>
                    <a:pt x="29" y="1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739686B-464B-4AC3-BB05-0F94FE505707}"/>
              </a:ext>
            </a:extLst>
          </p:cNvPr>
          <p:cNvGrpSpPr/>
          <p:nvPr/>
        </p:nvGrpSpPr>
        <p:grpSpPr>
          <a:xfrm>
            <a:off x="3777380" y="9138726"/>
            <a:ext cx="2376488" cy="1409700"/>
            <a:chOff x="8732838" y="9256713"/>
            <a:chExt cx="2376488" cy="1409700"/>
          </a:xfrm>
        </p:grpSpPr>
        <p:sp>
          <p:nvSpPr>
            <p:cNvPr id="100" name="Freeform 299">
              <a:extLst>
                <a:ext uri="{FF2B5EF4-FFF2-40B4-BE49-F238E27FC236}">
                  <a16:creationId xmlns:a16="http://schemas.microsoft.com/office/drawing/2014/main" id="{C3B2B83C-1B32-4EEC-8D1C-3EACD5AEB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307513"/>
              <a:ext cx="2355850" cy="1358900"/>
            </a:xfrm>
            <a:custGeom>
              <a:avLst/>
              <a:gdLst>
                <a:gd name="T0" fmla="*/ 848 w 853"/>
                <a:gd name="T1" fmla="*/ 215 h 492"/>
                <a:gd name="T2" fmla="*/ 850 w 853"/>
                <a:gd name="T3" fmla="*/ 213 h 492"/>
                <a:gd name="T4" fmla="*/ 850 w 853"/>
                <a:gd name="T5" fmla="*/ 211 h 492"/>
                <a:gd name="T6" fmla="*/ 851 w 853"/>
                <a:gd name="T7" fmla="*/ 208 h 492"/>
                <a:gd name="T8" fmla="*/ 852 w 853"/>
                <a:gd name="T9" fmla="*/ 207 h 492"/>
                <a:gd name="T10" fmla="*/ 853 w 853"/>
                <a:gd name="T11" fmla="*/ 204 h 492"/>
                <a:gd name="T12" fmla="*/ 853 w 853"/>
                <a:gd name="T13" fmla="*/ 202 h 492"/>
                <a:gd name="T14" fmla="*/ 853 w 853"/>
                <a:gd name="T15" fmla="*/ 200 h 492"/>
                <a:gd name="T16" fmla="*/ 853 w 853"/>
                <a:gd name="T17" fmla="*/ 200 h 492"/>
                <a:gd name="T18" fmla="*/ 830 w 853"/>
                <a:gd name="T19" fmla="*/ 167 h 492"/>
                <a:gd name="T20" fmla="*/ 564 w 853"/>
                <a:gd name="T21" fmla="*/ 13 h 492"/>
                <a:gd name="T22" fmla="*/ 506 w 853"/>
                <a:gd name="T23" fmla="*/ 0 h 492"/>
                <a:gd name="T24" fmla="*/ 451 w 853"/>
                <a:gd name="T25" fmla="*/ 13 h 492"/>
                <a:gd name="T26" fmla="*/ 23 w 853"/>
                <a:gd name="T27" fmla="*/ 260 h 492"/>
                <a:gd name="T28" fmla="*/ 0 w 853"/>
                <a:gd name="T29" fmla="*/ 292 h 492"/>
                <a:gd name="T30" fmla="*/ 23 w 853"/>
                <a:gd name="T31" fmla="*/ 325 h 492"/>
                <a:gd name="T32" fmla="*/ 289 w 853"/>
                <a:gd name="T33" fmla="*/ 479 h 492"/>
                <a:gd name="T34" fmla="*/ 347 w 853"/>
                <a:gd name="T35" fmla="*/ 492 h 492"/>
                <a:gd name="T36" fmla="*/ 347 w 853"/>
                <a:gd name="T37" fmla="*/ 492 h 492"/>
                <a:gd name="T38" fmla="*/ 350 w 853"/>
                <a:gd name="T39" fmla="*/ 492 h 492"/>
                <a:gd name="T40" fmla="*/ 354 w 853"/>
                <a:gd name="T41" fmla="*/ 492 h 492"/>
                <a:gd name="T42" fmla="*/ 358 w 853"/>
                <a:gd name="T43" fmla="*/ 492 h 492"/>
                <a:gd name="T44" fmla="*/ 361 w 853"/>
                <a:gd name="T45" fmla="*/ 491 h 492"/>
                <a:gd name="T46" fmla="*/ 365 w 853"/>
                <a:gd name="T47" fmla="*/ 491 h 492"/>
                <a:gd name="T48" fmla="*/ 369 w 853"/>
                <a:gd name="T49" fmla="*/ 490 h 492"/>
                <a:gd name="T50" fmla="*/ 373 w 853"/>
                <a:gd name="T51" fmla="*/ 489 h 492"/>
                <a:gd name="T52" fmla="*/ 376 w 853"/>
                <a:gd name="T53" fmla="*/ 489 h 492"/>
                <a:gd name="T54" fmla="*/ 380 w 853"/>
                <a:gd name="T55" fmla="*/ 488 h 492"/>
                <a:gd name="T56" fmla="*/ 383 w 853"/>
                <a:gd name="T57" fmla="*/ 487 h 492"/>
                <a:gd name="T58" fmla="*/ 387 w 853"/>
                <a:gd name="T59" fmla="*/ 486 h 492"/>
                <a:gd name="T60" fmla="*/ 390 w 853"/>
                <a:gd name="T61" fmla="*/ 485 h 492"/>
                <a:gd name="T62" fmla="*/ 394 w 853"/>
                <a:gd name="T63" fmla="*/ 483 h 492"/>
                <a:gd name="T64" fmla="*/ 396 w 853"/>
                <a:gd name="T65" fmla="*/ 482 h 492"/>
                <a:gd name="T66" fmla="*/ 402 w 853"/>
                <a:gd name="T67" fmla="*/ 479 h 492"/>
                <a:gd name="T68" fmla="*/ 830 w 853"/>
                <a:gd name="T69" fmla="*/ 232 h 492"/>
                <a:gd name="T70" fmla="*/ 835 w 853"/>
                <a:gd name="T71" fmla="*/ 228 h 492"/>
                <a:gd name="T72" fmla="*/ 837 w 853"/>
                <a:gd name="T73" fmla="*/ 227 h 492"/>
                <a:gd name="T74" fmla="*/ 840 w 853"/>
                <a:gd name="T75" fmla="*/ 225 h 492"/>
                <a:gd name="T76" fmla="*/ 841 w 853"/>
                <a:gd name="T77" fmla="*/ 223 h 492"/>
                <a:gd name="T78" fmla="*/ 844 w 853"/>
                <a:gd name="T79" fmla="*/ 221 h 492"/>
                <a:gd name="T80" fmla="*/ 845 w 853"/>
                <a:gd name="T81" fmla="*/ 219 h 492"/>
                <a:gd name="T82" fmla="*/ 847 w 853"/>
                <a:gd name="T83" fmla="*/ 217 h 492"/>
                <a:gd name="T84" fmla="*/ 848 w 853"/>
                <a:gd name="T85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3" h="492">
                  <a:moveTo>
                    <a:pt x="848" y="215"/>
                  </a:moveTo>
                  <a:cubicBezTo>
                    <a:pt x="849" y="214"/>
                    <a:pt x="849" y="213"/>
                    <a:pt x="850" y="213"/>
                  </a:cubicBezTo>
                  <a:cubicBezTo>
                    <a:pt x="850" y="212"/>
                    <a:pt x="850" y="211"/>
                    <a:pt x="850" y="211"/>
                  </a:cubicBezTo>
                  <a:cubicBezTo>
                    <a:pt x="851" y="210"/>
                    <a:pt x="851" y="209"/>
                    <a:pt x="851" y="208"/>
                  </a:cubicBezTo>
                  <a:cubicBezTo>
                    <a:pt x="852" y="208"/>
                    <a:pt x="852" y="207"/>
                    <a:pt x="852" y="207"/>
                  </a:cubicBezTo>
                  <a:cubicBezTo>
                    <a:pt x="852" y="206"/>
                    <a:pt x="852" y="205"/>
                    <a:pt x="853" y="204"/>
                  </a:cubicBezTo>
                  <a:cubicBezTo>
                    <a:pt x="853" y="203"/>
                    <a:pt x="853" y="203"/>
                    <a:pt x="853" y="202"/>
                  </a:cubicBezTo>
                  <a:cubicBezTo>
                    <a:pt x="853" y="202"/>
                    <a:pt x="853" y="201"/>
                    <a:pt x="853" y="200"/>
                  </a:cubicBezTo>
                  <a:cubicBezTo>
                    <a:pt x="853" y="200"/>
                    <a:pt x="853" y="200"/>
                    <a:pt x="853" y="200"/>
                  </a:cubicBezTo>
                  <a:cubicBezTo>
                    <a:pt x="853" y="188"/>
                    <a:pt x="846" y="176"/>
                    <a:pt x="830" y="167"/>
                  </a:cubicBezTo>
                  <a:cubicBezTo>
                    <a:pt x="564" y="13"/>
                    <a:pt x="564" y="13"/>
                    <a:pt x="564" y="13"/>
                  </a:cubicBezTo>
                  <a:cubicBezTo>
                    <a:pt x="548" y="4"/>
                    <a:pt x="527" y="0"/>
                    <a:pt x="506" y="0"/>
                  </a:cubicBezTo>
                  <a:cubicBezTo>
                    <a:pt x="486" y="0"/>
                    <a:pt x="466" y="5"/>
                    <a:pt x="451" y="13"/>
                  </a:cubicBezTo>
                  <a:cubicBezTo>
                    <a:pt x="23" y="260"/>
                    <a:pt x="23" y="260"/>
                    <a:pt x="23" y="260"/>
                  </a:cubicBezTo>
                  <a:cubicBezTo>
                    <a:pt x="8" y="269"/>
                    <a:pt x="0" y="280"/>
                    <a:pt x="0" y="292"/>
                  </a:cubicBezTo>
                  <a:cubicBezTo>
                    <a:pt x="0" y="304"/>
                    <a:pt x="7" y="316"/>
                    <a:pt x="23" y="325"/>
                  </a:cubicBezTo>
                  <a:cubicBezTo>
                    <a:pt x="289" y="479"/>
                    <a:pt x="289" y="479"/>
                    <a:pt x="289" y="479"/>
                  </a:cubicBezTo>
                  <a:cubicBezTo>
                    <a:pt x="305" y="488"/>
                    <a:pt x="326" y="492"/>
                    <a:pt x="347" y="492"/>
                  </a:cubicBezTo>
                  <a:cubicBezTo>
                    <a:pt x="347" y="492"/>
                    <a:pt x="347" y="492"/>
                    <a:pt x="347" y="492"/>
                  </a:cubicBezTo>
                  <a:cubicBezTo>
                    <a:pt x="348" y="492"/>
                    <a:pt x="349" y="492"/>
                    <a:pt x="350" y="492"/>
                  </a:cubicBezTo>
                  <a:cubicBezTo>
                    <a:pt x="351" y="492"/>
                    <a:pt x="353" y="492"/>
                    <a:pt x="354" y="492"/>
                  </a:cubicBezTo>
                  <a:cubicBezTo>
                    <a:pt x="355" y="492"/>
                    <a:pt x="357" y="492"/>
                    <a:pt x="358" y="492"/>
                  </a:cubicBezTo>
                  <a:cubicBezTo>
                    <a:pt x="359" y="492"/>
                    <a:pt x="360" y="491"/>
                    <a:pt x="361" y="491"/>
                  </a:cubicBezTo>
                  <a:cubicBezTo>
                    <a:pt x="363" y="491"/>
                    <a:pt x="364" y="491"/>
                    <a:pt x="365" y="491"/>
                  </a:cubicBezTo>
                  <a:cubicBezTo>
                    <a:pt x="366" y="491"/>
                    <a:pt x="368" y="490"/>
                    <a:pt x="369" y="490"/>
                  </a:cubicBezTo>
                  <a:cubicBezTo>
                    <a:pt x="370" y="490"/>
                    <a:pt x="371" y="490"/>
                    <a:pt x="373" y="489"/>
                  </a:cubicBezTo>
                  <a:cubicBezTo>
                    <a:pt x="374" y="489"/>
                    <a:pt x="375" y="489"/>
                    <a:pt x="376" y="489"/>
                  </a:cubicBezTo>
                  <a:cubicBezTo>
                    <a:pt x="377" y="488"/>
                    <a:pt x="379" y="488"/>
                    <a:pt x="380" y="488"/>
                  </a:cubicBezTo>
                  <a:cubicBezTo>
                    <a:pt x="381" y="487"/>
                    <a:pt x="382" y="487"/>
                    <a:pt x="383" y="487"/>
                  </a:cubicBezTo>
                  <a:cubicBezTo>
                    <a:pt x="384" y="486"/>
                    <a:pt x="386" y="486"/>
                    <a:pt x="387" y="486"/>
                  </a:cubicBezTo>
                  <a:cubicBezTo>
                    <a:pt x="388" y="485"/>
                    <a:pt x="389" y="485"/>
                    <a:pt x="390" y="485"/>
                  </a:cubicBezTo>
                  <a:cubicBezTo>
                    <a:pt x="391" y="484"/>
                    <a:pt x="392" y="483"/>
                    <a:pt x="394" y="483"/>
                  </a:cubicBezTo>
                  <a:cubicBezTo>
                    <a:pt x="394" y="482"/>
                    <a:pt x="395" y="482"/>
                    <a:pt x="396" y="482"/>
                  </a:cubicBezTo>
                  <a:cubicBezTo>
                    <a:pt x="398" y="481"/>
                    <a:pt x="400" y="480"/>
                    <a:pt x="402" y="479"/>
                  </a:cubicBezTo>
                  <a:cubicBezTo>
                    <a:pt x="830" y="232"/>
                    <a:pt x="830" y="232"/>
                    <a:pt x="830" y="232"/>
                  </a:cubicBezTo>
                  <a:cubicBezTo>
                    <a:pt x="832" y="231"/>
                    <a:pt x="833" y="230"/>
                    <a:pt x="835" y="228"/>
                  </a:cubicBezTo>
                  <a:cubicBezTo>
                    <a:pt x="836" y="228"/>
                    <a:pt x="836" y="228"/>
                    <a:pt x="837" y="227"/>
                  </a:cubicBezTo>
                  <a:cubicBezTo>
                    <a:pt x="838" y="226"/>
                    <a:pt x="839" y="226"/>
                    <a:pt x="840" y="225"/>
                  </a:cubicBezTo>
                  <a:cubicBezTo>
                    <a:pt x="840" y="224"/>
                    <a:pt x="841" y="224"/>
                    <a:pt x="841" y="223"/>
                  </a:cubicBezTo>
                  <a:cubicBezTo>
                    <a:pt x="842" y="222"/>
                    <a:pt x="843" y="222"/>
                    <a:pt x="844" y="221"/>
                  </a:cubicBezTo>
                  <a:cubicBezTo>
                    <a:pt x="844" y="220"/>
                    <a:pt x="845" y="220"/>
                    <a:pt x="845" y="219"/>
                  </a:cubicBezTo>
                  <a:cubicBezTo>
                    <a:pt x="846" y="218"/>
                    <a:pt x="846" y="218"/>
                    <a:pt x="847" y="217"/>
                  </a:cubicBezTo>
                  <a:cubicBezTo>
                    <a:pt x="847" y="216"/>
                    <a:pt x="848" y="216"/>
                    <a:pt x="848" y="215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1" name="Freeform 300">
              <a:extLst>
                <a:ext uri="{FF2B5EF4-FFF2-40B4-BE49-F238E27FC236}">
                  <a16:creationId xmlns:a16="http://schemas.microsoft.com/office/drawing/2014/main" id="{18BD2E98-AD61-4B06-BF62-D4C0701CC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256713"/>
              <a:ext cx="2376488" cy="1373188"/>
            </a:xfrm>
            <a:custGeom>
              <a:avLst/>
              <a:gdLst>
                <a:gd name="T0" fmla="*/ 564 w 861"/>
                <a:gd name="T1" fmla="*/ 14 h 497"/>
                <a:gd name="T2" fmla="*/ 830 w 861"/>
                <a:gd name="T3" fmla="*/ 167 h 497"/>
                <a:gd name="T4" fmla="*/ 830 w 861"/>
                <a:gd name="T5" fmla="*/ 232 h 497"/>
                <a:gd name="T6" fmla="*/ 402 w 861"/>
                <a:gd name="T7" fmla="*/ 479 h 497"/>
                <a:gd name="T8" fmla="*/ 289 w 861"/>
                <a:gd name="T9" fmla="*/ 479 h 497"/>
                <a:gd name="T10" fmla="*/ 23 w 861"/>
                <a:gd name="T11" fmla="*/ 326 h 497"/>
                <a:gd name="T12" fmla="*/ 0 w 861"/>
                <a:gd name="T13" fmla="*/ 292 h 497"/>
                <a:gd name="T14" fmla="*/ 0 w 861"/>
                <a:gd name="T15" fmla="*/ 292 h 497"/>
                <a:gd name="T16" fmla="*/ 387 w 861"/>
                <a:gd name="T17" fmla="*/ 281 h 497"/>
                <a:gd name="T18" fmla="*/ 483 w 861"/>
                <a:gd name="T19" fmla="*/ 227 h 497"/>
                <a:gd name="T20" fmla="*/ 506 w 861"/>
                <a:gd name="T21" fmla="*/ 0 h 497"/>
                <a:gd name="T22" fmla="*/ 506 w 861"/>
                <a:gd name="T23" fmla="*/ 0 h 497"/>
                <a:gd name="T24" fmla="*/ 564 w 861"/>
                <a:gd name="T25" fmla="*/ 1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1" h="497">
                  <a:moveTo>
                    <a:pt x="564" y="14"/>
                  </a:moveTo>
                  <a:cubicBezTo>
                    <a:pt x="830" y="167"/>
                    <a:pt x="830" y="167"/>
                    <a:pt x="830" y="167"/>
                  </a:cubicBezTo>
                  <a:cubicBezTo>
                    <a:pt x="861" y="185"/>
                    <a:pt x="861" y="214"/>
                    <a:pt x="830" y="232"/>
                  </a:cubicBezTo>
                  <a:cubicBezTo>
                    <a:pt x="402" y="479"/>
                    <a:pt x="402" y="479"/>
                    <a:pt x="402" y="479"/>
                  </a:cubicBezTo>
                  <a:cubicBezTo>
                    <a:pt x="371" y="497"/>
                    <a:pt x="320" y="497"/>
                    <a:pt x="289" y="479"/>
                  </a:cubicBezTo>
                  <a:cubicBezTo>
                    <a:pt x="23" y="326"/>
                    <a:pt x="23" y="326"/>
                    <a:pt x="23" y="326"/>
                  </a:cubicBezTo>
                  <a:cubicBezTo>
                    <a:pt x="7" y="317"/>
                    <a:pt x="0" y="304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438" y="279"/>
                    <a:pt x="478" y="256"/>
                    <a:pt x="483" y="227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27" y="0"/>
                    <a:pt x="548" y="4"/>
                    <a:pt x="564" y="1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2" name="Freeform 301">
              <a:extLst>
                <a:ext uri="{FF2B5EF4-FFF2-40B4-BE49-F238E27FC236}">
                  <a16:creationId xmlns:a16="http://schemas.microsoft.com/office/drawing/2014/main" id="{BB33DECE-33DD-495F-B719-59021866C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812338"/>
              <a:ext cx="1397000" cy="806450"/>
            </a:xfrm>
            <a:custGeom>
              <a:avLst/>
              <a:gdLst>
                <a:gd name="T0" fmla="*/ 506 w 506"/>
                <a:gd name="T1" fmla="*/ 0 h 292"/>
                <a:gd name="T2" fmla="*/ 506 w 506"/>
                <a:gd name="T3" fmla="*/ 0 h 292"/>
                <a:gd name="T4" fmla="*/ 113 w 506"/>
                <a:gd name="T5" fmla="*/ 13 h 292"/>
                <a:gd name="T6" fmla="*/ 19 w 506"/>
                <a:gd name="T7" fmla="*/ 68 h 292"/>
                <a:gd name="T8" fmla="*/ 0 w 506"/>
                <a:gd name="T9" fmla="*/ 292 h 292"/>
                <a:gd name="T10" fmla="*/ 0 w 506"/>
                <a:gd name="T11" fmla="*/ 292 h 292"/>
                <a:gd name="T12" fmla="*/ 55 w 506"/>
                <a:gd name="T13" fmla="*/ 278 h 292"/>
                <a:gd name="T14" fmla="*/ 483 w 506"/>
                <a:gd name="T15" fmla="*/ 31 h 292"/>
                <a:gd name="T16" fmla="*/ 506 w 506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292">
                  <a:moveTo>
                    <a:pt x="506" y="0"/>
                  </a:moveTo>
                  <a:cubicBezTo>
                    <a:pt x="506" y="0"/>
                    <a:pt x="506" y="0"/>
                    <a:pt x="506" y="0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63" y="16"/>
                    <a:pt x="23" y="39"/>
                    <a:pt x="19" y="6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20" y="291"/>
                    <a:pt x="40" y="287"/>
                    <a:pt x="55" y="278"/>
                  </a:cubicBezTo>
                  <a:cubicBezTo>
                    <a:pt x="483" y="31"/>
                    <a:pt x="483" y="31"/>
                    <a:pt x="483" y="31"/>
                  </a:cubicBezTo>
                  <a:cubicBezTo>
                    <a:pt x="498" y="23"/>
                    <a:pt x="506" y="11"/>
                    <a:pt x="506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3" name="Freeform 302">
              <a:extLst>
                <a:ext uri="{FF2B5EF4-FFF2-40B4-BE49-F238E27FC236}">
                  <a16:creationId xmlns:a16="http://schemas.microsoft.com/office/drawing/2014/main" id="{AF6E02CA-23A2-4829-A8B6-D14221769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1" y="9326563"/>
              <a:ext cx="1266825" cy="739775"/>
            </a:xfrm>
            <a:custGeom>
              <a:avLst/>
              <a:gdLst>
                <a:gd name="T0" fmla="*/ 443 w 459"/>
                <a:gd name="T1" fmla="*/ 10 h 268"/>
                <a:gd name="T2" fmla="*/ 459 w 459"/>
                <a:gd name="T3" fmla="*/ 217 h 268"/>
                <a:gd name="T4" fmla="*/ 371 w 459"/>
                <a:gd name="T5" fmla="*/ 268 h 268"/>
                <a:gd name="T6" fmla="*/ 17 w 459"/>
                <a:gd name="T7" fmla="*/ 256 h 268"/>
                <a:gd name="T8" fmla="*/ 14 w 459"/>
                <a:gd name="T9" fmla="*/ 239 h 268"/>
                <a:gd name="T10" fmla="*/ 414 w 459"/>
                <a:gd name="T11" fmla="*/ 8 h 268"/>
                <a:gd name="T12" fmla="*/ 443 w 459"/>
                <a:gd name="T13" fmla="*/ 1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268">
                  <a:moveTo>
                    <a:pt x="443" y="10"/>
                  </a:moveTo>
                  <a:cubicBezTo>
                    <a:pt x="459" y="217"/>
                    <a:pt x="459" y="217"/>
                    <a:pt x="459" y="217"/>
                  </a:cubicBezTo>
                  <a:cubicBezTo>
                    <a:pt x="457" y="245"/>
                    <a:pt x="419" y="266"/>
                    <a:pt x="371" y="268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7" y="256"/>
                    <a:pt x="0" y="247"/>
                    <a:pt x="14" y="239"/>
                  </a:cubicBezTo>
                  <a:cubicBezTo>
                    <a:pt x="414" y="8"/>
                    <a:pt x="414" y="8"/>
                    <a:pt x="414" y="8"/>
                  </a:cubicBezTo>
                  <a:cubicBezTo>
                    <a:pt x="428" y="0"/>
                    <a:pt x="443" y="10"/>
                    <a:pt x="443" y="1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4" name="Freeform 303">
              <a:extLst>
                <a:ext uri="{FF2B5EF4-FFF2-40B4-BE49-F238E27FC236}">
                  <a16:creationId xmlns:a16="http://schemas.microsoft.com/office/drawing/2014/main" id="{849A5B1F-C562-4047-8BC1-267D8FD80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256713"/>
              <a:ext cx="1397000" cy="806450"/>
            </a:xfrm>
            <a:custGeom>
              <a:avLst/>
              <a:gdLst>
                <a:gd name="T0" fmla="*/ 506 w 506"/>
                <a:gd name="T1" fmla="*/ 0 h 292"/>
                <a:gd name="T2" fmla="*/ 506 w 506"/>
                <a:gd name="T3" fmla="*/ 0 h 292"/>
                <a:gd name="T4" fmla="*/ 483 w 506"/>
                <a:gd name="T5" fmla="*/ 227 h 292"/>
                <a:gd name="T6" fmla="*/ 387 w 506"/>
                <a:gd name="T7" fmla="*/ 281 h 292"/>
                <a:gd name="T8" fmla="*/ 0 w 506"/>
                <a:gd name="T9" fmla="*/ 292 h 292"/>
                <a:gd name="T10" fmla="*/ 0 w 506"/>
                <a:gd name="T11" fmla="*/ 292 h 292"/>
                <a:gd name="T12" fmla="*/ 23 w 506"/>
                <a:gd name="T13" fmla="*/ 261 h 292"/>
                <a:gd name="T14" fmla="*/ 451 w 506"/>
                <a:gd name="T15" fmla="*/ 14 h 292"/>
                <a:gd name="T16" fmla="*/ 506 w 506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292">
                  <a:moveTo>
                    <a:pt x="506" y="0"/>
                  </a:moveTo>
                  <a:cubicBezTo>
                    <a:pt x="506" y="0"/>
                    <a:pt x="506" y="0"/>
                    <a:pt x="506" y="0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78" y="256"/>
                    <a:pt x="438" y="279"/>
                    <a:pt x="387" y="28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81"/>
                    <a:pt x="8" y="269"/>
                    <a:pt x="23" y="261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66" y="5"/>
                    <a:pt x="486" y="1"/>
                    <a:pt x="506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059EED4D-6034-40C5-83CE-497BC1BD6066}"/>
              </a:ext>
            </a:extLst>
          </p:cNvPr>
          <p:cNvGrpSpPr/>
          <p:nvPr/>
        </p:nvGrpSpPr>
        <p:grpSpPr>
          <a:xfrm>
            <a:off x="8470030" y="6070088"/>
            <a:ext cx="1049338" cy="1627188"/>
            <a:chOff x="13425488" y="6188075"/>
            <a:chExt cx="1049338" cy="1627188"/>
          </a:xfrm>
        </p:grpSpPr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id="{C671DB85-3524-477A-B992-F6BC6AE2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5488" y="7207250"/>
              <a:ext cx="1049338" cy="608013"/>
            </a:xfrm>
            <a:custGeom>
              <a:avLst/>
              <a:gdLst>
                <a:gd name="T0" fmla="*/ 312 w 380"/>
                <a:gd name="T1" fmla="*/ 39 h 220"/>
                <a:gd name="T2" fmla="*/ 312 w 380"/>
                <a:gd name="T3" fmla="*/ 181 h 220"/>
                <a:gd name="T4" fmla="*/ 68 w 380"/>
                <a:gd name="T5" fmla="*/ 181 h 220"/>
                <a:gd name="T6" fmla="*/ 68 w 380"/>
                <a:gd name="T7" fmla="*/ 39 h 220"/>
                <a:gd name="T8" fmla="*/ 312 w 380"/>
                <a:gd name="T9" fmla="*/ 3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220">
                  <a:moveTo>
                    <a:pt x="312" y="39"/>
                  </a:moveTo>
                  <a:cubicBezTo>
                    <a:pt x="380" y="78"/>
                    <a:pt x="380" y="141"/>
                    <a:pt x="312" y="181"/>
                  </a:cubicBezTo>
                  <a:cubicBezTo>
                    <a:pt x="245" y="220"/>
                    <a:pt x="135" y="220"/>
                    <a:pt x="68" y="181"/>
                  </a:cubicBezTo>
                  <a:cubicBezTo>
                    <a:pt x="0" y="141"/>
                    <a:pt x="0" y="78"/>
                    <a:pt x="68" y="39"/>
                  </a:cubicBezTo>
                  <a:cubicBezTo>
                    <a:pt x="135" y="0"/>
                    <a:pt x="245" y="0"/>
                    <a:pt x="312" y="39"/>
                  </a:cubicBezTo>
                </a:path>
              </a:pathLst>
            </a:custGeom>
            <a:solidFill>
              <a:srgbClr val="030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90DC1EA6-C448-488A-A30F-E0A5A64A73D1}"/>
                </a:ext>
              </a:extLst>
            </p:cNvPr>
            <p:cNvGrpSpPr/>
            <p:nvPr/>
          </p:nvGrpSpPr>
          <p:grpSpPr>
            <a:xfrm>
              <a:off x="13425488" y="6188075"/>
              <a:ext cx="1049338" cy="1608138"/>
              <a:chOff x="13425488" y="6188075"/>
              <a:chExt cx="1049338" cy="1608138"/>
            </a:xfrm>
          </p:grpSpPr>
          <p:sp>
            <p:nvSpPr>
              <p:cNvPr id="35" name="Freeform 234">
                <a:extLst>
                  <a:ext uri="{FF2B5EF4-FFF2-40B4-BE49-F238E27FC236}">
                    <a16:creationId xmlns:a16="http://schemas.microsoft.com/office/drawing/2014/main" id="{17AA8827-68BD-45F5-966B-910212C8D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25488" y="7191375"/>
                <a:ext cx="1049338" cy="604838"/>
              </a:xfrm>
              <a:custGeom>
                <a:avLst/>
                <a:gdLst>
                  <a:gd name="T0" fmla="*/ 312 w 380"/>
                  <a:gd name="T1" fmla="*/ 39 h 219"/>
                  <a:gd name="T2" fmla="*/ 312 w 380"/>
                  <a:gd name="T3" fmla="*/ 180 h 219"/>
                  <a:gd name="T4" fmla="*/ 68 w 380"/>
                  <a:gd name="T5" fmla="*/ 180 h 219"/>
                  <a:gd name="T6" fmla="*/ 68 w 380"/>
                  <a:gd name="T7" fmla="*/ 39 h 219"/>
                  <a:gd name="T8" fmla="*/ 312 w 380"/>
                  <a:gd name="T9" fmla="*/ 3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219">
                    <a:moveTo>
                      <a:pt x="312" y="39"/>
                    </a:moveTo>
                    <a:cubicBezTo>
                      <a:pt x="380" y="78"/>
                      <a:pt x="380" y="141"/>
                      <a:pt x="312" y="180"/>
                    </a:cubicBezTo>
                    <a:cubicBezTo>
                      <a:pt x="245" y="219"/>
                      <a:pt x="135" y="219"/>
                      <a:pt x="68" y="180"/>
                    </a:cubicBezTo>
                    <a:cubicBezTo>
                      <a:pt x="0" y="141"/>
                      <a:pt x="0" y="78"/>
                      <a:pt x="68" y="39"/>
                    </a:cubicBezTo>
                    <a:cubicBezTo>
                      <a:pt x="135" y="0"/>
                      <a:pt x="245" y="0"/>
                      <a:pt x="312" y="39"/>
                    </a:cubicBezTo>
                  </a:path>
                </a:pathLst>
              </a:custGeom>
              <a:solidFill>
                <a:srgbClr val="0E0C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5678554-4EE8-4DD3-8ED9-30D6FF26E432}"/>
                  </a:ext>
                </a:extLst>
              </p:cNvPr>
              <p:cNvGrpSpPr/>
              <p:nvPr/>
            </p:nvGrpSpPr>
            <p:grpSpPr>
              <a:xfrm>
                <a:off x="13495338" y="6188075"/>
                <a:ext cx="908050" cy="1504950"/>
                <a:chOff x="13495338" y="6188075"/>
                <a:chExt cx="908050" cy="1504950"/>
              </a:xfrm>
            </p:grpSpPr>
            <p:sp>
              <p:nvSpPr>
                <p:cNvPr id="36" name="Freeform 235">
                  <a:extLst>
                    <a:ext uri="{FF2B5EF4-FFF2-40B4-BE49-F238E27FC236}">
                      <a16:creationId xmlns:a16="http://schemas.microsoft.com/office/drawing/2014/main" id="{8E67E819-F7F5-469B-8DBF-E0CC4874A4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495338" y="6188075"/>
                  <a:ext cx="908050" cy="571500"/>
                </a:xfrm>
                <a:custGeom>
                  <a:avLst/>
                  <a:gdLst>
                    <a:gd name="T0" fmla="*/ 281 w 329"/>
                    <a:gd name="T1" fmla="*/ 37 h 207"/>
                    <a:gd name="T2" fmla="*/ 50 w 329"/>
                    <a:gd name="T3" fmla="*/ 37 h 207"/>
                    <a:gd name="T4" fmla="*/ 2 w 329"/>
                    <a:gd name="T5" fmla="*/ 108 h 207"/>
                    <a:gd name="T6" fmla="*/ 50 w 329"/>
                    <a:gd name="T7" fmla="*/ 170 h 207"/>
                    <a:gd name="T8" fmla="*/ 281 w 329"/>
                    <a:gd name="T9" fmla="*/ 170 h 207"/>
                    <a:gd name="T10" fmla="*/ 328 w 329"/>
                    <a:gd name="T11" fmla="*/ 112 h 207"/>
                    <a:gd name="T12" fmla="*/ 329 w 329"/>
                    <a:gd name="T13" fmla="*/ 103 h 207"/>
                    <a:gd name="T14" fmla="*/ 281 w 329"/>
                    <a:gd name="T15" fmla="*/ 37 h 207"/>
                    <a:gd name="T16" fmla="*/ 295 w 329"/>
                    <a:gd name="T17" fmla="*/ 135 h 207"/>
                    <a:gd name="T18" fmla="*/ 265 w 329"/>
                    <a:gd name="T19" fmla="*/ 161 h 207"/>
                    <a:gd name="T20" fmla="*/ 66 w 329"/>
                    <a:gd name="T21" fmla="*/ 161 h 207"/>
                    <a:gd name="T22" fmla="*/ 36 w 329"/>
                    <a:gd name="T23" fmla="*/ 135 h 207"/>
                    <a:gd name="T24" fmla="*/ 66 w 329"/>
                    <a:gd name="T25" fmla="*/ 46 h 207"/>
                    <a:gd name="T26" fmla="*/ 265 w 329"/>
                    <a:gd name="T27" fmla="*/ 46 h 207"/>
                    <a:gd name="T28" fmla="*/ 295 w 329"/>
                    <a:gd name="T29" fmla="*/ 13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29" h="207">
                      <a:moveTo>
                        <a:pt x="281" y="37"/>
                      </a:moveTo>
                      <a:cubicBezTo>
                        <a:pt x="217" y="0"/>
                        <a:pt x="114" y="0"/>
                        <a:pt x="50" y="37"/>
                      </a:cubicBezTo>
                      <a:cubicBezTo>
                        <a:pt x="16" y="56"/>
                        <a:pt x="0" y="82"/>
                        <a:pt x="2" y="108"/>
                      </a:cubicBezTo>
                      <a:cubicBezTo>
                        <a:pt x="4" y="131"/>
                        <a:pt x="20" y="153"/>
                        <a:pt x="50" y="170"/>
                      </a:cubicBezTo>
                      <a:cubicBezTo>
                        <a:pt x="114" y="207"/>
                        <a:pt x="217" y="207"/>
                        <a:pt x="281" y="170"/>
                      </a:cubicBezTo>
                      <a:cubicBezTo>
                        <a:pt x="309" y="154"/>
                        <a:pt x="325" y="133"/>
                        <a:pt x="328" y="112"/>
                      </a:cubicBezTo>
                      <a:cubicBezTo>
                        <a:pt x="329" y="103"/>
                        <a:pt x="329" y="103"/>
                        <a:pt x="329" y="103"/>
                      </a:cubicBezTo>
                      <a:cubicBezTo>
                        <a:pt x="329" y="79"/>
                        <a:pt x="313" y="55"/>
                        <a:pt x="281" y="37"/>
                      </a:cubicBezTo>
                      <a:close/>
                      <a:moveTo>
                        <a:pt x="295" y="135"/>
                      </a:moveTo>
                      <a:cubicBezTo>
                        <a:pt x="288" y="145"/>
                        <a:pt x="278" y="153"/>
                        <a:pt x="265" y="161"/>
                      </a:cubicBezTo>
                      <a:cubicBezTo>
                        <a:pt x="210" y="193"/>
                        <a:pt x="121" y="193"/>
                        <a:pt x="66" y="161"/>
                      </a:cubicBezTo>
                      <a:cubicBezTo>
                        <a:pt x="52" y="153"/>
                        <a:pt x="42" y="145"/>
                        <a:pt x="36" y="135"/>
                      </a:cubicBezTo>
                      <a:cubicBezTo>
                        <a:pt x="14" y="106"/>
                        <a:pt x="24" y="70"/>
                        <a:pt x="66" y="46"/>
                      </a:cubicBezTo>
                      <a:cubicBezTo>
                        <a:pt x="121" y="14"/>
                        <a:pt x="210" y="14"/>
                        <a:pt x="265" y="46"/>
                      </a:cubicBezTo>
                      <a:cubicBezTo>
                        <a:pt x="307" y="70"/>
                        <a:pt x="317" y="106"/>
                        <a:pt x="295" y="135"/>
                      </a:cubicBezTo>
                      <a:close/>
                    </a:path>
                  </a:pathLst>
                </a:custGeom>
                <a:solidFill>
                  <a:srgbClr val="C1C7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36">
                  <a:extLst>
                    <a:ext uri="{FF2B5EF4-FFF2-40B4-BE49-F238E27FC236}">
                      <a16:creationId xmlns:a16="http://schemas.microsoft.com/office/drawing/2014/main" id="{8E0CE5D9-06FE-4DF4-803E-B779AA21E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93763" y="6403975"/>
                  <a:ext cx="715963" cy="317500"/>
                </a:xfrm>
                <a:custGeom>
                  <a:avLst/>
                  <a:gdLst>
                    <a:gd name="T0" fmla="*/ 259 w 259"/>
                    <a:gd name="T1" fmla="*/ 57 h 115"/>
                    <a:gd name="T2" fmla="*/ 229 w 259"/>
                    <a:gd name="T3" fmla="*/ 83 h 115"/>
                    <a:gd name="T4" fmla="*/ 30 w 259"/>
                    <a:gd name="T5" fmla="*/ 83 h 115"/>
                    <a:gd name="T6" fmla="*/ 0 w 259"/>
                    <a:gd name="T7" fmla="*/ 57 h 115"/>
                    <a:gd name="T8" fmla="*/ 30 w 259"/>
                    <a:gd name="T9" fmla="*/ 32 h 115"/>
                    <a:gd name="T10" fmla="*/ 229 w 259"/>
                    <a:gd name="T11" fmla="*/ 32 h 115"/>
                    <a:gd name="T12" fmla="*/ 259 w 259"/>
                    <a:gd name="T13" fmla="*/ 5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9" h="115">
                      <a:moveTo>
                        <a:pt x="259" y="57"/>
                      </a:moveTo>
                      <a:cubicBezTo>
                        <a:pt x="252" y="67"/>
                        <a:pt x="242" y="75"/>
                        <a:pt x="229" y="83"/>
                      </a:cubicBezTo>
                      <a:cubicBezTo>
                        <a:pt x="174" y="115"/>
                        <a:pt x="85" y="115"/>
                        <a:pt x="30" y="83"/>
                      </a:cubicBezTo>
                      <a:cubicBezTo>
                        <a:pt x="16" y="75"/>
                        <a:pt x="6" y="67"/>
                        <a:pt x="0" y="57"/>
                      </a:cubicBezTo>
                      <a:cubicBezTo>
                        <a:pt x="6" y="48"/>
                        <a:pt x="16" y="39"/>
                        <a:pt x="30" y="32"/>
                      </a:cubicBezTo>
                      <a:cubicBezTo>
                        <a:pt x="85" y="0"/>
                        <a:pt x="174" y="0"/>
                        <a:pt x="229" y="32"/>
                      </a:cubicBezTo>
                      <a:cubicBezTo>
                        <a:pt x="242" y="39"/>
                        <a:pt x="252" y="48"/>
                        <a:pt x="259" y="57"/>
                      </a:cubicBezTo>
                      <a:close/>
                    </a:path>
                  </a:pathLst>
                </a:custGeom>
                <a:solidFill>
                  <a:srgbClr val="352A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37">
                  <a:extLst>
                    <a:ext uri="{FF2B5EF4-FFF2-40B4-BE49-F238E27FC236}">
                      <a16:creationId xmlns:a16="http://schemas.microsoft.com/office/drawing/2014/main" id="{D7A6B0C9-BF20-46B3-BFF6-6AC0ECCA8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6613" y="6956425"/>
                  <a:ext cx="828675" cy="533400"/>
                </a:xfrm>
                <a:custGeom>
                  <a:avLst/>
                  <a:gdLst>
                    <a:gd name="T0" fmla="*/ 300 w 300"/>
                    <a:gd name="T1" fmla="*/ 3 h 193"/>
                    <a:gd name="T2" fmla="*/ 298 w 300"/>
                    <a:gd name="T3" fmla="*/ 31 h 193"/>
                    <a:gd name="T4" fmla="*/ 298 w 300"/>
                    <a:gd name="T5" fmla="*/ 31 h 193"/>
                    <a:gd name="T6" fmla="*/ 293 w 300"/>
                    <a:gd name="T7" fmla="*/ 105 h 193"/>
                    <a:gd name="T8" fmla="*/ 292 w 300"/>
                    <a:gd name="T9" fmla="*/ 113 h 193"/>
                    <a:gd name="T10" fmla="*/ 292 w 300"/>
                    <a:gd name="T11" fmla="*/ 113 h 193"/>
                    <a:gd name="T12" fmla="*/ 281 w 300"/>
                    <a:gd name="T13" fmla="*/ 138 h 193"/>
                    <a:gd name="T14" fmla="*/ 251 w 300"/>
                    <a:gd name="T15" fmla="*/ 164 h 193"/>
                    <a:gd name="T16" fmla="*/ 193 w 300"/>
                    <a:gd name="T17" fmla="*/ 184 h 193"/>
                    <a:gd name="T18" fmla="*/ 50 w 300"/>
                    <a:gd name="T19" fmla="*/ 164 h 193"/>
                    <a:gd name="T20" fmla="*/ 19 w 300"/>
                    <a:gd name="T21" fmla="*/ 138 h 193"/>
                    <a:gd name="T22" fmla="*/ 9 w 300"/>
                    <a:gd name="T23" fmla="*/ 113 h 193"/>
                    <a:gd name="T24" fmla="*/ 8 w 300"/>
                    <a:gd name="T25" fmla="*/ 112 h 193"/>
                    <a:gd name="T26" fmla="*/ 8 w 300"/>
                    <a:gd name="T27" fmla="*/ 106 h 193"/>
                    <a:gd name="T28" fmla="*/ 8 w 300"/>
                    <a:gd name="T29" fmla="*/ 106 h 193"/>
                    <a:gd name="T30" fmla="*/ 0 w 300"/>
                    <a:gd name="T31" fmla="*/ 0 h 193"/>
                    <a:gd name="T32" fmla="*/ 12 w 300"/>
                    <a:gd name="T33" fmla="*/ 30 h 193"/>
                    <a:gd name="T34" fmla="*/ 39 w 300"/>
                    <a:gd name="T35" fmla="*/ 54 h 193"/>
                    <a:gd name="T36" fmla="*/ 44 w 300"/>
                    <a:gd name="T37" fmla="*/ 57 h 193"/>
                    <a:gd name="T38" fmla="*/ 257 w 300"/>
                    <a:gd name="T39" fmla="*/ 57 h 193"/>
                    <a:gd name="T40" fmla="*/ 262 w 300"/>
                    <a:gd name="T41" fmla="*/ 54 h 193"/>
                    <a:gd name="T42" fmla="*/ 289 w 300"/>
                    <a:gd name="T43" fmla="*/ 30 h 193"/>
                    <a:gd name="T44" fmla="*/ 300 w 300"/>
                    <a:gd name="T45" fmla="*/ 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00" h="193">
                      <a:moveTo>
                        <a:pt x="300" y="3"/>
                      </a:moveTo>
                      <a:cubicBezTo>
                        <a:pt x="298" y="31"/>
                        <a:pt x="298" y="31"/>
                        <a:pt x="298" y="31"/>
                      </a:cubicBezTo>
                      <a:cubicBezTo>
                        <a:pt x="298" y="31"/>
                        <a:pt x="298" y="31"/>
                        <a:pt x="298" y="31"/>
                      </a:cubicBezTo>
                      <a:cubicBezTo>
                        <a:pt x="293" y="105"/>
                        <a:pt x="293" y="105"/>
                        <a:pt x="293" y="105"/>
                      </a:cubicBezTo>
                      <a:cubicBezTo>
                        <a:pt x="292" y="113"/>
                        <a:pt x="292" y="113"/>
                        <a:pt x="292" y="113"/>
                      </a:cubicBezTo>
                      <a:cubicBezTo>
                        <a:pt x="292" y="113"/>
                        <a:pt x="292" y="113"/>
                        <a:pt x="292" y="113"/>
                      </a:cubicBezTo>
                      <a:cubicBezTo>
                        <a:pt x="291" y="122"/>
                        <a:pt x="287" y="130"/>
                        <a:pt x="281" y="138"/>
                      </a:cubicBezTo>
                      <a:cubicBezTo>
                        <a:pt x="274" y="147"/>
                        <a:pt x="264" y="156"/>
                        <a:pt x="251" y="164"/>
                      </a:cubicBezTo>
                      <a:cubicBezTo>
                        <a:pt x="234" y="174"/>
                        <a:pt x="214" y="180"/>
                        <a:pt x="193" y="184"/>
                      </a:cubicBezTo>
                      <a:cubicBezTo>
                        <a:pt x="144" y="193"/>
                        <a:pt x="88" y="186"/>
                        <a:pt x="50" y="164"/>
                      </a:cubicBezTo>
                      <a:cubicBezTo>
                        <a:pt x="36" y="156"/>
                        <a:pt x="26" y="147"/>
                        <a:pt x="19" y="138"/>
                      </a:cubicBezTo>
                      <a:cubicBezTo>
                        <a:pt x="13" y="130"/>
                        <a:pt x="10" y="121"/>
                        <a:pt x="9" y="113"/>
                      </a:cubicBezTo>
                      <a:cubicBezTo>
                        <a:pt x="8" y="112"/>
                        <a:pt x="8" y="112"/>
                        <a:pt x="8" y="112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0"/>
                        <a:pt x="5" y="20"/>
                        <a:pt x="12" y="30"/>
                      </a:cubicBezTo>
                      <a:cubicBezTo>
                        <a:pt x="18" y="39"/>
                        <a:pt x="27" y="47"/>
                        <a:pt x="39" y="54"/>
                      </a:cubicBezTo>
                      <a:cubicBezTo>
                        <a:pt x="41" y="55"/>
                        <a:pt x="42" y="56"/>
                        <a:pt x="44" y="57"/>
                      </a:cubicBezTo>
                      <a:cubicBezTo>
                        <a:pt x="103" y="91"/>
                        <a:pt x="198" y="91"/>
                        <a:pt x="257" y="57"/>
                      </a:cubicBezTo>
                      <a:cubicBezTo>
                        <a:pt x="258" y="56"/>
                        <a:pt x="260" y="55"/>
                        <a:pt x="262" y="54"/>
                      </a:cubicBezTo>
                      <a:cubicBezTo>
                        <a:pt x="273" y="47"/>
                        <a:pt x="282" y="39"/>
                        <a:pt x="289" y="30"/>
                      </a:cubicBezTo>
                      <a:cubicBezTo>
                        <a:pt x="295" y="21"/>
                        <a:pt x="299" y="12"/>
                        <a:pt x="300" y="3"/>
                      </a:cubicBezTo>
                    </a:path>
                  </a:pathLst>
                </a:custGeom>
                <a:solidFill>
                  <a:srgbClr val="213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38">
                  <a:extLst>
                    <a:ext uri="{FF2B5EF4-FFF2-40B4-BE49-F238E27FC236}">
                      <a16:creationId xmlns:a16="http://schemas.microsoft.com/office/drawing/2014/main" id="{E1FC762C-93CA-4B99-9125-63C5F2C84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62013" y="7267575"/>
                  <a:ext cx="781050" cy="425450"/>
                </a:xfrm>
                <a:custGeom>
                  <a:avLst/>
                  <a:gdLst>
                    <a:gd name="T0" fmla="*/ 283 w 283"/>
                    <a:gd name="T1" fmla="*/ 0 h 154"/>
                    <a:gd name="T2" fmla="*/ 278 w 283"/>
                    <a:gd name="T3" fmla="*/ 69 h 154"/>
                    <a:gd name="T4" fmla="*/ 278 w 283"/>
                    <a:gd name="T5" fmla="*/ 69 h 154"/>
                    <a:gd name="T6" fmla="*/ 238 w 283"/>
                    <a:gd name="T7" fmla="*/ 123 h 154"/>
                    <a:gd name="T8" fmla="*/ 45 w 283"/>
                    <a:gd name="T9" fmla="*/ 123 h 154"/>
                    <a:gd name="T10" fmla="*/ 5 w 283"/>
                    <a:gd name="T11" fmla="*/ 69 h 154"/>
                    <a:gd name="T12" fmla="*/ 5 w 283"/>
                    <a:gd name="T13" fmla="*/ 69 h 154"/>
                    <a:gd name="T14" fmla="*/ 0 w 283"/>
                    <a:gd name="T15" fmla="*/ 0 h 154"/>
                    <a:gd name="T16" fmla="*/ 10 w 283"/>
                    <a:gd name="T17" fmla="*/ 25 h 154"/>
                    <a:gd name="T18" fmla="*/ 41 w 283"/>
                    <a:gd name="T19" fmla="*/ 51 h 154"/>
                    <a:gd name="T20" fmla="*/ 184 w 283"/>
                    <a:gd name="T21" fmla="*/ 71 h 154"/>
                    <a:gd name="T22" fmla="*/ 242 w 283"/>
                    <a:gd name="T23" fmla="*/ 51 h 154"/>
                    <a:gd name="T24" fmla="*/ 272 w 283"/>
                    <a:gd name="T25" fmla="*/ 25 h 154"/>
                    <a:gd name="T26" fmla="*/ 283 w 283"/>
                    <a:gd name="T27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3" h="154">
                      <a:moveTo>
                        <a:pt x="283" y="0"/>
                      </a:move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7" y="89"/>
                        <a:pt x="264" y="109"/>
                        <a:pt x="238" y="123"/>
                      </a:cubicBezTo>
                      <a:cubicBezTo>
                        <a:pt x="184" y="154"/>
                        <a:pt x="98" y="154"/>
                        <a:pt x="45" y="123"/>
                      </a:cubicBezTo>
                      <a:cubicBezTo>
                        <a:pt x="19" y="109"/>
                        <a:pt x="6" y="8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8"/>
                        <a:pt x="4" y="17"/>
                        <a:pt x="10" y="25"/>
                      </a:cubicBezTo>
                      <a:cubicBezTo>
                        <a:pt x="17" y="34"/>
                        <a:pt x="27" y="43"/>
                        <a:pt x="41" y="51"/>
                      </a:cubicBezTo>
                      <a:cubicBezTo>
                        <a:pt x="79" y="73"/>
                        <a:pt x="135" y="80"/>
                        <a:pt x="184" y="71"/>
                      </a:cubicBezTo>
                      <a:cubicBezTo>
                        <a:pt x="205" y="67"/>
                        <a:pt x="225" y="61"/>
                        <a:pt x="242" y="51"/>
                      </a:cubicBezTo>
                      <a:cubicBezTo>
                        <a:pt x="255" y="43"/>
                        <a:pt x="265" y="34"/>
                        <a:pt x="272" y="25"/>
                      </a:cubicBezTo>
                      <a:cubicBezTo>
                        <a:pt x="278" y="17"/>
                        <a:pt x="282" y="9"/>
                        <a:pt x="283" y="0"/>
                      </a:cubicBezTo>
                    </a:path>
                  </a:pathLst>
                </a:custGeom>
                <a:solidFill>
                  <a:srgbClr val="7B97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39">
                  <a:extLst>
                    <a:ext uri="{FF2B5EF4-FFF2-40B4-BE49-F238E27FC236}">
                      <a16:creationId xmlns:a16="http://schemas.microsoft.com/office/drawing/2014/main" id="{A0EECAF2-5840-424E-877E-614A50D80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0101" y="6486525"/>
                  <a:ext cx="900113" cy="720725"/>
                </a:xfrm>
                <a:custGeom>
                  <a:avLst/>
                  <a:gdLst>
                    <a:gd name="T0" fmla="*/ 326 w 326"/>
                    <a:gd name="T1" fmla="*/ 4 h 261"/>
                    <a:gd name="T2" fmla="*/ 314 w 326"/>
                    <a:gd name="T3" fmla="*/ 167 h 261"/>
                    <a:gd name="T4" fmla="*/ 314 w 326"/>
                    <a:gd name="T5" fmla="*/ 167 h 261"/>
                    <a:gd name="T6" fmla="*/ 313 w 326"/>
                    <a:gd name="T7" fmla="*/ 173 h 261"/>
                    <a:gd name="T8" fmla="*/ 313 w 326"/>
                    <a:gd name="T9" fmla="*/ 173 h 261"/>
                    <a:gd name="T10" fmla="*/ 302 w 326"/>
                    <a:gd name="T11" fmla="*/ 200 h 261"/>
                    <a:gd name="T12" fmla="*/ 274 w 326"/>
                    <a:gd name="T13" fmla="*/ 224 h 261"/>
                    <a:gd name="T14" fmla="*/ 270 w 326"/>
                    <a:gd name="T15" fmla="*/ 227 h 261"/>
                    <a:gd name="T16" fmla="*/ 57 w 326"/>
                    <a:gd name="T17" fmla="*/ 227 h 261"/>
                    <a:gd name="T18" fmla="*/ 52 w 326"/>
                    <a:gd name="T19" fmla="*/ 224 h 261"/>
                    <a:gd name="T20" fmla="*/ 25 w 326"/>
                    <a:gd name="T21" fmla="*/ 200 h 261"/>
                    <a:gd name="T22" fmla="*/ 13 w 326"/>
                    <a:gd name="T23" fmla="*/ 170 h 261"/>
                    <a:gd name="T24" fmla="*/ 0 w 326"/>
                    <a:gd name="T25" fmla="*/ 0 h 261"/>
                    <a:gd name="T26" fmla="*/ 0 w 326"/>
                    <a:gd name="T27" fmla="*/ 0 h 261"/>
                    <a:gd name="T28" fmla="*/ 48 w 326"/>
                    <a:gd name="T29" fmla="*/ 62 h 261"/>
                    <a:gd name="T30" fmla="*/ 110 w 326"/>
                    <a:gd name="T31" fmla="*/ 85 h 261"/>
                    <a:gd name="T32" fmla="*/ 110 w 326"/>
                    <a:gd name="T33" fmla="*/ 85 h 261"/>
                    <a:gd name="T34" fmla="*/ 279 w 326"/>
                    <a:gd name="T35" fmla="*/ 62 h 261"/>
                    <a:gd name="T36" fmla="*/ 326 w 326"/>
                    <a:gd name="T37" fmla="*/ 4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6" h="261">
                      <a:moveTo>
                        <a:pt x="326" y="4"/>
                      </a:moveTo>
                      <a:cubicBezTo>
                        <a:pt x="314" y="167"/>
                        <a:pt x="314" y="167"/>
                        <a:pt x="314" y="167"/>
                      </a:cubicBezTo>
                      <a:cubicBezTo>
                        <a:pt x="314" y="167"/>
                        <a:pt x="314" y="167"/>
                        <a:pt x="314" y="167"/>
                      </a:cubicBezTo>
                      <a:cubicBezTo>
                        <a:pt x="313" y="173"/>
                        <a:pt x="313" y="173"/>
                        <a:pt x="313" y="173"/>
                      </a:cubicBezTo>
                      <a:cubicBezTo>
                        <a:pt x="313" y="173"/>
                        <a:pt x="313" y="173"/>
                        <a:pt x="313" y="173"/>
                      </a:cubicBezTo>
                      <a:cubicBezTo>
                        <a:pt x="312" y="182"/>
                        <a:pt x="308" y="191"/>
                        <a:pt x="302" y="200"/>
                      </a:cubicBezTo>
                      <a:cubicBezTo>
                        <a:pt x="295" y="209"/>
                        <a:pt x="286" y="217"/>
                        <a:pt x="274" y="224"/>
                      </a:cubicBezTo>
                      <a:cubicBezTo>
                        <a:pt x="273" y="225"/>
                        <a:pt x="271" y="226"/>
                        <a:pt x="270" y="227"/>
                      </a:cubicBezTo>
                      <a:cubicBezTo>
                        <a:pt x="211" y="261"/>
                        <a:pt x="116" y="261"/>
                        <a:pt x="57" y="227"/>
                      </a:cubicBezTo>
                      <a:cubicBezTo>
                        <a:pt x="55" y="226"/>
                        <a:pt x="54" y="225"/>
                        <a:pt x="52" y="224"/>
                      </a:cubicBezTo>
                      <a:cubicBezTo>
                        <a:pt x="40" y="217"/>
                        <a:pt x="31" y="209"/>
                        <a:pt x="25" y="200"/>
                      </a:cubicBezTo>
                      <a:cubicBezTo>
                        <a:pt x="18" y="190"/>
                        <a:pt x="14" y="180"/>
                        <a:pt x="13" y="17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3"/>
                        <a:pt x="18" y="45"/>
                        <a:pt x="48" y="62"/>
                      </a:cubicBezTo>
                      <a:cubicBezTo>
                        <a:pt x="66" y="73"/>
                        <a:pt x="87" y="80"/>
                        <a:pt x="110" y="85"/>
                      </a:cubicBezTo>
                      <a:cubicBezTo>
                        <a:pt x="110" y="85"/>
                        <a:pt x="110" y="85"/>
                        <a:pt x="110" y="85"/>
                      </a:cubicBezTo>
                      <a:cubicBezTo>
                        <a:pt x="167" y="96"/>
                        <a:pt x="233" y="89"/>
                        <a:pt x="279" y="62"/>
                      </a:cubicBezTo>
                      <a:cubicBezTo>
                        <a:pt x="307" y="46"/>
                        <a:pt x="323" y="25"/>
                        <a:pt x="326" y="4"/>
                      </a:cubicBezTo>
                      <a:close/>
                    </a:path>
                  </a:pathLst>
                </a:custGeom>
                <a:solidFill>
                  <a:srgbClr val="7B97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40">
                  <a:extLst>
                    <a:ext uri="{FF2B5EF4-FFF2-40B4-BE49-F238E27FC236}">
                      <a16:creationId xmlns:a16="http://schemas.microsoft.com/office/drawing/2014/main" id="{A6425864-9A90-417E-9D88-A90C9C9E47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3438" y="6226175"/>
                  <a:ext cx="836613" cy="334963"/>
                </a:xfrm>
                <a:custGeom>
                  <a:avLst/>
                  <a:gdLst>
                    <a:gd name="T0" fmla="*/ 281 w 303"/>
                    <a:gd name="T1" fmla="*/ 121 h 121"/>
                    <a:gd name="T2" fmla="*/ 251 w 303"/>
                    <a:gd name="T3" fmla="*/ 96 h 121"/>
                    <a:gd name="T4" fmla="*/ 52 w 303"/>
                    <a:gd name="T5" fmla="*/ 96 h 121"/>
                    <a:gd name="T6" fmla="*/ 22 w 303"/>
                    <a:gd name="T7" fmla="*/ 121 h 121"/>
                    <a:gd name="T8" fmla="*/ 52 w 303"/>
                    <a:gd name="T9" fmla="*/ 32 h 121"/>
                    <a:gd name="T10" fmla="*/ 251 w 303"/>
                    <a:gd name="T11" fmla="*/ 32 h 121"/>
                    <a:gd name="T12" fmla="*/ 281 w 303"/>
                    <a:gd name="T13" fmla="*/ 12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121">
                      <a:moveTo>
                        <a:pt x="281" y="121"/>
                      </a:moveTo>
                      <a:cubicBezTo>
                        <a:pt x="274" y="112"/>
                        <a:pt x="264" y="103"/>
                        <a:pt x="251" y="96"/>
                      </a:cubicBezTo>
                      <a:cubicBezTo>
                        <a:pt x="196" y="64"/>
                        <a:pt x="107" y="64"/>
                        <a:pt x="52" y="96"/>
                      </a:cubicBezTo>
                      <a:cubicBezTo>
                        <a:pt x="38" y="103"/>
                        <a:pt x="28" y="112"/>
                        <a:pt x="22" y="121"/>
                      </a:cubicBezTo>
                      <a:cubicBezTo>
                        <a:pt x="0" y="92"/>
                        <a:pt x="10" y="56"/>
                        <a:pt x="52" y="32"/>
                      </a:cubicBezTo>
                      <a:cubicBezTo>
                        <a:pt x="107" y="0"/>
                        <a:pt x="196" y="0"/>
                        <a:pt x="251" y="32"/>
                      </a:cubicBezTo>
                      <a:cubicBezTo>
                        <a:pt x="293" y="56"/>
                        <a:pt x="303" y="92"/>
                        <a:pt x="281" y="121"/>
                      </a:cubicBezTo>
                      <a:close/>
                    </a:path>
                  </a:pathLst>
                </a:custGeom>
                <a:solidFill>
                  <a:srgbClr val="9DAC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41">
                  <a:extLst>
                    <a:ext uri="{FF2B5EF4-FFF2-40B4-BE49-F238E27FC236}">
                      <a16:creationId xmlns:a16="http://schemas.microsoft.com/office/drawing/2014/main" id="{BC31322B-1A94-4E08-B2A6-6FF24EA47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49338" y="6508750"/>
                  <a:ext cx="407988" cy="63500"/>
                </a:xfrm>
                <a:custGeom>
                  <a:avLst/>
                  <a:gdLst>
                    <a:gd name="T0" fmla="*/ 0 w 148"/>
                    <a:gd name="T1" fmla="*/ 23 h 23"/>
                    <a:gd name="T2" fmla="*/ 5 w 148"/>
                    <a:gd name="T3" fmla="*/ 19 h 23"/>
                    <a:gd name="T4" fmla="*/ 21 w 148"/>
                    <a:gd name="T5" fmla="*/ 11 h 23"/>
                    <a:gd name="T6" fmla="*/ 32 w 148"/>
                    <a:gd name="T7" fmla="*/ 7 h 23"/>
                    <a:gd name="T8" fmla="*/ 45 w 148"/>
                    <a:gd name="T9" fmla="*/ 3 h 23"/>
                    <a:gd name="T10" fmla="*/ 59 w 148"/>
                    <a:gd name="T11" fmla="*/ 1 h 23"/>
                    <a:gd name="T12" fmla="*/ 74 w 148"/>
                    <a:gd name="T13" fmla="*/ 0 h 23"/>
                    <a:gd name="T14" fmla="*/ 77 w 148"/>
                    <a:gd name="T15" fmla="*/ 0 h 23"/>
                    <a:gd name="T16" fmla="*/ 81 w 148"/>
                    <a:gd name="T17" fmla="*/ 0 h 23"/>
                    <a:gd name="T18" fmla="*/ 88 w 148"/>
                    <a:gd name="T19" fmla="*/ 1 h 23"/>
                    <a:gd name="T20" fmla="*/ 102 w 148"/>
                    <a:gd name="T21" fmla="*/ 3 h 23"/>
                    <a:gd name="T22" fmla="*/ 115 w 148"/>
                    <a:gd name="T23" fmla="*/ 7 h 23"/>
                    <a:gd name="T24" fmla="*/ 126 w 148"/>
                    <a:gd name="T25" fmla="*/ 11 h 23"/>
                    <a:gd name="T26" fmla="*/ 135 w 148"/>
                    <a:gd name="T27" fmla="*/ 15 h 23"/>
                    <a:gd name="T28" fmla="*/ 142 w 148"/>
                    <a:gd name="T29" fmla="*/ 19 h 23"/>
                    <a:gd name="T30" fmla="*/ 148 w 148"/>
                    <a:gd name="T31" fmla="*/ 23 h 23"/>
                    <a:gd name="T32" fmla="*/ 142 w 148"/>
                    <a:gd name="T33" fmla="*/ 19 h 23"/>
                    <a:gd name="T34" fmla="*/ 135 w 148"/>
                    <a:gd name="T35" fmla="*/ 16 h 23"/>
                    <a:gd name="T36" fmla="*/ 126 w 148"/>
                    <a:gd name="T37" fmla="*/ 12 h 23"/>
                    <a:gd name="T38" fmla="*/ 115 w 148"/>
                    <a:gd name="T39" fmla="*/ 9 h 23"/>
                    <a:gd name="T40" fmla="*/ 109 w 148"/>
                    <a:gd name="T41" fmla="*/ 7 h 23"/>
                    <a:gd name="T42" fmla="*/ 102 w 148"/>
                    <a:gd name="T43" fmla="*/ 5 h 23"/>
                    <a:gd name="T44" fmla="*/ 88 w 148"/>
                    <a:gd name="T45" fmla="*/ 3 h 23"/>
                    <a:gd name="T46" fmla="*/ 81 w 148"/>
                    <a:gd name="T47" fmla="*/ 3 h 23"/>
                    <a:gd name="T48" fmla="*/ 77 w 148"/>
                    <a:gd name="T49" fmla="*/ 2 h 23"/>
                    <a:gd name="T50" fmla="*/ 74 w 148"/>
                    <a:gd name="T51" fmla="*/ 2 h 23"/>
                    <a:gd name="T52" fmla="*/ 59 w 148"/>
                    <a:gd name="T53" fmla="*/ 3 h 23"/>
                    <a:gd name="T54" fmla="*/ 45 w 148"/>
                    <a:gd name="T55" fmla="*/ 5 h 23"/>
                    <a:gd name="T56" fmla="*/ 33 w 148"/>
                    <a:gd name="T57" fmla="*/ 8 h 23"/>
                    <a:gd name="T58" fmla="*/ 22 w 148"/>
                    <a:gd name="T59" fmla="*/ 12 h 23"/>
                    <a:gd name="T60" fmla="*/ 12 w 148"/>
                    <a:gd name="T61" fmla="*/ 16 h 23"/>
                    <a:gd name="T62" fmla="*/ 6 w 148"/>
                    <a:gd name="T63" fmla="*/ 19 h 23"/>
                    <a:gd name="T64" fmla="*/ 0 w 148"/>
                    <a:gd name="T6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48" h="23">
                      <a:moveTo>
                        <a:pt x="0" y="23"/>
                      </a:moveTo>
                      <a:cubicBezTo>
                        <a:pt x="0" y="23"/>
                        <a:pt x="2" y="21"/>
                        <a:pt x="5" y="19"/>
                      </a:cubicBezTo>
                      <a:cubicBezTo>
                        <a:pt x="9" y="17"/>
                        <a:pt x="14" y="14"/>
                        <a:pt x="21" y="11"/>
                      </a:cubicBezTo>
                      <a:cubicBezTo>
                        <a:pt x="25" y="9"/>
                        <a:pt x="28" y="8"/>
                        <a:pt x="32" y="7"/>
                      </a:cubicBezTo>
                      <a:cubicBezTo>
                        <a:pt x="36" y="5"/>
                        <a:pt x="41" y="4"/>
                        <a:pt x="45" y="3"/>
                      </a:cubicBezTo>
                      <a:cubicBezTo>
                        <a:pt x="50" y="2"/>
                        <a:pt x="54" y="2"/>
                        <a:pt x="59" y="1"/>
                      </a:cubicBezTo>
                      <a:cubicBezTo>
                        <a:pt x="64" y="0"/>
                        <a:pt x="69" y="0"/>
                        <a:pt x="74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84" y="0"/>
                        <a:pt x="86" y="1"/>
                        <a:pt x="88" y="1"/>
                      </a:cubicBezTo>
                      <a:cubicBezTo>
                        <a:pt x="93" y="2"/>
                        <a:pt x="98" y="2"/>
                        <a:pt x="102" y="3"/>
                      </a:cubicBezTo>
                      <a:cubicBezTo>
                        <a:pt x="107" y="4"/>
                        <a:pt x="111" y="6"/>
                        <a:pt x="115" y="7"/>
                      </a:cubicBezTo>
                      <a:cubicBezTo>
                        <a:pt x="119" y="8"/>
                        <a:pt x="123" y="10"/>
                        <a:pt x="126" y="11"/>
                      </a:cubicBezTo>
                      <a:cubicBezTo>
                        <a:pt x="130" y="13"/>
                        <a:pt x="133" y="14"/>
                        <a:pt x="135" y="15"/>
                      </a:cubicBezTo>
                      <a:cubicBezTo>
                        <a:pt x="138" y="17"/>
                        <a:pt x="140" y="18"/>
                        <a:pt x="142" y="19"/>
                      </a:cubicBezTo>
                      <a:cubicBezTo>
                        <a:pt x="146" y="21"/>
                        <a:pt x="148" y="23"/>
                        <a:pt x="148" y="23"/>
                      </a:cubicBezTo>
                      <a:cubicBezTo>
                        <a:pt x="148" y="23"/>
                        <a:pt x="146" y="21"/>
                        <a:pt x="142" y="19"/>
                      </a:cubicBezTo>
                      <a:cubicBezTo>
                        <a:pt x="140" y="18"/>
                        <a:pt x="138" y="17"/>
                        <a:pt x="135" y="16"/>
                      </a:cubicBezTo>
                      <a:cubicBezTo>
                        <a:pt x="132" y="15"/>
                        <a:pt x="129" y="14"/>
                        <a:pt x="126" y="12"/>
                      </a:cubicBezTo>
                      <a:cubicBezTo>
                        <a:pt x="122" y="11"/>
                        <a:pt x="119" y="10"/>
                        <a:pt x="115" y="9"/>
                      </a:cubicBezTo>
                      <a:cubicBezTo>
                        <a:pt x="113" y="8"/>
                        <a:pt x="111" y="7"/>
                        <a:pt x="109" y="7"/>
                      </a:cubicBezTo>
                      <a:cubicBezTo>
                        <a:pt x="106" y="6"/>
                        <a:pt x="104" y="6"/>
                        <a:pt x="102" y="5"/>
                      </a:cubicBezTo>
                      <a:cubicBezTo>
                        <a:pt x="98" y="4"/>
                        <a:pt x="93" y="4"/>
                        <a:pt x="88" y="3"/>
                      </a:cubicBezTo>
                      <a:cubicBezTo>
                        <a:pt x="86" y="3"/>
                        <a:pt x="83" y="3"/>
                        <a:pt x="81" y="3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4" y="2"/>
                        <a:pt x="74" y="2"/>
                        <a:pt x="74" y="2"/>
                      </a:cubicBezTo>
                      <a:cubicBezTo>
                        <a:pt x="69" y="2"/>
                        <a:pt x="64" y="3"/>
                        <a:pt x="59" y="3"/>
                      </a:cubicBezTo>
                      <a:cubicBezTo>
                        <a:pt x="55" y="4"/>
                        <a:pt x="50" y="4"/>
                        <a:pt x="45" y="5"/>
                      </a:cubicBezTo>
                      <a:cubicBezTo>
                        <a:pt x="41" y="6"/>
                        <a:pt x="37" y="7"/>
                        <a:pt x="33" y="8"/>
                      </a:cubicBezTo>
                      <a:cubicBezTo>
                        <a:pt x="29" y="9"/>
                        <a:pt x="25" y="11"/>
                        <a:pt x="22" y="12"/>
                      </a:cubicBezTo>
                      <a:cubicBezTo>
                        <a:pt x="18" y="13"/>
                        <a:pt x="15" y="15"/>
                        <a:pt x="12" y="16"/>
                      </a:cubicBezTo>
                      <a:cubicBezTo>
                        <a:pt x="10" y="17"/>
                        <a:pt x="7" y="18"/>
                        <a:pt x="6" y="19"/>
                      </a:cubicBezTo>
                      <a:cubicBezTo>
                        <a:pt x="2" y="21"/>
                        <a:pt x="0" y="23"/>
                        <a:pt x="0" y="23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42">
                  <a:extLst>
                    <a:ext uri="{FF2B5EF4-FFF2-40B4-BE49-F238E27FC236}">
                      <a16:creationId xmlns:a16="http://schemas.microsoft.com/office/drawing/2014/main" id="{DB025842-AA42-4D90-AE8D-087C9C142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68376" y="6450013"/>
                  <a:ext cx="569913" cy="85725"/>
                </a:xfrm>
                <a:custGeom>
                  <a:avLst/>
                  <a:gdLst>
                    <a:gd name="T0" fmla="*/ 0 w 206"/>
                    <a:gd name="T1" fmla="*/ 31 h 31"/>
                    <a:gd name="T2" fmla="*/ 8 w 206"/>
                    <a:gd name="T3" fmla="*/ 26 h 31"/>
                    <a:gd name="T4" fmla="*/ 30 w 206"/>
                    <a:gd name="T5" fmla="*/ 15 h 31"/>
                    <a:gd name="T6" fmla="*/ 45 w 206"/>
                    <a:gd name="T7" fmla="*/ 9 h 31"/>
                    <a:gd name="T8" fmla="*/ 63 w 206"/>
                    <a:gd name="T9" fmla="*/ 5 h 31"/>
                    <a:gd name="T10" fmla="*/ 82 w 206"/>
                    <a:gd name="T11" fmla="*/ 1 h 31"/>
                    <a:gd name="T12" fmla="*/ 103 w 206"/>
                    <a:gd name="T13" fmla="*/ 0 h 31"/>
                    <a:gd name="T14" fmla="*/ 108 w 206"/>
                    <a:gd name="T15" fmla="*/ 0 h 31"/>
                    <a:gd name="T16" fmla="*/ 113 w 206"/>
                    <a:gd name="T17" fmla="*/ 1 h 31"/>
                    <a:gd name="T18" fmla="*/ 123 w 206"/>
                    <a:gd name="T19" fmla="*/ 2 h 31"/>
                    <a:gd name="T20" fmla="*/ 142 w 206"/>
                    <a:gd name="T21" fmla="*/ 5 h 31"/>
                    <a:gd name="T22" fmla="*/ 151 w 206"/>
                    <a:gd name="T23" fmla="*/ 7 h 31"/>
                    <a:gd name="T24" fmla="*/ 160 w 206"/>
                    <a:gd name="T25" fmla="*/ 10 h 31"/>
                    <a:gd name="T26" fmla="*/ 164 w 206"/>
                    <a:gd name="T27" fmla="*/ 11 h 31"/>
                    <a:gd name="T28" fmla="*/ 168 w 206"/>
                    <a:gd name="T29" fmla="*/ 12 h 31"/>
                    <a:gd name="T30" fmla="*/ 175 w 206"/>
                    <a:gd name="T31" fmla="*/ 15 h 31"/>
                    <a:gd name="T32" fmla="*/ 188 w 206"/>
                    <a:gd name="T33" fmla="*/ 21 h 31"/>
                    <a:gd name="T34" fmla="*/ 198 w 206"/>
                    <a:gd name="T35" fmla="*/ 26 h 31"/>
                    <a:gd name="T36" fmla="*/ 206 w 206"/>
                    <a:gd name="T37" fmla="*/ 31 h 31"/>
                    <a:gd name="T38" fmla="*/ 197 w 206"/>
                    <a:gd name="T39" fmla="*/ 27 h 31"/>
                    <a:gd name="T40" fmla="*/ 188 w 206"/>
                    <a:gd name="T41" fmla="*/ 22 h 31"/>
                    <a:gd name="T42" fmla="*/ 175 w 206"/>
                    <a:gd name="T43" fmla="*/ 17 h 31"/>
                    <a:gd name="T44" fmla="*/ 168 w 206"/>
                    <a:gd name="T45" fmla="*/ 14 h 31"/>
                    <a:gd name="T46" fmla="*/ 164 w 206"/>
                    <a:gd name="T47" fmla="*/ 12 h 31"/>
                    <a:gd name="T48" fmla="*/ 160 w 206"/>
                    <a:gd name="T49" fmla="*/ 11 h 31"/>
                    <a:gd name="T50" fmla="*/ 151 w 206"/>
                    <a:gd name="T51" fmla="*/ 9 h 31"/>
                    <a:gd name="T52" fmla="*/ 142 w 206"/>
                    <a:gd name="T53" fmla="*/ 7 h 31"/>
                    <a:gd name="T54" fmla="*/ 123 w 206"/>
                    <a:gd name="T55" fmla="*/ 4 h 31"/>
                    <a:gd name="T56" fmla="*/ 113 w 206"/>
                    <a:gd name="T57" fmla="*/ 3 h 31"/>
                    <a:gd name="T58" fmla="*/ 108 w 206"/>
                    <a:gd name="T59" fmla="*/ 3 h 31"/>
                    <a:gd name="T60" fmla="*/ 103 w 206"/>
                    <a:gd name="T61" fmla="*/ 3 h 31"/>
                    <a:gd name="T62" fmla="*/ 83 w 206"/>
                    <a:gd name="T63" fmla="*/ 4 h 31"/>
                    <a:gd name="T64" fmla="*/ 64 w 206"/>
                    <a:gd name="T65" fmla="*/ 6 h 31"/>
                    <a:gd name="T66" fmla="*/ 46 w 206"/>
                    <a:gd name="T67" fmla="*/ 11 h 31"/>
                    <a:gd name="T68" fmla="*/ 30 w 206"/>
                    <a:gd name="T69" fmla="*/ 16 h 31"/>
                    <a:gd name="T70" fmla="*/ 18 w 206"/>
                    <a:gd name="T71" fmla="*/ 21 h 31"/>
                    <a:gd name="T72" fmla="*/ 8 w 206"/>
                    <a:gd name="T73" fmla="*/ 26 h 31"/>
                    <a:gd name="T74" fmla="*/ 0 w 206"/>
                    <a:gd name="T75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6" h="31">
                      <a:moveTo>
                        <a:pt x="0" y="31"/>
                      </a:moveTo>
                      <a:cubicBezTo>
                        <a:pt x="0" y="31"/>
                        <a:pt x="3" y="29"/>
                        <a:pt x="8" y="26"/>
                      </a:cubicBezTo>
                      <a:cubicBezTo>
                        <a:pt x="13" y="23"/>
                        <a:pt x="21" y="19"/>
                        <a:pt x="30" y="15"/>
                      </a:cubicBezTo>
                      <a:cubicBezTo>
                        <a:pt x="35" y="13"/>
                        <a:pt x="40" y="11"/>
                        <a:pt x="45" y="9"/>
                      </a:cubicBezTo>
                      <a:cubicBezTo>
                        <a:pt x="51" y="7"/>
                        <a:pt x="57" y="6"/>
                        <a:pt x="63" y="5"/>
                      </a:cubicBezTo>
                      <a:cubicBezTo>
                        <a:pt x="69" y="3"/>
                        <a:pt x="76" y="2"/>
                        <a:pt x="82" y="1"/>
                      </a:cubicBezTo>
                      <a:cubicBezTo>
                        <a:pt x="89" y="1"/>
                        <a:pt x="96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13" y="1"/>
                        <a:pt x="113" y="1"/>
                        <a:pt x="113" y="1"/>
                      </a:cubicBezTo>
                      <a:cubicBezTo>
                        <a:pt x="116" y="1"/>
                        <a:pt x="120" y="1"/>
                        <a:pt x="123" y="2"/>
                      </a:cubicBezTo>
                      <a:cubicBezTo>
                        <a:pt x="130" y="2"/>
                        <a:pt x="136" y="3"/>
                        <a:pt x="142" y="5"/>
                      </a:cubicBezTo>
                      <a:cubicBezTo>
                        <a:pt x="146" y="5"/>
                        <a:pt x="149" y="6"/>
                        <a:pt x="151" y="7"/>
                      </a:cubicBezTo>
                      <a:cubicBezTo>
                        <a:pt x="154" y="8"/>
                        <a:pt x="157" y="9"/>
                        <a:pt x="160" y="10"/>
                      </a:cubicBezTo>
                      <a:cubicBezTo>
                        <a:pt x="161" y="10"/>
                        <a:pt x="163" y="11"/>
                        <a:pt x="164" y="11"/>
                      </a:cubicBezTo>
                      <a:cubicBezTo>
                        <a:pt x="166" y="11"/>
                        <a:pt x="167" y="12"/>
                        <a:pt x="168" y="12"/>
                      </a:cubicBezTo>
                      <a:cubicBezTo>
                        <a:pt x="171" y="13"/>
                        <a:pt x="173" y="14"/>
                        <a:pt x="175" y="15"/>
                      </a:cubicBezTo>
                      <a:cubicBezTo>
                        <a:pt x="180" y="17"/>
                        <a:pt x="184" y="19"/>
                        <a:pt x="188" y="21"/>
                      </a:cubicBezTo>
                      <a:cubicBezTo>
                        <a:pt x="192" y="23"/>
                        <a:pt x="195" y="25"/>
                        <a:pt x="198" y="26"/>
                      </a:cubicBezTo>
                      <a:cubicBezTo>
                        <a:pt x="203" y="29"/>
                        <a:pt x="206" y="31"/>
                        <a:pt x="206" y="31"/>
                      </a:cubicBezTo>
                      <a:cubicBezTo>
                        <a:pt x="206" y="31"/>
                        <a:pt x="203" y="29"/>
                        <a:pt x="197" y="27"/>
                      </a:cubicBezTo>
                      <a:cubicBezTo>
                        <a:pt x="195" y="25"/>
                        <a:pt x="191" y="24"/>
                        <a:pt x="188" y="22"/>
                      </a:cubicBezTo>
                      <a:cubicBezTo>
                        <a:pt x="184" y="20"/>
                        <a:pt x="180" y="19"/>
                        <a:pt x="175" y="17"/>
                      </a:cubicBezTo>
                      <a:cubicBezTo>
                        <a:pt x="173" y="16"/>
                        <a:pt x="170" y="15"/>
                        <a:pt x="168" y="14"/>
                      </a:cubicBezTo>
                      <a:cubicBezTo>
                        <a:pt x="166" y="13"/>
                        <a:pt x="165" y="13"/>
                        <a:pt x="164" y="12"/>
                      </a:cubicBezTo>
                      <a:cubicBezTo>
                        <a:pt x="162" y="12"/>
                        <a:pt x="161" y="12"/>
                        <a:pt x="160" y="11"/>
                      </a:cubicBezTo>
                      <a:cubicBezTo>
                        <a:pt x="157" y="10"/>
                        <a:pt x="154" y="10"/>
                        <a:pt x="151" y="9"/>
                      </a:cubicBezTo>
                      <a:cubicBezTo>
                        <a:pt x="148" y="8"/>
                        <a:pt x="145" y="7"/>
                        <a:pt x="142" y="7"/>
                      </a:cubicBezTo>
                      <a:cubicBezTo>
                        <a:pt x="136" y="5"/>
                        <a:pt x="129" y="4"/>
                        <a:pt x="123" y="4"/>
                      </a:cubicBezTo>
                      <a:cubicBezTo>
                        <a:pt x="119" y="3"/>
                        <a:pt x="116" y="3"/>
                        <a:pt x="113" y="3"/>
                      </a:cubicBezTo>
                      <a:cubicBezTo>
                        <a:pt x="108" y="3"/>
                        <a:pt x="108" y="3"/>
                        <a:pt x="108" y="3"/>
                      </a:cubicBezTo>
                      <a:cubicBezTo>
                        <a:pt x="103" y="3"/>
                        <a:pt x="103" y="3"/>
                        <a:pt x="103" y="3"/>
                      </a:cubicBezTo>
                      <a:cubicBezTo>
                        <a:pt x="96" y="3"/>
                        <a:pt x="89" y="3"/>
                        <a:pt x="83" y="4"/>
                      </a:cubicBezTo>
                      <a:cubicBezTo>
                        <a:pt x="76" y="4"/>
                        <a:pt x="70" y="5"/>
                        <a:pt x="64" y="6"/>
                      </a:cubicBezTo>
                      <a:cubicBezTo>
                        <a:pt x="57" y="8"/>
                        <a:pt x="51" y="9"/>
                        <a:pt x="46" y="11"/>
                      </a:cubicBezTo>
                      <a:cubicBezTo>
                        <a:pt x="40" y="12"/>
                        <a:pt x="35" y="14"/>
                        <a:pt x="30" y="16"/>
                      </a:cubicBezTo>
                      <a:cubicBezTo>
                        <a:pt x="26" y="18"/>
                        <a:pt x="21" y="20"/>
                        <a:pt x="18" y="21"/>
                      </a:cubicBezTo>
                      <a:cubicBezTo>
                        <a:pt x="14" y="23"/>
                        <a:pt x="11" y="25"/>
                        <a:pt x="8" y="26"/>
                      </a:cubicBezTo>
                      <a:cubicBezTo>
                        <a:pt x="3" y="29"/>
                        <a:pt x="0" y="31"/>
                        <a:pt x="0" y="31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43">
                  <a:extLst>
                    <a:ext uri="{FF2B5EF4-FFF2-40B4-BE49-F238E27FC236}">
                      <a16:creationId xmlns:a16="http://schemas.microsoft.com/office/drawing/2014/main" id="{AD57F3B3-340F-4071-940D-46B0BC2DE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1888" y="6564313"/>
                  <a:ext cx="239713" cy="38100"/>
                </a:xfrm>
                <a:custGeom>
                  <a:avLst/>
                  <a:gdLst>
                    <a:gd name="T0" fmla="*/ 0 w 87"/>
                    <a:gd name="T1" fmla="*/ 14 h 14"/>
                    <a:gd name="T2" fmla="*/ 4 w 87"/>
                    <a:gd name="T3" fmla="*/ 12 h 14"/>
                    <a:gd name="T4" fmla="*/ 7 w 87"/>
                    <a:gd name="T5" fmla="*/ 10 h 14"/>
                    <a:gd name="T6" fmla="*/ 13 w 87"/>
                    <a:gd name="T7" fmla="*/ 7 h 14"/>
                    <a:gd name="T8" fmla="*/ 19 w 87"/>
                    <a:gd name="T9" fmla="*/ 4 h 14"/>
                    <a:gd name="T10" fmla="*/ 27 w 87"/>
                    <a:gd name="T11" fmla="*/ 2 h 14"/>
                    <a:gd name="T12" fmla="*/ 35 w 87"/>
                    <a:gd name="T13" fmla="*/ 1 h 14"/>
                    <a:gd name="T14" fmla="*/ 39 w 87"/>
                    <a:gd name="T15" fmla="*/ 1 h 14"/>
                    <a:gd name="T16" fmla="*/ 44 w 87"/>
                    <a:gd name="T17" fmla="*/ 1 h 14"/>
                    <a:gd name="T18" fmla="*/ 46 w 87"/>
                    <a:gd name="T19" fmla="*/ 0 h 14"/>
                    <a:gd name="T20" fmla="*/ 48 w 87"/>
                    <a:gd name="T21" fmla="*/ 1 h 14"/>
                    <a:gd name="T22" fmla="*/ 52 w 87"/>
                    <a:gd name="T23" fmla="*/ 1 h 14"/>
                    <a:gd name="T24" fmla="*/ 57 w 87"/>
                    <a:gd name="T25" fmla="*/ 2 h 14"/>
                    <a:gd name="T26" fmla="*/ 61 w 87"/>
                    <a:gd name="T27" fmla="*/ 2 h 14"/>
                    <a:gd name="T28" fmla="*/ 68 w 87"/>
                    <a:gd name="T29" fmla="*/ 5 h 14"/>
                    <a:gd name="T30" fmla="*/ 75 w 87"/>
                    <a:gd name="T31" fmla="*/ 7 h 14"/>
                    <a:gd name="T32" fmla="*/ 80 w 87"/>
                    <a:gd name="T33" fmla="*/ 10 h 14"/>
                    <a:gd name="T34" fmla="*/ 84 w 87"/>
                    <a:gd name="T35" fmla="*/ 12 h 14"/>
                    <a:gd name="T36" fmla="*/ 87 w 87"/>
                    <a:gd name="T37" fmla="*/ 14 h 14"/>
                    <a:gd name="T38" fmla="*/ 84 w 87"/>
                    <a:gd name="T39" fmla="*/ 12 h 14"/>
                    <a:gd name="T40" fmla="*/ 80 w 87"/>
                    <a:gd name="T41" fmla="*/ 11 h 14"/>
                    <a:gd name="T42" fmla="*/ 74 w 87"/>
                    <a:gd name="T43" fmla="*/ 8 h 14"/>
                    <a:gd name="T44" fmla="*/ 68 w 87"/>
                    <a:gd name="T45" fmla="*/ 6 h 14"/>
                    <a:gd name="T46" fmla="*/ 60 w 87"/>
                    <a:gd name="T47" fmla="*/ 4 h 14"/>
                    <a:gd name="T48" fmla="*/ 52 w 87"/>
                    <a:gd name="T49" fmla="*/ 3 h 14"/>
                    <a:gd name="T50" fmla="*/ 48 w 87"/>
                    <a:gd name="T51" fmla="*/ 3 h 14"/>
                    <a:gd name="T52" fmla="*/ 46 w 87"/>
                    <a:gd name="T53" fmla="*/ 3 h 14"/>
                    <a:gd name="T54" fmla="*/ 44 w 87"/>
                    <a:gd name="T55" fmla="*/ 3 h 14"/>
                    <a:gd name="T56" fmla="*/ 40 w 87"/>
                    <a:gd name="T57" fmla="*/ 3 h 14"/>
                    <a:gd name="T58" fmla="*/ 35 w 87"/>
                    <a:gd name="T59" fmla="*/ 3 h 14"/>
                    <a:gd name="T60" fmla="*/ 27 w 87"/>
                    <a:gd name="T61" fmla="*/ 4 h 14"/>
                    <a:gd name="T62" fmla="*/ 23 w 87"/>
                    <a:gd name="T63" fmla="*/ 5 h 14"/>
                    <a:gd name="T64" fmla="*/ 20 w 87"/>
                    <a:gd name="T65" fmla="*/ 6 h 14"/>
                    <a:gd name="T66" fmla="*/ 13 w 87"/>
                    <a:gd name="T67" fmla="*/ 8 h 14"/>
                    <a:gd name="T68" fmla="*/ 4 w 87"/>
                    <a:gd name="T69" fmla="*/ 12 h 14"/>
                    <a:gd name="T70" fmla="*/ 0 w 87"/>
                    <a:gd name="T71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7" h="14">
                      <a:moveTo>
                        <a:pt x="0" y="14"/>
                      </a:moveTo>
                      <a:cubicBezTo>
                        <a:pt x="0" y="14"/>
                        <a:pt x="1" y="13"/>
                        <a:pt x="4" y="12"/>
                      </a:cubicBezTo>
                      <a:cubicBezTo>
                        <a:pt x="5" y="11"/>
                        <a:pt x="6" y="10"/>
                        <a:pt x="7" y="10"/>
                      </a:cubicBezTo>
                      <a:cubicBezTo>
                        <a:pt x="9" y="9"/>
                        <a:pt x="11" y="8"/>
                        <a:pt x="13" y="7"/>
                      </a:cubicBezTo>
                      <a:cubicBezTo>
                        <a:pt x="15" y="6"/>
                        <a:pt x="17" y="5"/>
                        <a:pt x="19" y="4"/>
                      </a:cubicBezTo>
                      <a:cubicBezTo>
                        <a:pt x="22" y="4"/>
                        <a:pt x="24" y="3"/>
                        <a:pt x="27" y="2"/>
                      </a:cubicBezTo>
                      <a:cubicBezTo>
                        <a:pt x="30" y="2"/>
                        <a:pt x="32" y="1"/>
                        <a:pt x="35" y="1"/>
                      </a:cubicBezTo>
                      <a:cubicBezTo>
                        <a:pt x="37" y="1"/>
                        <a:pt x="38" y="1"/>
                        <a:pt x="39" y="1"/>
                      </a:cubicBez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50" y="1"/>
                        <a:pt x="51" y="1"/>
                        <a:pt x="52" y="1"/>
                      </a:cubicBezTo>
                      <a:cubicBezTo>
                        <a:pt x="54" y="1"/>
                        <a:pt x="55" y="1"/>
                        <a:pt x="57" y="2"/>
                      </a:cubicBezTo>
                      <a:cubicBezTo>
                        <a:pt x="58" y="2"/>
                        <a:pt x="59" y="2"/>
                        <a:pt x="61" y="2"/>
                      </a:cubicBezTo>
                      <a:cubicBezTo>
                        <a:pt x="63" y="3"/>
                        <a:pt x="66" y="4"/>
                        <a:pt x="68" y="5"/>
                      </a:cubicBezTo>
                      <a:cubicBezTo>
                        <a:pt x="71" y="5"/>
                        <a:pt x="73" y="6"/>
                        <a:pt x="75" y="7"/>
                      </a:cubicBezTo>
                      <a:cubicBezTo>
                        <a:pt x="77" y="8"/>
                        <a:pt x="79" y="9"/>
                        <a:pt x="80" y="10"/>
                      </a:cubicBezTo>
                      <a:cubicBezTo>
                        <a:pt x="82" y="11"/>
                        <a:pt x="83" y="11"/>
                        <a:pt x="84" y="12"/>
                      </a:cubicBezTo>
                      <a:cubicBezTo>
                        <a:pt x="86" y="13"/>
                        <a:pt x="87" y="14"/>
                        <a:pt x="87" y="14"/>
                      </a:cubicBezTo>
                      <a:cubicBezTo>
                        <a:pt x="87" y="14"/>
                        <a:pt x="86" y="14"/>
                        <a:pt x="84" y="12"/>
                      </a:cubicBezTo>
                      <a:cubicBezTo>
                        <a:pt x="83" y="12"/>
                        <a:pt x="81" y="11"/>
                        <a:pt x="80" y="11"/>
                      </a:cubicBezTo>
                      <a:cubicBezTo>
                        <a:pt x="78" y="10"/>
                        <a:pt x="76" y="9"/>
                        <a:pt x="74" y="8"/>
                      </a:cubicBezTo>
                      <a:cubicBezTo>
                        <a:pt x="72" y="8"/>
                        <a:pt x="70" y="7"/>
                        <a:pt x="68" y="6"/>
                      </a:cubicBezTo>
                      <a:cubicBezTo>
                        <a:pt x="65" y="6"/>
                        <a:pt x="63" y="5"/>
                        <a:pt x="60" y="4"/>
                      </a:cubicBezTo>
                      <a:cubicBezTo>
                        <a:pt x="58" y="4"/>
                        <a:pt x="55" y="3"/>
                        <a:pt x="52" y="3"/>
                      </a:cubicBezTo>
                      <a:cubicBezTo>
                        <a:pt x="51" y="3"/>
                        <a:pt x="49" y="3"/>
                        <a:pt x="48" y="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38" y="3"/>
                        <a:pt x="37" y="3"/>
                        <a:pt x="35" y="3"/>
                      </a:cubicBezTo>
                      <a:cubicBezTo>
                        <a:pt x="33" y="3"/>
                        <a:pt x="30" y="4"/>
                        <a:pt x="27" y="4"/>
                      </a:cubicBezTo>
                      <a:cubicBezTo>
                        <a:pt x="26" y="5"/>
                        <a:pt x="25" y="5"/>
                        <a:pt x="23" y="5"/>
                      </a:cubicBezTo>
                      <a:cubicBezTo>
                        <a:pt x="22" y="5"/>
                        <a:pt x="21" y="6"/>
                        <a:pt x="20" y="6"/>
                      </a:cubicBezTo>
                      <a:cubicBezTo>
                        <a:pt x="17" y="7"/>
                        <a:pt x="15" y="7"/>
                        <a:pt x="13" y="8"/>
                      </a:cubicBezTo>
                      <a:cubicBezTo>
                        <a:pt x="9" y="10"/>
                        <a:pt x="6" y="11"/>
                        <a:pt x="4" y="12"/>
                      </a:cubicBezTo>
                      <a:cubicBezTo>
                        <a:pt x="1" y="13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45">
                  <a:extLst>
                    <a:ext uri="{FF2B5EF4-FFF2-40B4-BE49-F238E27FC236}">
                      <a16:creationId xmlns:a16="http://schemas.microsoft.com/office/drawing/2014/main" id="{C241ED22-171C-46D6-969C-8D05CC5A2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74713" y="7267575"/>
                  <a:ext cx="768350" cy="404813"/>
                </a:xfrm>
                <a:custGeom>
                  <a:avLst/>
                  <a:gdLst>
                    <a:gd name="T0" fmla="*/ 278 w 278"/>
                    <a:gd name="T1" fmla="*/ 0 h 146"/>
                    <a:gd name="T2" fmla="*/ 267 w 278"/>
                    <a:gd name="T3" fmla="*/ 25 h 146"/>
                    <a:gd name="T4" fmla="*/ 237 w 278"/>
                    <a:gd name="T5" fmla="*/ 51 h 146"/>
                    <a:gd name="T6" fmla="*/ 179 w 278"/>
                    <a:gd name="T7" fmla="*/ 71 h 146"/>
                    <a:gd name="T8" fmla="*/ 179 w 278"/>
                    <a:gd name="T9" fmla="*/ 71 h 146"/>
                    <a:gd name="T10" fmla="*/ 179 w 278"/>
                    <a:gd name="T11" fmla="*/ 71 h 146"/>
                    <a:gd name="T12" fmla="*/ 99 w 278"/>
                    <a:gd name="T13" fmla="*/ 86 h 146"/>
                    <a:gd name="T14" fmla="*/ 0 w 278"/>
                    <a:gd name="T15" fmla="*/ 69 h 146"/>
                    <a:gd name="T16" fmla="*/ 40 w 278"/>
                    <a:gd name="T17" fmla="*/ 123 h 146"/>
                    <a:gd name="T18" fmla="*/ 136 w 278"/>
                    <a:gd name="T19" fmla="*/ 146 h 146"/>
                    <a:gd name="T20" fmla="*/ 233 w 278"/>
                    <a:gd name="T21" fmla="*/ 123 h 146"/>
                    <a:gd name="T22" fmla="*/ 273 w 278"/>
                    <a:gd name="T23" fmla="*/ 69 h 146"/>
                    <a:gd name="T24" fmla="*/ 273 w 278"/>
                    <a:gd name="T25" fmla="*/ 69 h 146"/>
                    <a:gd name="T26" fmla="*/ 278 w 278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8" h="146">
                      <a:moveTo>
                        <a:pt x="278" y="0"/>
                      </a:moveTo>
                      <a:cubicBezTo>
                        <a:pt x="277" y="9"/>
                        <a:pt x="273" y="17"/>
                        <a:pt x="267" y="25"/>
                      </a:cubicBezTo>
                      <a:cubicBezTo>
                        <a:pt x="260" y="34"/>
                        <a:pt x="250" y="43"/>
                        <a:pt x="237" y="51"/>
                      </a:cubicBezTo>
                      <a:cubicBezTo>
                        <a:pt x="220" y="61"/>
                        <a:pt x="200" y="67"/>
                        <a:pt x="179" y="71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53" y="82"/>
                        <a:pt x="125" y="86"/>
                        <a:pt x="99" y="86"/>
                      </a:cubicBezTo>
                      <a:cubicBezTo>
                        <a:pt x="46" y="86"/>
                        <a:pt x="3" y="70"/>
                        <a:pt x="0" y="69"/>
                      </a:cubicBezTo>
                      <a:cubicBezTo>
                        <a:pt x="1" y="89"/>
                        <a:pt x="14" y="109"/>
                        <a:pt x="40" y="123"/>
                      </a:cubicBezTo>
                      <a:cubicBezTo>
                        <a:pt x="66" y="139"/>
                        <a:pt x="101" y="146"/>
                        <a:pt x="136" y="146"/>
                      </a:cubicBezTo>
                      <a:cubicBezTo>
                        <a:pt x="171" y="146"/>
                        <a:pt x="206" y="139"/>
                        <a:pt x="233" y="123"/>
                      </a:cubicBezTo>
                      <a:cubicBezTo>
                        <a:pt x="259" y="109"/>
                        <a:pt x="272" y="89"/>
                        <a:pt x="273" y="69"/>
                      </a:cubicBezTo>
                      <a:cubicBezTo>
                        <a:pt x="273" y="69"/>
                        <a:pt x="273" y="69"/>
                        <a:pt x="273" y="69"/>
                      </a:cubicBezTo>
                      <a:cubicBezTo>
                        <a:pt x="278" y="0"/>
                        <a:pt x="278" y="0"/>
                        <a:pt x="278" y="0"/>
                      </a:cubicBezTo>
                    </a:path>
                  </a:pathLst>
                </a:custGeom>
                <a:solidFill>
                  <a:srgbClr val="4C5B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E0F69A7E-54BF-450B-B153-88A2DA8D3E9A}"/>
              </a:ext>
            </a:extLst>
          </p:cNvPr>
          <p:cNvSpPr txBox="1"/>
          <p:nvPr/>
        </p:nvSpPr>
        <p:spPr>
          <a:xfrm>
            <a:off x="14748593" y="1816816"/>
            <a:ext cx="73264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6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Tansu </a:t>
            </a:r>
            <a:r>
              <a:rPr kumimoji="0" lang="tr-TR" sz="6600" b="1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YEĞEN’in</a:t>
            </a:r>
            <a:br>
              <a:rPr kumimoji="0" lang="tr-TR" sz="66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tr-TR" sz="66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2020 Kasım Mesleki Çalışma Sunumu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3CC44-9547-4E90-932C-55685E404A91}"/>
              </a:ext>
            </a:extLst>
          </p:cNvPr>
          <p:cNvSpPr txBox="1"/>
          <p:nvPr/>
        </p:nvSpPr>
        <p:spPr>
          <a:xfrm>
            <a:off x="15000946" y="7105138"/>
            <a:ext cx="6088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Yeni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Teknoloji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Üzerinden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Eğitim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 animBg="1"/>
          <p:bldP spid="106" grpId="0" animBg="1"/>
          <p:bldP spid="107" grpId="0" animBg="1"/>
          <p:bldP spid="3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 animBg="1"/>
          <p:bldP spid="106" grpId="0" animBg="1"/>
          <p:bldP spid="107" grpId="0" animBg="1"/>
          <p:bldP spid="320" grpId="0"/>
        </p:bldLst>
      </p:timing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1_Office Theme">
  <a:themeElements>
    <a:clrScheme name="Nova">
      <a:dk1>
        <a:srgbClr val="172144"/>
      </a:dk1>
      <a:lt1>
        <a:srgbClr val="FFFFFF"/>
      </a:lt1>
      <a:dk2>
        <a:srgbClr val="4A86FF"/>
      </a:dk2>
      <a:lt2>
        <a:srgbClr val="4A86FF"/>
      </a:lt2>
      <a:accent1>
        <a:srgbClr val="4A86FF"/>
      </a:accent1>
      <a:accent2>
        <a:srgbClr val="4A86FF"/>
      </a:accent2>
      <a:accent3>
        <a:srgbClr val="4A86FF"/>
      </a:accent3>
      <a:accent4>
        <a:srgbClr val="4A86FF"/>
      </a:accent4>
      <a:accent5>
        <a:srgbClr val="4A86FF"/>
      </a:accent5>
      <a:accent6>
        <a:srgbClr val="4A86FF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Theme">
  <a:themeElements>
    <a:clrScheme name="Model X">
      <a:dk1>
        <a:srgbClr val="172144"/>
      </a:dk1>
      <a:lt1>
        <a:srgbClr val="FFFFFF"/>
      </a:lt1>
      <a:dk2>
        <a:srgbClr val="F84200"/>
      </a:dk2>
      <a:lt2>
        <a:srgbClr val="F83600"/>
      </a:lt2>
      <a:accent1>
        <a:srgbClr val="FE8C00"/>
      </a:accent1>
      <a:accent2>
        <a:srgbClr val="FD7F00"/>
      </a:accent2>
      <a:accent3>
        <a:srgbClr val="FC7300"/>
      </a:accent3>
      <a:accent4>
        <a:srgbClr val="FB6700"/>
      </a:accent4>
      <a:accent5>
        <a:srgbClr val="FA5A00"/>
      </a:accent5>
      <a:accent6>
        <a:srgbClr val="F94E00"/>
      </a:accent6>
      <a:hlink>
        <a:srgbClr val="2F8299"/>
      </a:hlink>
      <a:folHlink>
        <a:srgbClr val="8C8C8C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">
  <a:themeElements>
    <a:clrScheme name="Nova">
      <a:dk1>
        <a:srgbClr val="364F6B"/>
      </a:dk1>
      <a:lt1>
        <a:srgbClr val="FFFFFF"/>
      </a:lt1>
      <a:dk2>
        <a:srgbClr val="0675AF"/>
      </a:dk2>
      <a:lt2>
        <a:srgbClr val="09A8FA"/>
      </a:lt2>
      <a:accent1>
        <a:srgbClr val="09A8FA"/>
      </a:accent1>
      <a:accent2>
        <a:srgbClr val="626EEF"/>
      </a:accent2>
      <a:accent3>
        <a:srgbClr val="FF64C5"/>
      </a:accent3>
      <a:accent4>
        <a:srgbClr val="EE3019"/>
      </a:accent4>
      <a:accent5>
        <a:srgbClr val="FFCB00"/>
      </a:accent5>
      <a:accent6>
        <a:srgbClr val="FF8B00"/>
      </a:accent6>
      <a:hlink>
        <a:srgbClr val="09A8FA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2_Ion">
  <a:themeElements>
    <a:clrScheme name="Nova">
      <a:dk1>
        <a:srgbClr val="364F6B"/>
      </a:dk1>
      <a:lt1>
        <a:srgbClr val="FFFFFF"/>
      </a:lt1>
      <a:dk2>
        <a:srgbClr val="0675AF"/>
      </a:dk2>
      <a:lt2>
        <a:srgbClr val="09A8FA"/>
      </a:lt2>
      <a:accent1>
        <a:srgbClr val="09A8FA"/>
      </a:accent1>
      <a:accent2>
        <a:srgbClr val="626EEF"/>
      </a:accent2>
      <a:accent3>
        <a:srgbClr val="FF64C5"/>
      </a:accent3>
      <a:accent4>
        <a:srgbClr val="EE3019"/>
      </a:accent4>
      <a:accent5>
        <a:srgbClr val="FFCB00"/>
      </a:accent5>
      <a:accent6>
        <a:srgbClr val="FF8B00"/>
      </a:accent6>
      <a:hlink>
        <a:srgbClr val="09A8FA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13_Office Theme">
  <a:themeElements>
    <a:clrScheme name="Nova">
      <a:dk1>
        <a:srgbClr val="364F6B"/>
      </a:dk1>
      <a:lt1>
        <a:srgbClr val="FFFFFF"/>
      </a:lt1>
      <a:dk2>
        <a:srgbClr val="0675AF"/>
      </a:dk2>
      <a:lt2>
        <a:srgbClr val="09A8FA"/>
      </a:lt2>
      <a:accent1>
        <a:srgbClr val="09A8FA"/>
      </a:accent1>
      <a:accent2>
        <a:srgbClr val="626EEF"/>
      </a:accent2>
      <a:accent3>
        <a:srgbClr val="FF64C5"/>
      </a:accent3>
      <a:accent4>
        <a:srgbClr val="EE3019"/>
      </a:accent4>
      <a:accent5>
        <a:srgbClr val="FFCB00"/>
      </a:accent5>
      <a:accent6>
        <a:srgbClr val="FF8B00"/>
      </a:accent6>
      <a:hlink>
        <a:srgbClr val="09A8FA"/>
      </a:hlink>
      <a:folHlink>
        <a:srgbClr val="8C8C8C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Nova">
      <a:dk1>
        <a:srgbClr val="172144"/>
      </a:dk1>
      <a:lt1>
        <a:srgbClr val="FFFFFF"/>
      </a:lt1>
      <a:dk2>
        <a:srgbClr val="D4F579"/>
      </a:dk2>
      <a:lt2>
        <a:srgbClr val="40D492"/>
      </a:lt2>
      <a:accent1>
        <a:srgbClr val="3BC8F1"/>
      </a:accent1>
      <a:accent2>
        <a:srgbClr val="6070FF"/>
      </a:accent2>
      <a:accent3>
        <a:srgbClr val="FA3585"/>
      </a:accent3>
      <a:accent4>
        <a:srgbClr val="E9474E"/>
      </a:accent4>
      <a:accent5>
        <a:srgbClr val="F7C83B"/>
      </a:accent5>
      <a:accent6>
        <a:srgbClr val="FF8E38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</TotalTime>
  <Words>688</Words>
  <Application>Microsoft Office PowerPoint</Application>
  <PresentationFormat>Özel</PresentationFormat>
  <Paragraphs>196</Paragraphs>
  <Slides>22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23</vt:i4>
      </vt:variant>
      <vt:variant>
        <vt:lpstr>Tema</vt:lpstr>
      </vt:variant>
      <vt:variant>
        <vt:i4>6</vt:i4>
      </vt:variant>
      <vt:variant>
        <vt:lpstr>Slayt Başlıkları</vt:lpstr>
      </vt:variant>
      <vt:variant>
        <vt:i4>22</vt:i4>
      </vt:variant>
    </vt:vector>
  </HeadingPairs>
  <TitlesOfParts>
    <vt:vector size="51" baseType="lpstr">
      <vt:lpstr>Arial</vt:lpstr>
      <vt:lpstr>Calibri</vt:lpstr>
      <vt:lpstr>Calibri Light</vt:lpstr>
      <vt:lpstr>Century Gothic</vt:lpstr>
      <vt:lpstr>db-documents-and-folder-02</vt:lpstr>
      <vt:lpstr>Designball-Arrow-01</vt:lpstr>
      <vt:lpstr>Designball-Arrow-02</vt:lpstr>
      <vt:lpstr>Designball-Communication-01</vt:lpstr>
      <vt:lpstr>Designball-Documents-01</vt:lpstr>
      <vt:lpstr>Designball-Documents-02</vt:lpstr>
      <vt:lpstr>Designball-Edu-01</vt:lpstr>
      <vt:lpstr>Designball-Edu-02</vt:lpstr>
      <vt:lpstr>Designball-Edu-02</vt:lpstr>
      <vt:lpstr>Designball-Electronic-Device-01</vt:lpstr>
      <vt:lpstr>Designball-Electronic-Device-02</vt:lpstr>
      <vt:lpstr>Designball-Finance-01</vt:lpstr>
      <vt:lpstr>Designball-social-01</vt:lpstr>
      <vt:lpstr>Designball-Users-01</vt:lpstr>
      <vt:lpstr>dt-business-03</vt:lpstr>
      <vt:lpstr>Open Sans Bold</vt:lpstr>
      <vt:lpstr>Open Sans Extrabold</vt:lpstr>
      <vt:lpstr>Open Sans Light</vt:lpstr>
      <vt:lpstr>Wingdings 3</vt:lpstr>
      <vt:lpstr>11_Office Theme</vt:lpstr>
      <vt:lpstr>12_Office Theme</vt:lpstr>
      <vt:lpstr>Ion</vt:lpstr>
      <vt:lpstr>2_Ion</vt:lpstr>
      <vt:lpstr>13_Office Theme</vt:lpstr>
      <vt:lpstr>5_Office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İstanbul Öğretmen Akademileri - Teknoloji Akademisi - Bot Yazma Eğitimi</dc:title>
  <dc:creator>Eren Mustafa Özdal</dc:creator>
  <cp:lastModifiedBy>Eren Mustafa Özdal</cp:lastModifiedBy>
  <cp:revision>49</cp:revision>
  <dcterms:created xsi:type="dcterms:W3CDTF">2021-04-06T17:48:45Z</dcterms:created>
  <dcterms:modified xsi:type="dcterms:W3CDTF">2025-03-31T10:30:52Z</dcterms:modified>
</cp:coreProperties>
</file>